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3343-B29E-3002-C26F-1F3049304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DA257-A5F7-C0D2-FA78-597B4BE5A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6FD35-333E-0006-2952-794291EED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AE7C-0F9F-4656-AA15-75EE6BC83379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07E2-3566-D946-50EE-066EBFDD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A2ABA-E381-43FF-12F6-423354EC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B03A-2148-4633-A778-E05A18FC0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47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3188-E3D0-7AAC-DC83-E14646C1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A052E-365F-BD85-84C7-89408D67B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29E4-97B7-D099-A494-E42CE58A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AE7C-0F9F-4656-AA15-75EE6BC83379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EC262-EB4C-2770-0031-025083B2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51992-C902-9FA6-FC95-8F057813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B03A-2148-4633-A778-E05A18FC0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83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6A436-A2ED-E4B0-B3A6-E8AEA83B9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67E32-B498-7C93-CB84-E72E798CF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C8EF6-525D-42B9-BFDF-D25700FB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AE7C-0F9F-4656-AA15-75EE6BC83379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D3932-77BF-3153-15F3-D11D36204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F090B-852A-D501-8A80-4D19F9D6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B03A-2148-4633-A778-E05A18FC0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23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C07A-B325-A566-1C7A-ADB4611F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141A-E022-CDBB-62C0-5EC3073D7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381F0-B2D5-A544-84CD-C6C7DF91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AE7C-0F9F-4656-AA15-75EE6BC83379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BFCE8-7A7F-F5E5-A5E1-73AED460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0A7D9-51B4-8749-48E5-A5E8FE6B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B03A-2148-4633-A778-E05A18FC0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70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2D1C-1E2B-1073-1786-6158E3BE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EA699-864B-556C-5A9F-0C418D707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14386-A868-ED7E-269D-0199EA8E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AE7C-0F9F-4656-AA15-75EE6BC83379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4EF97-B5FE-428F-78C3-EE35EB1A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28D70-2748-ABD8-726E-7A73847B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B03A-2148-4633-A778-E05A18FC0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56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D17A-E652-4ACF-0F32-B9B0847C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1638F-4F12-0D7E-F2D3-87B39D18A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CC22D-F14E-D733-E1EF-1ABEB363A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0F689-98EB-50D3-702A-251DFB6E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AE7C-0F9F-4656-AA15-75EE6BC83379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93F1E-529D-E7F8-3F89-4EA4335B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D6594-E153-FFF9-EC18-47F28293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B03A-2148-4633-A778-E05A18FC0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51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4F9D-E662-CD27-C8A7-11BBA583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A84E3-AF62-46BB-B409-5E2B4A86A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F46F0-BE38-7159-FB57-025ECB5FF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E49F1-FBF5-8111-23E4-5302ED65B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2399D-1F01-A87B-B3C3-3DC9EFD32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95C8C-4EB4-A46F-9739-B341BF2F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AE7C-0F9F-4656-AA15-75EE6BC83379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302F6F-DE73-D4B5-DB2A-CC22B2F6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7716E-0F64-B81B-5560-E28CD71B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B03A-2148-4633-A778-E05A18FC0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41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23E5-7AAD-1626-785D-405091E2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02639-B8FF-8D1D-6C1E-A3F5DE76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AE7C-0F9F-4656-AA15-75EE6BC83379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C9C12-7DA7-8318-6079-A91B52F5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7FCD8-80AD-ED66-29A4-3EA72379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B03A-2148-4633-A778-E05A18FC0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50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C82489-6759-D8DB-6F1D-42E9FD53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AE7C-0F9F-4656-AA15-75EE6BC83379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BF05EB-C43B-5458-84FF-7A36E31A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13142-67F1-2766-9108-BB316A85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B03A-2148-4633-A778-E05A18FC0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53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FA61-727C-4F4C-1179-35076DB4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92B1C-6072-51F6-A94E-7084FFEE7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6D15B-F636-BAF5-42C8-DB001110A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D1376-D118-E7C9-2EA9-D9476ED8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AE7C-0F9F-4656-AA15-75EE6BC83379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ACA9B-4942-DDB2-0A03-D95AFFBD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BCE96-20B6-A424-9BC0-B8C7DAA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B03A-2148-4633-A778-E05A18FC0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19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17FD-CEC7-A063-B7A9-72772979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6940D-7F27-0840-43F6-888197F6D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A1D04-8FEE-EE2F-EA49-630579459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5F4D4-F396-06CD-C9A1-B5C2205D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AE7C-0F9F-4656-AA15-75EE6BC83379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53CB8-3B4B-EE6D-816C-9E3B0CC7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A959E-A39E-6BB6-D013-971F5D71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B03A-2148-4633-A778-E05A18FC0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10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5A7DAE-1946-95DB-CC51-3BA690B8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AC0E4-E331-78CC-023D-E7DC78065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677F4-DAEF-52CF-7FD4-4384B1BE5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BAE7C-0F9F-4656-AA15-75EE6BC83379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A9A2F-0848-3EB6-7286-FB035BFF5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576A-E587-3C93-AEB4-35AC7452F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BB03A-2148-4633-A778-E05A18FC07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3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A817-B346-DE66-3571-BE7442B49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SCREENSHOT OF SQL QURIES</a:t>
            </a:r>
            <a:endParaRPr lang="en-IN" sz="40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8B13E-D0C9-1AA6-AA15-6304BF875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-245806" y="5378246"/>
            <a:ext cx="78658" cy="49161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79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D692-5646-B33D-7647-C22B09CC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View for customer order summary</a:t>
            </a:r>
            <a:endParaRPr lang="en-IN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A163FC-B213-CDDD-FE19-1A1FB02EB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01" y="1455174"/>
            <a:ext cx="5369864" cy="40012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05D3EE-3F9D-6D3B-ABC1-B86669369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65" y="1455174"/>
            <a:ext cx="5529924" cy="405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2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67E7-C310-F10E-D81F-84891868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View of high-value products (price &gt; 100)</a:t>
            </a:r>
            <a:endParaRPr lang="en-IN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CF6805-5ABD-CDD7-3722-97589700E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" y="1779640"/>
            <a:ext cx="6076281" cy="40607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EB2855-BD8F-F68C-0EDB-ACF13070F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719" y="1728226"/>
            <a:ext cx="6076281" cy="411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C386-56E1-690A-E3E2-23E71B39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Index on product name (if you often search/filter by name)</a:t>
            </a:r>
            <a:endParaRPr lang="en-IN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12CD6A-BE99-79DD-4E6F-91E7B927A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3985"/>
            <a:ext cx="10515600" cy="3394617"/>
          </a:xfrm>
        </p:spPr>
      </p:pic>
    </p:spTree>
    <p:extLst>
      <p:ext uri="{BB962C8B-B14F-4D97-AF65-F5344CB8AC3E}">
        <p14:creationId xmlns:p14="http://schemas.microsoft.com/office/powerpoint/2010/main" val="4721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F69E-4240-8C48-4201-58006097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Index on </a:t>
            </a:r>
            <a:r>
              <a:rPr lang="en-IN" b="1" dirty="0" err="1">
                <a:latin typeface="+mn-lt"/>
              </a:rPr>
              <a:t>order_date</a:t>
            </a:r>
            <a:r>
              <a:rPr lang="en-IN" b="1" dirty="0">
                <a:latin typeface="+mn-lt"/>
              </a:rPr>
              <a:t> (for faster filtering)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8F97CD-4BF9-B1A0-9AED-83B2600C6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4271"/>
            <a:ext cx="10515600" cy="3148067"/>
          </a:xfrm>
        </p:spPr>
      </p:pic>
    </p:spTree>
    <p:extLst>
      <p:ext uri="{BB962C8B-B14F-4D97-AF65-F5344CB8AC3E}">
        <p14:creationId xmlns:p14="http://schemas.microsoft.com/office/powerpoint/2010/main" val="193326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7C79-1BA8-41F1-1777-1936A3B1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List all customers from 'USA' and sort by company name</a:t>
            </a:r>
            <a:endParaRPr lang="en-IN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655ACF-C86B-27C4-0CD8-E08D77A5A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730" y="1825625"/>
            <a:ext cx="10323870" cy="4351338"/>
          </a:xfrm>
        </p:spPr>
      </p:pic>
    </p:spTree>
    <p:extLst>
      <p:ext uri="{BB962C8B-B14F-4D97-AF65-F5344CB8AC3E}">
        <p14:creationId xmlns:p14="http://schemas.microsoft.com/office/powerpoint/2010/main" val="330865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A3F0-C976-98F3-A727-7D567754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Get all products with unit price &gt; 50, sorted by price descending</a:t>
            </a:r>
            <a:endParaRPr lang="en-IN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4B7C49-3370-44CB-EF9A-9C9248C4B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60" y="1825625"/>
            <a:ext cx="10515599" cy="4351338"/>
          </a:xfrm>
        </p:spPr>
      </p:pic>
    </p:spTree>
    <p:extLst>
      <p:ext uri="{BB962C8B-B14F-4D97-AF65-F5344CB8AC3E}">
        <p14:creationId xmlns:p14="http://schemas.microsoft.com/office/powerpoint/2010/main" val="81191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6EEF-9A6E-946B-22D7-36EEF74C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Total number of orders per customer</a:t>
            </a:r>
            <a:endParaRPr lang="en-IN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7DB0E4-95E4-3DFD-E735-C4F75FF0E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6" y="1825625"/>
            <a:ext cx="8524568" cy="4351338"/>
          </a:xfrm>
        </p:spPr>
      </p:pic>
    </p:spTree>
    <p:extLst>
      <p:ext uri="{BB962C8B-B14F-4D97-AF65-F5344CB8AC3E}">
        <p14:creationId xmlns:p14="http://schemas.microsoft.com/office/powerpoint/2010/main" val="171873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7007-9F6E-B708-269D-6B5209AA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Average List price per supplier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8364B2-9DCB-EF02-8A6C-28D268E45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8905568" cy="4351338"/>
          </a:xfrm>
        </p:spPr>
      </p:pic>
    </p:spTree>
    <p:extLst>
      <p:ext uri="{BB962C8B-B14F-4D97-AF65-F5344CB8AC3E}">
        <p14:creationId xmlns:p14="http://schemas.microsoft.com/office/powerpoint/2010/main" val="3719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C72D-D087-018D-5223-E08BF478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List of orders with customer names (INNER JOIN)</a:t>
            </a:r>
            <a:endParaRPr lang="en-IN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C6D0B2-A6DC-64E6-3391-96A1A0E32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6" y="1825625"/>
            <a:ext cx="10107561" cy="4351338"/>
          </a:xfrm>
        </p:spPr>
      </p:pic>
    </p:spTree>
    <p:extLst>
      <p:ext uri="{BB962C8B-B14F-4D97-AF65-F5344CB8AC3E}">
        <p14:creationId xmlns:p14="http://schemas.microsoft.com/office/powerpoint/2010/main" val="98873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4700-E6E9-8F91-4F39-8012FC4E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LEFT JOIN: Employees and their orders (even if no orders)</a:t>
            </a:r>
            <a:endParaRPr lang="en-IN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3CD1D7-1BC3-AB82-9741-F34DBB949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84" y="1825625"/>
            <a:ext cx="10291915" cy="4351338"/>
          </a:xfrm>
        </p:spPr>
      </p:pic>
    </p:spTree>
    <p:extLst>
      <p:ext uri="{BB962C8B-B14F-4D97-AF65-F5344CB8AC3E}">
        <p14:creationId xmlns:p14="http://schemas.microsoft.com/office/powerpoint/2010/main" val="155582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6B44-7C22-E780-27FF-807BCD06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Customers who have placed more than 5 orders</a:t>
            </a:r>
            <a:endParaRPr lang="en-IN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2942B9-C905-D439-1FBF-9B72BF06A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7" y="1825625"/>
            <a:ext cx="9704438" cy="4351338"/>
          </a:xfrm>
        </p:spPr>
      </p:pic>
    </p:spTree>
    <p:extLst>
      <p:ext uri="{BB962C8B-B14F-4D97-AF65-F5344CB8AC3E}">
        <p14:creationId xmlns:p14="http://schemas.microsoft.com/office/powerpoint/2010/main" val="198077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1AF7-469E-DEBE-8B3F-324486BB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 Products with price greater than the average price</a:t>
            </a:r>
            <a:endParaRPr lang="en-IN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F66734-CFF2-C084-FFCD-4ECF4C760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90" y="1825625"/>
            <a:ext cx="8927691" cy="4351338"/>
          </a:xfrm>
        </p:spPr>
      </p:pic>
    </p:spTree>
    <p:extLst>
      <p:ext uri="{BB962C8B-B14F-4D97-AF65-F5344CB8AC3E}">
        <p14:creationId xmlns:p14="http://schemas.microsoft.com/office/powerpoint/2010/main" val="270972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117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SCREENSHOT OF SQL QURIES</vt:lpstr>
      <vt:lpstr>List all customers from 'USA' and sort by company name</vt:lpstr>
      <vt:lpstr>Get all products with unit price &gt; 50, sorted by price descending</vt:lpstr>
      <vt:lpstr>Total number of orders per customer</vt:lpstr>
      <vt:lpstr>Average List price per supplier</vt:lpstr>
      <vt:lpstr>List of orders with customer names (INNER JOIN)</vt:lpstr>
      <vt:lpstr>LEFT JOIN: Employees and their orders (even if no orders)</vt:lpstr>
      <vt:lpstr>Customers who have placed more than 5 orders</vt:lpstr>
      <vt:lpstr> Products with price greater than the average price</vt:lpstr>
      <vt:lpstr>View for customer order summary</vt:lpstr>
      <vt:lpstr>View of high-value products (price &gt; 100)</vt:lpstr>
      <vt:lpstr>Index on product name (if you often search/filter by name)</vt:lpstr>
      <vt:lpstr>Index on order_date (for faster filtering)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nitya patel</dc:creator>
  <cp:lastModifiedBy>nitya patel</cp:lastModifiedBy>
  <cp:revision>1</cp:revision>
  <dcterms:created xsi:type="dcterms:W3CDTF">2025-04-10T10:56:41Z</dcterms:created>
  <dcterms:modified xsi:type="dcterms:W3CDTF">2025-04-10T12:02:35Z</dcterms:modified>
</cp:coreProperties>
</file>