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BD74-E0E2-4F9B-B661-70B99225C74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8E6F-6E6D-4F64-AC71-10D61556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Installation/Running</a:t>
            </a:r>
          </a:p>
          <a:p>
            <a:r>
              <a:rPr lang="en-US" dirty="0" smtClean="0"/>
              <a:t>The Basics</a:t>
            </a:r>
          </a:p>
          <a:p>
            <a:r>
              <a:rPr lang="en-US" dirty="0" err="1" smtClean="0"/>
              <a:t>Datatypes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Basics ( To understand the code)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Indentation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Assignment is = and Comparison is ==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numbers + - * % /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strings + and % for string formatting or concatenation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Logical operators are words , </a:t>
            </a:r>
            <a:r>
              <a:rPr lang="en-US" sz="2400" u="sng" dirty="0" smtClean="0"/>
              <a:t>and or not </a:t>
            </a:r>
            <a:r>
              <a:rPr lang="en-US" sz="2400" dirty="0" smtClean="0"/>
              <a:t>[ not symbols]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Basic printing command is </a:t>
            </a:r>
            <a:r>
              <a:rPr lang="en-US" sz="2400" u="sng" dirty="0" smtClean="0"/>
              <a:t>print.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Naming rules.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0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and Assignment</a:t>
            </a:r>
          </a:p>
          <a:p>
            <a:r>
              <a:rPr lang="en-US" dirty="0" smtClean="0"/>
              <a:t>Multiple Assignment</a:t>
            </a:r>
          </a:p>
          <a:p>
            <a:r>
              <a:rPr lang="en-US" dirty="0" smtClean="0"/>
              <a:t>Assignment and 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914400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4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Types 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2892"/>
            <a:ext cx="36671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2057400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Numeric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String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None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TYPE CASTING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You can change data type of a number using Type 	casting.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992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OPERATORS AND FUNCTIONS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Basic Operator</a:t>
            </a:r>
          </a:p>
          <a:p>
            <a:r>
              <a:rPr lang="en-US" sz="2800" dirty="0" smtClean="0"/>
              <a:t>‘in’ operator</a:t>
            </a:r>
          </a:p>
          <a:p>
            <a:r>
              <a:rPr lang="en-US" sz="2800" dirty="0" smtClean="0"/>
              <a:t>‘not in’ operator</a:t>
            </a:r>
          </a:p>
          <a:p>
            <a:r>
              <a:rPr lang="en-US" sz="2800" dirty="0" smtClean="0"/>
              <a:t>‘+’ operator</a:t>
            </a:r>
          </a:p>
          <a:p>
            <a:r>
              <a:rPr lang="en-US" sz="2800" dirty="0" smtClean="0"/>
              <a:t>‘*’ operator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Arithmetic operator</a:t>
            </a:r>
          </a:p>
          <a:p>
            <a:pPr marL="0" indent="0">
              <a:buNone/>
            </a:pPr>
            <a:r>
              <a:rPr lang="en-US" sz="2800" dirty="0" smtClean="0"/>
              <a:t>+, -, *, /, 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48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Assignment Operators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291431"/>
              </p:ext>
            </p:extLst>
          </p:nvPr>
        </p:nvGraphicFramePr>
        <p:xfrm>
          <a:off x="2286000" y="1828800"/>
          <a:ext cx="4572000" cy="4724401"/>
        </p:xfrm>
        <a:graphic>
          <a:graphicData uri="http://schemas.openxmlformats.org/drawingml/2006/table">
            <a:tbl>
              <a:tblPr/>
              <a:tblGrid>
                <a:gridCol w="1758438"/>
                <a:gridCol w="1406781"/>
                <a:gridCol w="1406781"/>
              </a:tblGrid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5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5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//=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//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**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&amp;=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&amp;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|=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|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^=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^=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^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2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200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Basics ( To understand the code)</vt:lpstr>
      <vt:lpstr>PowerPoint Presentation</vt:lpstr>
      <vt:lpstr>PowerPoint Presentation</vt:lpstr>
      <vt:lpstr>Data Types </vt:lpstr>
      <vt:lpstr>TYPE CASTING</vt:lpstr>
      <vt:lpstr>OPERATORS AND FUNCTIONS</vt:lpstr>
      <vt:lpstr>Assignment Operators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Nitya</dc:creator>
  <cp:lastModifiedBy>Nitya</cp:lastModifiedBy>
  <cp:revision>18</cp:revision>
  <dcterms:created xsi:type="dcterms:W3CDTF">2022-06-07T09:40:17Z</dcterms:created>
  <dcterms:modified xsi:type="dcterms:W3CDTF">2022-06-07T12:43:48Z</dcterms:modified>
</cp:coreProperties>
</file>