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20262" y="2887462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Plant Disease Detection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</a:rPr>
              <a:t>using Deep Learning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Internship ID: INTERNSHIP_17513641056863b20937d78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8D091-6AA0-3B71-BCA9-B62C82D71382}"/>
              </a:ext>
            </a:extLst>
          </p:cNvPr>
          <p:cNvSpPr txBox="1"/>
          <p:nvPr/>
        </p:nvSpPr>
        <p:spPr>
          <a:xfrm>
            <a:off x="756526" y="1695617"/>
            <a:ext cx="5956916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design a deep learning model for accurate plant disease classification.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classify 12 types of plant diseases from leaf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use </a:t>
            </a:r>
            <a:r>
              <a:rPr lang="en-US" sz="2000" b="1" dirty="0"/>
              <a:t>MobileNetV2</a:t>
            </a:r>
            <a:r>
              <a:rPr lang="en-US" sz="2000" dirty="0"/>
              <a:t> for efficient and lightweight detection.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evaluate performance using accuracy, loss, and confusion matrix.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877F5-8F36-D587-A649-26AFD9337EBA}"/>
              </a:ext>
            </a:extLst>
          </p:cNvPr>
          <p:cNvSpPr txBox="1"/>
          <p:nvPr/>
        </p:nvSpPr>
        <p:spPr>
          <a:xfrm>
            <a:off x="1251751" y="2192785"/>
            <a:ext cx="9197266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Programming Language</a:t>
            </a:r>
            <a:r>
              <a:rPr lang="en-IN" sz="2000" dirty="0"/>
              <a:t>: Python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Libraries</a:t>
            </a:r>
            <a:r>
              <a:rPr lang="en-IN" sz="2000" dirty="0"/>
              <a:t>: TensorFlow / </a:t>
            </a:r>
            <a:r>
              <a:rPr lang="en-IN" sz="2000" dirty="0" err="1"/>
              <a:t>Keras</a:t>
            </a:r>
            <a:r>
              <a:rPr lang="en-IN" sz="2000" dirty="0"/>
              <a:t>, NumPy, Matplotlib, OpenCV, scikit-learn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Model</a:t>
            </a:r>
            <a:r>
              <a:rPr lang="en-IN" sz="2000" dirty="0"/>
              <a:t>: MobileNetV2 (Transfer Learning)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IDE</a:t>
            </a:r>
            <a:r>
              <a:rPr lang="en-IN" sz="2000" dirty="0"/>
              <a:t>: </a:t>
            </a:r>
            <a:r>
              <a:rPr lang="en-IN" sz="2000" dirty="0" err="1"/>
              <a:t>Jupyter</a:t>
            </a:r>
            <a:r>
              <a:rPr lang="en-IN" sz="2000" dirty="0"/>
              <a:t> Notebook (VS Code)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Dataset</a:t>
            </a:r>
            <a:r>
              <a:rPr lang="en-US" sz="2000" dirty="0"/>
              <a:t>: ~20,000 images (12 classes of plant diseases)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FB549-A60B-C490-B409-764414D0BD5A}"/>
              </a:ext>
            </a:extLst>
          </p:cNvPr>
          <p:cNvSpPr txBox="1"/>
          <p:nvPr/>
        </p:nvSpPr>
        <p:spPr>
          <a:xfrm>
            <a:off x="1065320" y="2104008"/>
            <a:ext cx="9880847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Collected dataset of </a:t>
            </a:r>
            <a:r>
              <a:rPr lang="en-US" sz="2000" b="1" dirty="0"/>
              <a:t>20,000+ images</a:t>
            </a:r>
            <a:r>
              <a:rPr lang="en-US" sz="2000" dirty="0"/>
              <a:t> (12 classes – Train: 1000, Validation: 500, Test: 300).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Preprocessed images (resize to 224×224, normalization, augmentation).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Built model using </a:t>
            </a:r>
            <a:r>
              <a:rPr lang="en-US" sz="2000" b="1" dirty="0"/>
              <a:t>MobileNetV2</a:t>
            </a:r>
            <a:r>
              <a:rPr lang="en-US" sz="2000" dirty="0"/>
              <a:t> with transfer learning.</a:t>
            </a:r>
            <a:endParaRPr lang="en-I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Trained and validated model with tuned hyperparameters.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Evaluated using accuracy, loss curves, confusion matrix &amp; classification report.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Tested on </a:t>
            </a:r>
            <a:r>
              <a:rPr lang="en-US" sz="2000" b="1" dirty="0"/>
              <a:t>300 unseen images</a:t>
            </a:r>
            <a:r>
              <a:rPr lang="en-US" sz="2000" dirty="0"/>
              <a:t> for final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0B6E9-276E-2F9E-8E31-EC080070612D}"/>
              </a:ext>
            </a:extLst>
          </p:cNvPr>
          <p:cNvSpPr txBox="1"/>
          <p:nvPr/>
        </p:nvSpPr>
        <p:spPr>
          <a:xfrm>
            <a:off x="1464815" y="1917577"/>
            <a:ext cx="8735627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Plant diseases are a major cause of reduced crop yield.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Farmers often face financial losses due to late detection.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Manual identification requires expert knowledge and time.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Early symptoms are difficult to detect with naked eyes.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Existing solutions are not scalable for multiple disease types.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need exists for an </a:t>
            </a:r>
            <a:r>
              <a:rPr lang="en-US" sz="2000" b="1" dirty="0"/>
              <a:t>automated, accurate, and fast detection system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73ED8-C754-9A46-B68E-AEED1DAB6401}"/>
              </a:ext>
            </a:extLst>
          </p:cNvPr>
          <p:cNvSpPr txBox="1"/>
          <p:nvPr/>
        </p:nvSpPr>
        <p:spPr>
          <a:xfrm>
            <a:off x="1233996" y="2086252"/>
            <a:ext cx="9783192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Designed a </a:t>
            </a:r>
            <a:r>
              <a:rPr lang="en-US" sz="2000" b="1" dirty="0"/>
              <a:t>lightweight MobileNetV2 model</a:t>
            </a:r>
            <a:r>
              <a:rPr lang="en-US" sz="2000" dirty="0"/>
              <a:t> suitable for real-time use.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Automated classification of </a:t>
            </a:r>
            <a:r>
              <a:rPr lang="en-US" sz="2000" b="1" dirty="0"/>
              <a:t>12 plant disease categories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Achieves </a:t>
            </a:r>
            <a:r>
              <a:rPr lang="en-US" sz="2000" b="1" dirty="0"/>
              <a:t>fast training and high accuracy</a:t>
            </a:r>
            <a:r>
              <a:rPr lang="en-US" sz="2000" dirty="0"/>
              <a:t> even with limited dataset.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Provides </a:t>
            </a:r>
            <a:r>
              <a:rPr lang="en-US" sz="2000" b="1" dirty="0"/>
              <a:t>early and reliable detection</a:t>
            </a:r>
            <a:r>
              <a:rPr lang="en-US" sz="2000" dirty="0"/>
              <a:t> of plant diseases.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Reduces dependency on manual inspection and expert knowledge.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Scalable for future deployment in </a:t>
            </a:r>
            <a:r>
              <a:rPr lang="en-US" sz="2000" b="1" dirty="0"/>
              <a:t>mobile or web-based platforms</a:t>
            </a:r>
            <a:r>
              <a:rPr lang="en-US" sz="2000" dirty="0"/>
              <a:t> for farmers.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3E5F5-BC07-6881-68FF-C18898F2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40" y="1557839"/>
            <a:ext cx="3257873" cy="2573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073B0-83F1-FEF7-247F-8BD129C1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24" y="1254467"/>
            <a:ext cx="6215472" cy="5435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BC0D8-B55A-92ED-BA8E-628B58120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97" y="4234650"/>
            <a:ext cx="4343830" cy="23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27CDA-FA54-1A9B-68C4-8C6D3409BEF2}"/>
              </a:ext>
            </a:extLst>
          </p:cNvPr>
          <p:cNvSpPr txBox="1"/>
          <p:nvPr/>
        </p:nvSpPr>
        <p:spPr>
          <a:xfrm>
            <a:off x="1118586" y="2032986"/>
            <a:ext cx="9747682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Successfully implemented a MobileNetV2-based model for plant disease detection.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Achieved promising accuracy on test dataset (300 images per class).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model is efficient, lightweight, and suitable for real-time use.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Future Work</a:t>
            </a:r>
            <a:r>
              <a:rPr lang="en-US" sz="2000" dirty="0"/>
              <a:t>: Extend dataset size, improve model generalization, and deploy as a mobile/web app for farmers.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93</TotalTime>
  <Words>377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Vipul Mojidra</cp:lastModifiedBy>
  <cp:revision>19</cp:revision>
  <dcterms:created xsi:type="dcterms:W3CDTF">2024-12-31T09:40:01Z</dcterms:created>
  <dcterms:modified xsi:type="dcterms:W3CDTF">2025-09-10T17:28:34Z</dcterms:modified>
</cp:coreProperties>
</file>