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9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62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32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198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749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707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96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44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4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1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58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0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84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50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0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8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1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30B1-4A47-466D-910F-947E992E45E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A8C4-CEE8-4C2B-ABB8-030E1EA0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19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8824-AD7F-8E67-3E74-BFE42B8C1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>
            <a:normAutofit/>
          </a:bodyPr>
          <a:lstStyle/>
          <a:p>
            <a:r>
              <a:rPr lang="en-IN" dirty="0"/>
              <a:t>Personal Portfolio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BFDD0-2131-5ADC-2BD2-DF13DDD59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379306"/>
            <a:ext cx="9448800" cy="374780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Case Study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A647A-B9AE-554C-6215-83F92666B28B}"/>
              </a:ext>
            </a:extLst>
          </p:cNvPr>
          <p:cNvSpPr/>
          <p:nvPr/>
        </p:nvSpPr>
        <p:spPr>
          <a:xfrm>
            <a:off x="3079101" y="2566696"/>
            <a:ext cx="4963887" cy="1987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22bca271: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Nitya </a:t>
            </a:r>
            <a:r>
              <a:rPr lang="en-IN" sz="2000" dirty="0" err="1">
                <a:solidFill>
                  <a:schemeClr val="tx1"/>
                </a:solidFill>
              </a:rPr>
              <a:t>PiyushKumar</a:t>
            </a:r>
            <a:r>
              <a:rPr lang="en-IN" sz="2000" dirty="0">
                <a:solidFill>
                  <a:schemeClr val="tx1"/>
                </a:solidFill>
              </a:rPr>
              <a:t> Sakalsawala</a:t>
            </a:r>
          </a:p>
        </p:txBody>
      </p:sp>
    </p:spTree>
    <p:extLst>
      <p:ext uri="{BB962C8B-B14F-4D97-AF65-F5344CB8AC3E}">
        <p14:creationId xmlns:p14="http://schemas.microsoft.com/office/powerpoint/2010/main" val="221564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Gif posted by Samantha Thompson">
            <a:extLst>
              <a:ext uri="{FF2B5EF4-FFF2-40B4-BE49-F238E27FC236}">
                <a16:creationId xmlns:a16="http://schemas.microsoft.com/office/drawing/2014/main" id="{C80681DC-2C47-546B-13DB-DCA4B063A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95325"/>
            <a:ext cx="5334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1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E2F0-BE2B-1171-205E-0F81415F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dirty="0"/>
              <a:t>Web-Pages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C725-A7F7-04E6-2F36-C2CE49DF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82" y="2133600"/>
            <a:ext cx="10820400" cy="436299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There are 6 webpages :-</a:t>
            </a:r>
          </a:p>
          <a:p>
            <a:pPr marL="0" indent="0">
              <a:buNone/>
            </a:pPr>
            <a:r>
              <a:rPr lang="en-IN" dirty="0"/>
              <a:t>	1. Home page : Where there is information about me.</a:t>
            </a:r>
          </a:p>
          <a:p>
            <a:pPr marL="0" indent="0">
              <a:buNone/>
            </a:pPr>
            <a:r>
              <a:rPr lang="en-IN" dirty="0"/>
              <a:t>	2. My Work : What type of work I have done and what is my future goal.</a:t>
            </a:r>
          </a:p>
          <a:p>
            <a:pPr marL="0" indent="0">
              <a:buNone/>
            </a:pPr>
            <a:r>
              <a:rPr lang="en-IN" dirty="0"/>
              <a:t>	3. My Blog : What are my Research.</a:t>
            </a:r>
          </a:p>
          <a:p>
            <a:pPr marL="0" indent="0">
              <a:buNone/>
            </a:pPr>
            <a:r>
              <a:rPr lang="en-IN" dirty="0"/>
              <a:t>	4. My Qualification : What are my actual Qualification.</a:t>
            </a:r>
          </a:p>
          <a:p>
            <a:pPr marL="0" indent="0">
              <a:buNone/>
            </a:pPr>
            <a:r>
              <a:rPr lang="en-IN" dirty="0"/>
              <a:t>	5. Contact Page : It is one and only dynamic web page where user can 			                   give there information and can contact with me in 			        	      Instagram , twitter &amp; </a:t>
            </a:r>
            <a:r>
              <a:rPr lang="en-IN" dirty="0" err="1"/>
              <a:t>Whatsapp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	6. Conformation page : When the person submit the form with a validation 				    then in backend information can be store and 					    conformation page pop out.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0236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9BCCE-FB19-3DCA-204F-CDB85128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3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FE1F64-2FD4-1223-CFEB-C4547688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30" y="0"/>
            <a:ext cx="8104094" cy="2428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7FDA7-E5FE-21C5-4CCA-D1B014C20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30" y="2428240"/>
            <a:ext cx="8104094" cy="2214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A6B726-BC96-ACA0-7AFD-B717172C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330" y="4643120"/>
            <a:ext cx="8104094" cy="22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A961F-4D1E-38C8-83D7-E9D26FF0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70"/>
            <a:ext cx="12192000" cy="60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8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51D17-B283-C031-9C95-3F3B4691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39"/>
            <a:ext cx="12192000" cy="4196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38D16E-96C5-B0B8-A193-0055BF1D6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4639"/>
            <a:ext cx="12192000" cy="27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5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A342E-6C56-6D53-0F51-5F777A50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39"/>
            <a:ext cx="121920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A429C-46FC-300C-AF0F-EF83A21E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8560"/>
            <a:ext cx="1219200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9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205D8-6E53-335C-BA74-5BDED001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6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A431-4662-42A4-DA6E-13E18838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dirty="0"/>
              <a:t>Benefit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5C72-FFFC-1E87-FCF4-DDDEE691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var(--h3-font-family)"/>
              </a:rPr>
              <a:t> An Online Portfolio Provides a Platform to Highlight Your Best Work </a:t>
            </a:r>
          </a:p>
          <a:p>
            <a:pPr marL="0" indent="0">
              <a:buNone/>
            </a:pPr>
            <a:r>
              <a:rPr lang="en-US" b="1" dirty="0">
                <a:latin typeface="var(--h3-font-family)"/>
              </a:rPr>
              <a:t> </a:t>
            </a:r>
            <a:r>
              <a:rPr lang="en-US" b="1" i="0" dirty="0">
                <a:effectLst/>
                <a:latin typeface="var(--h3-font-family)"/>
              </a:rPr>
              <a:t>A Digital Portfolio Reflects Your Personality and Creativity 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var(--h3-font-family)"/>
              </a:rPr>
              <a:t> An Online Portfolio is a Business Card for Future Clients and Potential Employers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var(--h3-font-family)"/>
              </a:rPr>
              <a:t> Online Portfolios Establish and Strengthen Your Brand </a:t>
            </a:r>
          </a:p>
          <a:p>
            <a:pPr marL="0" indent="0">
              <a:buNone/>
            </a:pPr>
            <a:r>
              <a:rPr lang="en-US" b="1" dirty="0">
                <a:latin typeface="var(--h3-font-family)"/>
              </a:rPr>
              <a:t> When I want knowledge of any programing language then I can contact to that person</a:t>
            </a:r>
            <a:endParaRPr lang="en-US" b="1" i="0" dirty="0">
              <a:effectLst/>
              <a:latin typeface="var(--h3-font-family)"/>
            </a:endParaRPr>
          </a:p>
          <a:p>
            <a:pPr marL="0" indent="0">
              <a:buNone/>
            </a:pPr>
            <a:endParaRPr lang="en-US" b="1" i="0" dirty="0">
              <a:effectLst/>
              <a:latin typeface="var(--h3-font-family)"/>
            </a:endParaRP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var(--h3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16995492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113</TotalTime>
  <Words>214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var(--h3-font-family)</vt:lpstr>
      <vt:lpstr>Vapor Trail</vt:lpstr>
      <vt:lpstr>Personal Portfolio                    </vt:lpstr>
      <vt:lpstr>Web-Pages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Nitya Sakalsawala</dc:creator>
  <cp:lastModifiedBy>Nitya Sakalsawala</cp:lastModifiedBy>
  <cp:revision>16</cp:revision>
  <dcterms:created xsi:type="dcterms:W3CDTF">2022-11-22T05:43:24Z</dcterms:created>
  <dcterms:modified xsi:type="dcterms:W3CDTF">2022-11-23T19:05:29Z</dcterms:modified>
</cp:coreProperties>
</file>