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29" r:id="rId6"/>
    <p:sldId id="308" r:id="rId7"/>
    <p:sldId id="332" r:id="rId8"/>
    <p:sldId id="333" r:id="rId9"/>
    <p:sldId id="278" r:id="rId10"/>
    <p:sldId id="309" r:id="rId11"/>
    <p:sldId id="263" r:id="rId12"/>
    <p:sldId id="330" r:id="rId13"/>
    <p:sldId id="310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84" userDrawn="1">
          <p15:clr>
            <a:srgbClr val="A4A3A4"/>
          </p15:clr>
        </p15:guide>
        <p15:guide id="3" orient="horz" pos="1346" userDrawn="1">
          <p15:clr>
            <a:srgbClr val="A4A3A4"/>
          </p15:clr>
        </p15:guide>
        <p15:guide id="5" orient="horz" pos="1947" userDrawn="1">
          <p15:clr>
            <a:srgbClr val="A4A3A4"/>
          </p15:clr>
        </p15:guide>
        <p15:guide id="6" orient="horz" pos="2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405" autoAdjust="0"/>
  </p:normalViewPr>
  <p:slideViewPr>
    <p:cSldViewPr snapToGrid="0" showGuides="1">
      <p:cViewPr varScale="1">
        <p:scale>
          <a:sx n="70" d="100"/>
          <a:sy n="70" d="100"/>
        </p:scale>
        <p:origin x="1157" y="48"/>
      </p:cViewPr>
      <p:guideLst>
        <p:guide orient="horz" pos="528"/>
        <p:guide pos="3884"/>
        <p:guide orient="horz" pos="1346"/>
        <p:guide orient="horz" pos="1947"/>
        <p:guide orient="horz" pos="2309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/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-1" fmla="*/ 0 w 5864280"/>
              <a:gd name="connsiteY0-2" fmla="*/ 0 h 6938010"/>
              <a:gd name="connsiteX1-3" fmla="*/ 5864280 w 5864280"/>
              <a:gd name="connsiteY1-4" fmla="*/ 0 h 6938010"/>
              <a:gd name="connsiteX2-5" fmla="*/ 5864280 w 5864280"/>
              <a:gd name="connsiteY2-6" fmla="*/ 6938010 h 6938010"/>
              <a:gd name="connsiteX3-7" fmla="*/ 4899969 w 5864280"/>
              <a:gd name="connsiteY3-8" fmla="*/ 6938010 h 6938010"/>
              <a:gd name="connsiteX4-9" fmla="*/ 4880783 w 5864280"/>
              <a:gd name="connsiteY4-10" fmla="*/ 6771085 h 6938010"/>
              <a:gd name="connsiteX5-11" fmla="*/ 5036864 w 5864280"/>
              <a:gd name="connsiteY5-12" fmla="*/ 1534679 h 6938010"/>
              <a:gd name="connsiteX6-13" fmla="*/ 438790 w 5864280"/>
              <a:gd name="connsiteY6-14" fmla="*/ 927368 h 6938010"/>
              <a:gd name="connsiteX7-15" fmla="*/ 39064 w 5864280"/>
              <a:gd name="connsiteY7-16" fmla="*/ 165620 h 6938010"/>
              <a:gd name="connsiteX8" fmla="*/ 91440 w 5864280"/>
              <a:gd name="connsiteY8" fmla="*/ 91440 h 6938010"/>
              <a:gd name="connsiteX0-17" fmla="*/ 7620 w 5871900"/>
              <a:gd name="connsiteY0-18" fmla="*/ 0 h 6938010"/>
              <a:gd name="connsiteX1-19" fmla="*/ 5871900 w 5871900"/>
              <a:gd name="connsiteY1-20" fmla="*/ 0 h 6938010"/>
              <a:gd name="connsiteX2-21" fmla="*/ 5871900 w 5871900"/>
              <a:gd name="connsiteY2-22" fmla="*/ 6938010 h 6938010"/>
              <a:gd name="connsiteX3-23" fmla="*/ 4907589 w 5871900"/>
              <a:gd name="connsiteY3-24" fmla="*/ 6938010 h 6938010"/>
              <a:gd name="connsiteX4-25" fmla="*/ 4888403 w 5871900"/>
              <a:gd name="connsiteY4-26" fmla="*/ 6771085 h 6938010"/>
              <a:gd name="connsiteX5-27" fmla="*/ 5044484 w 5871900"/>
              <a:gd name="connsiteY5-28" fmla="*/ 1534679 h 6938010"/>
              <a:gd name="connsiteX6-29" fmla="*/ 446410 w 5871900"/>
              <a:gd name="connsiteY6-30" fmla="*/ 927368 h 6938010"/>
              <a:gd name="connsiteX7-31" fmla="*/ 46684 w 5871900"/>
              <a:gd name="connsiteY7-32" fmla="*/ 165620 h 6938010"/>
              <a:gd name="connsiteX8-33" fmla="*/ 0 w 5871900"/>
              <a:gd name="connsiteY8-34" fmla="*/ 15240 h 6938010"/>
              <a:gd name="connsiteX0-35" fmla="*/ 0 w 5864280"/>
              <a:gd name="connsiteY0-36" fmla="*/ 0 h 6938010"/>
              <a:gd name="connsiteX1-37" fmla="*/ 5864280 w 5864280"/>
              <a:gd name="connsiteY1-38" fmla="*/ 0 h 6938010"/>
              <a:gd name="connsiteX2-39" fmla="*/ 5864280 w 5864280"/>
              <a:gd name="connsiteY2-40" fmla="*/ 6938010 h 6938010"/>
              <a:gd name="connsiteX3-41" fmla="*/ 4899969 w 5864280"/>
              <a:gd name="connsiteY3-42" fmla="*/ 6938010 h 6938010"/>
              <a:gd name="connsiteX4-43" fmla="*/ 4880783 w 5864280"/>
              <a:gd name="connsiteY4-44" fmla="*/ 6771085 h 6938010"/>
              <a:gd name="connsiteX5-45" fmla="*/ 5036864 w 5864280"/>
              <a:gd name="connsiteY5-46" fmla="*/ 1534679 h 6938010"/>
              <a:gd name="connsiteX6-47" fmla="*/ 438790 w 5864280"/>
              <a:gd name="connsiteY6-48" fmla="*/ 927368 h 6938010"/>
              <a:gd name="connsiteX7-49" fmla="*/ 39064 w 5864280"/>
              <a:gd name="connsiteY7-50" fmla="*/ 165620 h 6938010"/>
              <a:gd name="connsiteX8-51" fmla="*/ 7620 w 5864280"/>
              <a:gd name="connsiteY8-52" fmla="*/ 17780 h 6938010"/>
              <a:gd name="connsiteX0-53" fmla="*/ 12700 w 5856660"/>
              <a:gd name="connsiteY0-54" fmla="*/ 0 h 7004050"/>
              <a:gd name="connsiteX1-55" fmla="*/ 5856660 w 5856660"/>
              <a:gd name="connsiteY1-56" fmla="*/ 66040 h 7004050"/>
              <a:gd name="connsiteX2-57" fmla="*/ 5856660 w 5856660"/>
              <a:gd name="connsiteY2-58" fmla="*/ 7004050 h 7004050"/>
              <a:gd name="connsiteX3-59" fmla="*/ 4892349 w 5856660"/>
              <a:gd name="connsiteY3-60" fmla="*/ 7004050 h 7004050"/>
              <a:gd name="connsiteX4-61" fmla="*/ 4873163 w 5856660"/>
              <a:gd name="connsiteY4-62" fmla="*/ 6837125 h 7004050"/>
              <a:gd name="connsiteX5-63" fmla="*/ 5029244 w 5856660"/>
              <a:gd name="connsiteY5-64" fmla="*/ 1600719 h 7004050"/>
              <a:gd name="connsiteX6-65" fmla="*/ 431170 w 5856660"/>
              <a:gd name="connsiteY6-66" fmla="*/ 993408 h 7004050"/>
              <a:gd name="connsiteX7-67" fmla="*/ 31444 w 5856660"/>
              <a:gd name="connsiteY7-68" fmla="*/ 231660 h 7004050"/>
              <a:gd name="connsiteX8-69" fmla="*/ 0 w 5856660"/>
              <a:gd name="connsiteY8-70" fmla="*/ 83820 h 7004050"/>
              <a:gd name="connsiteX0-71" fmla="*/ 5856660 w 5856660"/>
              <a:gd name="connsiteY0-72" fmla="*/ 0 h 6938010"/>
              <a:gd name="connsiteX1-73" fmla="*/ 5856660 w 5856660"/>
              <a:gd name="connsiteY1-74" fmla="*/ 6938010 h 6938010"/>
              <a:gd name="connsiteX2-75" fmla="*/ 4892349 w 5856660"/>
              <a:gd name="connsiteY2-76" fmla="*/ 6938010 h 6938010"/>
              <a:gd name="connsiteX3-77" fmla="*/ 4873163 w 5856660"/>
              <a:gd name="connsiteY3-78" fmla="*/ 6771085 h 6938010"/>
              <a:gd name="connsiteX4-79" fmla="*/ 5029244 w 5856660"/>
              <a:gd name="connsiteY4-80" fmla="*/ 1534679 h 6938010"/>
              <a:gd name="connsiteX5-81" fmla="*/ 431170 w 5856660"/>
              <a:gd name="connsiteY5-82" fmla="*/ 927368 h 6938010"/>
              <a:gd name="connsiteX6-83" fmla="*/ 31444 w 5856660"/>
              <a:gd name="connsiteY6-84" fmla="*/ 165620 h 6938010"/>
              <a:gd name="connsiteX7-85" fmla="*/ 0 w 5856660"/>
              <a:gd name="connsiteY7-86" fmla="*/ 17780 h 6938010"/>
              <a:gd name="connsiteX0-87" fmla="*/ 5856660 w 5856660"/>
              <a:gd name="connsiteY0-88" fmla="*/ 6920230 h 6920230"/>
              <a:gd name="connsiteX1-89" fmla="*/ 4892349 w 5856660"/>
              <a:gd name="connsiteY1-90" fmla="*/ 6920230 h 6920230"/>
              <a:gd name="connsiteX2-91" fmla="*/ 4873163 w 5856660"/>
              <a:gd name="connsiteY2-92" fmla="*/ 6753305 h 6920230"/>
              <a:gd name="connsiteX3-93" fmla="*/ 5029244 w 5856660"/>
              <a:gd name="connsiteY3-94" fmla="*/ 1516899 h 6920230"/>
              <a:gd name="connsiteX4-95" fmla="*/ 431170 w 5856660"/>
              <a:gd name="connsiteY4-96" fmla="*/ 909588 h 6920230"/>
              <a:gd name="connsiteX5-97" fmla="*/ 31444 w 5856660"/>
              <a:gd name="connsiteY5-98" fmla="*/ 147840 h 6920230"/>
              <a:gd name="connsiteX6-99" fmla="*/ 0 w 5856660"/>
              <a:gd name="connsiteY6-100" fmla="*/ 0 h 6920230"/>
              <a:gd name="connsiteX0-101" fmla="*/ 4892349 w 5371060"/>
              <a:gd name="connsiteY0-102" fmla="*/ 6920230 h 6920230"/>
              <a:gd name="connsiteX1-103" fmla="*/ 4873163 w 5371060"/>
              <a:gd name="connsiteY1-104" fmla="*/ 6753305 h 6920230"/>
              <a:gd name="connsiteX2-105" fmla="*/ 5029244 w 5371060"/>
              <a:gd name="connsiteY2-106" fmla="*/ 1516899 h 6920230"/>
              <a:gd name="connsiteX3-107" fmla="*/ 431170 w 5371060"/>
              <a:gd name="connsiteY3-108" fmla="*/ 909588 h 6920230"/>
              <a:gd name="connsiteX4-109" fmla="*/ 31444 w 5371060"/>
              <a:gd name="connsiteY4-110" fmla="*/ 147840 h 6920230"/>
              <a:gd name="connsiteX5-111" fmla="*/ 0 w 5371060"/>
              <a:gd name="connsiteY5-112" fmla="*/ 0 h 6920230"/>
              <a:gd name="connsiteX0-113" fmla="*/ 4889809 w 5371060"/>
              <a:gd name="connsiteY0-114" fmla="*/ 6904990 h 6904990"/>
              <a:gd name="connsiteX1-115" fmla="*/ 4873163 w 5371060"/>
              <a:gd name="connsiteY1-116" fmla="*/ 6753305 h 6904990"/>
              <a:gd name="connsiteX2-117" fmla="*/ 5029244 w 5371060"/>
              <a:gd name="connsiteY2-118" fmla="*/ 1516899 h 6904990"/>
              <a:gd name="connsiteX3-119" fmla="*/ 431170 w 5371060"/>
              <a:gd name="connsiteY3-120" fmla="*/ 909588 h 6904990"/>
              <a:gd name="connsiteX4-121" fmla="*/ 31444 w 5371060"/>
              <a:gd name="connsiteY4-122" fmla="*/ 147840 h 6904990"/>
              <a:gd name="connsiteX5-123" fmla="*/ 0 w 5371060"/>
              <a:gd name="connsiteY5-124" fmla="*/ 0 h 6904990"/>
              <a:gd name="connsiteX0-125" fmla="*/ 4892349 w 5371060"/>
              <a:gd name="connsiteY0-126" fmla="*/ 6899910 h 6899910"/>
              <a:gd name="connsiteX1-127" fmla="*/ 4873163 w 5371060"/>
              <a:gd name="connsiteY1-128" fmla="*/ 6753305 h 6899910"/>
              <a:gd name="connsiteX2-129" fmla="*/ 5029244 w 5371060"/>
              <a:gd name="connsiteY2-130" fmla="*/ 1516899 h 6899910"/>
              <a:gd name="connsiteX3-131" fmla="*/ 431170 w 5371060"/>
              <a:gd name="connsiteY3-132" fmla="*/ 909588 h 6899910"/>
              <a:gd name="connsiteX4-133" fmla="*/ 31444 w 5371060"/>
              <a:gd name="connsiteY4-134" fmla="*/ 147840 h 6899910"/>
              <a:gd name="connsiteX5-135" fmla="*/ 0 w 5371060"/>
              <a:gd name="connsiteY5-136" fmla="*/ 0 h 68999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/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/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-1" fmla="*/ 2445355 w 2536795"/>
              <a:gd name="connsiteY0-2" fmla="*/ 1315293 h 1406733"/>
              <a:gd name="connsiteX1-3" fmla="*/ 0 w 2536795"/>
              <a:gd name="connsiteY1-4" fmla="*/ 1315293 h 1406733"/>
              <a:gd name="connsiteX2-5" fmla="*/ 18759 w 2536795"/>
              <a:gd name="connsiteY2-6" fmla="*/ 1065812 h 1406733"/>
              <a:gd name="connsiteX3-7" fmla="*/ 421385 w 2536795"/>
              <a:gd name="connsiteY3-8" fmla="*/ 160260 h 1406733"/>
              <a:gd name="connsiteX4-9" fmla="*/ 945169 w 2536795"/>
              <a:gd name="connsiteY4-10" fmla="*/ 789 h 1406733"/>
              <a:gd name="connsiteX5-11" fmla="*/ 1083192 w 2536795"/>
              <a:gd name="connsiteY5-12" fmla="*/ 15575 h 1406733"/>
              <a:gd name="connsiteX6-13" fmla="*/ 1778340 w 2536795"/>
              <a:gd name="connsiteY6-14" fmla="*/ 301396 h 1406733"/>
              <a:gd name="connsiteX7-15" fmla="*/ 2419558 w 2536795"/>
              <a:gd name="connsiteY7-16" fmla="*/ 1243748 h 1406733"/>
              <a:gd name="connsiteX8-17" fmla="*/ 2536795 w 2536795"/>
              <a:gd name="connsiteY8-18" fmla="*/ 1406733 h 1406733"/>
              <a:gd name="connsiteX0-19" fmla="*/ 2445355 w 2445355"/>
              <a:gd name="connsiteY0-20" fmla="*/ 1315293 h 1315293"/>
              <a:gd name="connsiteX1-21" fmla="*/ 0 w 2445355"/>
              <a:gd name="connsiteY1-22" fmla="*/ 1315293 h 1315293"/>
              <a:gd name="connsiteX2-23" fmla="*/ 18759 w 2445355"/>
              <a:gd name="connsiteY2-24" fmla="*/ 1065812 h 1315293"/>
              <a:gd name="connsiteX3-25" fmla="*/ 421385 w 2445355"/>
              <a:gd name="connsiteY3-26" fmla="*/ 160260 h 1315293"/>
              <a:gd name="connsiteX4-27" fmla="*/ 945169 w 2445355"/>
              <a:gd name="connsiteY4-28" fmla="*/ 789 h 1315293"/>
              <a:gd name="connsiteX5-29" fmla="*/ 1083192 w 2445355"/>
              <a:gd name="connsiteY5-30" fmla="*/ 15575 h 1315293"/>
              <a:gd name="connsiteX6-31" fmla="*/ 1778340 w 2445355"/>
              <a:gd name="connsiteY6-32" fmla="*/ 301396 h 1315293"/>
              <a:gd name="connsiteX7-33" fmla="*/ 2419558 w 2445355"/>
              <a:gd name="connsiteY7-34" fmla="*/ 1243748 h 1315293"/>
              <a:gd name="connsiteX8-35" fmla="*/ 2430115 w 2445355"/>
              <a:gd name="connsiteY8-36" fmla="*/ 1294338 h 1315293"/>
              <a:gd name="connsiteX0-37" fmla="*/ 2445355 w 2445355"/>
              <a:gd name="connsiteY0-38" fmla="*/ 1315293 h 1315293"/>
              <a:gd name="connsiteX1-39" fmla="*/ 0 w 2445355"/>
              <a:gd name="connsiteY1-40" fmla="*/ 1315293 h 1315293"/>
              <a:gd name="connsiteX2-41" fmla="*/ 18759 w 2445355"/>
              <a:gd name="connsiteY2-42" fmla="*/ 1065812 h 1315293"/>
              <a:gd name="connsiteX3-43" fmla="*/ 421385 w 2445355"/>
              <a:gd name="connsiteY3-44" fmla="*/ 160260 h 1315293"/>
              <a:gd name="connsiteX4-45" fmla="*/ 945169 w 2445355"/>
              <a:gd name="connsiteY4-46" fmla="*/ 789 h 1315293"/>
              <a:gd name="connsiteX5-47" fmla="*/ 1083192 w 2445355"/>
              <a:gd name="connsiteY5-48" fmla="*/ 15575 h 1315293"/>
              <a:gd name="connsiteX6-49" fmla="*/ 1778340 w 2445355"/>
              <a:gd name="connsiteY6-50" fmla="*/ 301396 h 1315293"/>
              <a:gd name="connsiteX7-51" fmla="*/ 2419558 w 2445355"/>
              <a:gd name="connsiteY7-52" fmla="*/ 1243748 h 1315293"/>
              <a:gd name="connsiteX8-53" fmla="*/ 2430115 w 2445355"/>
              <a:gd name="connsiteY8-54" fmla="*/ 1294338 h 1315293"/>
              <a:gd name="connsiteX0-55" fmla="*/ 0 w 2430115"/>
              <a:gd name="connsiteY0-56" fmla="*/ 1315293 h 1315293"/>
              <a:gd name="connsiteX1-57" fmla="*/ 18759 w 2430115"/>
              <a:gd name="connsiteY1-58" fmla="*/ 1065812 h 1315293"/>
              <a:gd name="connsiteX2-59" fmla="*/ 421385 w 2430115"/>
              <a:gd name="connsiteY2-60" fmla="*/ 160260 h 1315293"/>
              <a:gd name="connsiteX3-61" fmla="*/ 945169 w 2430115"/>
              <a:gd name="connsiteY3-62" fmla="*/ 789 h 1315293"/>
              <a:gd name="connsiteX4-63" fmla="*/ 1083192 w 2430115"/>
              <a:gd name="connsiteY4-64" fmla="*/ 15575 h 1315293"/>
              <a:gd name="connsiteX5-65" fmla="*/ 1778340 w 2430115"/>
              <a:gd name="connsiteY5-66" fmla="*/ 301396 h 1315293"/>
              <a:gd name="connsiteX6-67" fmla="*/ 2419558 w 2430115"/>
              <a:gd name="connsiteY6-68" fmla="*/ 1243748 h 1315293"/>
              <a:gd name="connsiteX7-69" fmla="*/ 2430115 w 2430115"/>
              <a:gd name="connsiteY7-70" fmla="*/ 1294338 h 1315293"/>
              <a:gd name="connsiteX0-71" fmla="*/ 0 w 2430115"/>
              <a:gd name="connsiteY0-72" fmla="*/ 1281003 h 1294338"/>
              <a:gd name="connsiteX1-73" fmla="*/ 18759 w 2430115"/>
              <a:gd name="connsiteY1-74" fmla="*/ 1065812 h 1294338"/>
              <a:gd name="connsiteX2-75" fmla="*/ 421385 w 2430115"/>
              <a:gd name="connsiteY2-76" fmla="*/ 160260 h 1294338"/>
              <a:gd name="connsiteX3-77" fmla="*/ 945169 w 2430115"/>
              <a:gd name="connsiteY3-78" fmla="*/ 789 h 1294338"/>
              <a:gd name="connsiteX4-79" fmla="*/ 1083192 w 2430115"/>
              <a:gd name="connsiteY4-80" fmla="*/ 15575 h 1294338"/>
              <a:gd name="connsiteX5-81" fmla="*/ 1778340 w 2430115"/>
              <a:gd name="connsiteY5-82" fmla="*/ 301396 h 1294338"/>
              <a:gd name="connsiteX6-83" fmla="*/ 2419558 w 2430115"/>
              <a:gd name="connsiteY6-84" fmla="*/ 1243748 h 1294338"/>
              <a:gd name="connsiteX7-85" fmla="*/ 2430115 w 2430115"/>
              <a:gd name="connsiteY7-86" fmla="*/ 1294338 h 1294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-1" fmla="*/ 2441508 w 2532948"/>
              <a:gd name="connsiteY0-2" fmla="*/ 2924552 h 3015992"/>
              <a:gd name="connsiteX1-3" fmla="*/ 0 w 2532948"/>
              <a:gd name="connsiteY1-4" fmla="*/ 2924552 h 3015992"/>
              <a:gd name="connsiteX2-5" fmla="*/ 0 w 2532948"/>
              <a:gd name="connsiteY2-6" fmla="*/ 13617 h 3015992"/>
              <a:gd name="connsiteX3-7" fmla="*/ 59230 w 2532948"/>
              <a:gd name="connsiteY3-8" fmla="*/ 6396 h 3015992"/>
              <a:gd name="connsiteX4-9" fmla="*/ 194658 w 2532948"/>
              <a:gd name="connsiteY4-10" fmla="*/ 123 h 3015992"/>
              <a:gd name="connsiteX5-11" fmla="*/ 1254757 w 2532948"/>
              <a:gd name="connsiteY5-12" fmla="*/ 251792 h 3015992"/>
              <a:gd name="connsiteX6-13" fmla="*/ 2447922 w 2532948"/>
              <a:gd name="connsiteY6-14" fmla="*/ 2893553 h 3015992"/>
              <a:gd name="connsiteX7-15" fmla="*/ 2532948 w 2532948"/>
              <a:gd name="connsiteY7-16" fmla="*/ 3015992 h 3015992"/>
              <a:gd name="connsiteX0-17" fmla="*/ 0 w 2532948"/>
              <a:gd name="connsiteY0-18" fmla="*/ 2924552 h 3015992"/>
              <a:gd name="connsiteX1-19" fmla="*/ 0 w 2532948"/>
              <a:gd name="connsiteY1-20" fmla="*/ 13617 h 3015992"/>
              <a:gd name="connsiteX2-21" fmla="*/ 59230 w 2532948"/>
              <a:gd name="connsiteY2-22" fmla="*/ 6396 h 3015992"/>
              <a:gd name="connsiteX3-23" fmla="*/ 194658 w 2532948"/>
              <a:gd name="connsiteY3-24" fmla="*/ 123 h 3015992"/>
              <a:gd name="connsiteX4-25" fmla="*/ 1254757 w 2532948"/>
              <a:gd name="connsiteY4-26" fmla="*/ 251792 h 3015992"/>
              <a:gd name="connsiteX5-27" fmla="*/ 2447922 w 2532948"/>
              <a:gd name="connsiteY5-28" fmla="*/ 2893553 h 3015992"/>
              <a:gd name="connsiteX6-29" fmla="*/ 2532948 w 2532948"/>
              <a:gd name="connsiteY6-30" fmla="*/ 3015992 h 3015992"/>
              <a:gd name="connsiteX0-31" fmla="*/ 0 w 2532948"/>
              <a:gd name="connsiteY0-32" fmla="*/ 13617 h 3015992"/>
              <a:gd name="connsiteX1-33" fmla="*/ 59230 w 2532948"/>
              <a:gd name="connsiteY1-34" fmla="*/ 6396 h 3015992"/>
              <a:gd name="connsiteX2-35" fmla="*/ 194658 w 2532948"/>
              <a:gd name="connsiteY2-36" fmla="*/ 123 h 3015992"/>
              <a:gd name="connsiteX3-37" fmla="*/ 1254757 w 2532948"/>
              <a:gd name="connsiteY3-38" fmla="*/ 251792 h 3015992"/>
              <a:gd name="connsiteX4-39" fmla="*/ 2447922 w 2532948"/>
              <a:gd name="connsiteY4-40" fmla="*/ 2893553 h 3015992"/>
              <a:gd name="connsiteX5-41" fmla="*/ 2532948 w 2532948"/>
              <a:gd name="connsiteY5-42" fmla="*/ 3015992 h 3015992"/>
              <a:gd name="connsiteX0-43" fmla="*/ 0 w 2538663"/>
              <a:gd name="connsiteY0-44" fmla="*/ 25047 h 3015992"/>
              <a:gd name="connsiteX1-45" fmla="*/ 64945 w 2538663"/>
              <a:gd name="connsiteY1-46" fmla="*/ 6396 h 3015992"/>
              <a:gd name="connsiteX2-47" fmla="*/ 200373 w 2538663"/>
              <a:gd name="connsiteY2-48" fmla="*/ 123 h 3015992"/>
              <a:gd name="connsiteX3-49" fmla="*/ 1260472 w 2538663"/>
              <a:gd name="connsiteY3-50" fmla="*/ 251792 h 3015992"/>
              <a:gd name="connsiteX4-51" fmla="*/ 2453637 w 2538663"/>
              <a:gd name="connsiteY4-52" fmla="*/ 2893553 h 3015992"/>
              <a:gd name="connsiteX5-53" fmla="*/ 2538663 w 2538663"/>
              <a:gd name="connsiteY5-54" fmla="*/ 3015992 h 3015992"/>
              <a:gd name="connsiteX0-55" fmla="*/ 0 w 2538663"/>
              <a:gd name="connsiteY0-56" fmla="*/ 25047 h 3015992"/>
              <a:gd name="connsiteX1-57" fmla="*/ 63040 w 2538663"/>
              <a:gd name="connsiteY1-58" fmla="*/ 15921 h 3015992"/>
              <a:gd name="connsiteX2-59" fmla="*/ 200373 w 2538663"/>
              <a:gd name="connsiteY2-60" fmla="*/ 123 h 3015992"/>
              <a:gd name="connsiteX3-61" fmla="*/ 1260472 w 2538663"/>
              <a:gd name="connsiteY3-62" fmla="*/ 251792 h 3015992"/>
              <a:gd name="connsiteX4-63" fmla="*/ 2453637 w 2538663"/>
              <a:gd name="connsiteY4-64" fmla="*/ 2893553 h 3015992"/>
              <a:gd name="connsiteX5-65" fmla="*/ 2538663 w 2538663"/>
              <a:gd name="connsiteY5-66" fmla="*/ 3015992 h 3015992"/>
              <a:gd name="connsiteX0-67" fmla="*/ 0 w 2525328"/>
              <a:gd name="connsiteY0-68" fmla="*/ 28857 h 3015992"/>
              <a:gd name="connsiteX1-69" fmla="*/ 49705 w 2525328"/>
              <a:gd name="connsiteY1-70" fmla="*/ 15921 h 3015992"/>
              <a:gd name="connsiteX2-71" fmla="*/ 187038 w 2525328"/>
              <a:gd name="connsiteY2-72" fmla="*/ 123 h 3015992"/>
              <a:gd name="connsiteX3-73" fmla="*/ 1247137 w 2525328"/>
              <a:gd name="connsiteY3-74" fmla="*/ 251792 h 3015992"/>
              <a:gd name="connsiteX4-75" fmla="*/ 2440302 w 2525328"/>
              <a:gd name="connsiteY4-76" fmla="*/ 2893553 h 3015992"/>
              <a:gd name="connsiteX5-77" fmla="*/ 2525328 w 2525328"/>
              <a:gd name="connsiteY5-78" fmla="*/ 3015992 h 3015992"/>
              <a:gd name="connsiteX0-79" fmla="*/ 0 w 2469462"/>
              <a:gd name="connsiteY0-80" fmla="*/ 28857 h 2893553"/>
              <a:gd name="connsiteX1-81" fmla="*/ 49705 w 2469462"/>
              <a:gd name="connsiteY1-82" fmla="*/ 15921 h 2893553"/>
              <a:gd name="connsiteX2-83" fmla="*/ 187038 w 2469462"/>
              <a:gd name="connsiteY2-84" fmla="*/ 123 h 2893553"/>
              <a:gd name="connsiteX3-85" fmla="*/ 1247137 w 2469462"/>
              <a:gd name="connsiteY3-86" fmla="*/ 251792 h 2893553"/>
              <a:gd name="connsiteX4-87" fmla="*/ 2440302 w 2469462"/>
              <a:gd name="connsiteY4-88" fmla="*/ 2893553 h 289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/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/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/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-1" fmla="*/ 3943 w 4577531"/>
              <a:gd name="connsiteY0-2" fmla="*/ 3278407 h 6556814"/>
              <a:gd name="connsiteX1-3" fmla="*/ 1909737 w 4577531"/>
              <a:gd name="connsiteY1-4" fmla="*/ 0 h 6556814"/>
              <a:gd name="connsiteX2-5" fmla="*/ 4577531 w 4577531"/>
              <a:gd name="connsiteY2-6" fmla="*/ 3278407 h 6556814"/>
              <a:gd name="connsiteX3-7" fmla="*/ 2290737 w 4577531"/>
              <a:gd name="connsiteY3-8" fmla="*/ 6556814 h 6556814"/>
              <a:gd name="connsiteX4-9" fmla="*/ 3943 w 4577531"/>
              <a:gd name="connsiteY4-10" fmla="*/ 3278407 h 6556814"/>
              <a:gd name="connsiteX0-11" fmla="*/ 2372 w 4749832"/>
              <a:gd name="connsiteY0-12" fmla="*/ 3670402 h 6948809"/>
              <a:gd name="connsiteX1-13" fmla="*/ 1908166 w 4749832"/>
              <a:gd name="connsiteY1-14" fmla="*/ 391995 h 6948809"/>
              <a:gd name="connsiteX2-15" fmla="*/ 4460073 w 4749832"/>
              <a:gd name="connsiteY2-16" fmla="*/ 424182 h 6948809"/>
              <a:gd name="connsiteX3-17" fmla="*/ 4575960 w 4749832"/>
              <a:gd name="connsiteY3-18" fmla="*/ 3670402 h 6948809"/>
              <a:gd name="connsiteX4-19" fmla="*/ 2289166 w 4749832"/>
              <a:gd name="connsiteY4-20" fmla="*/ 6948809 h 6948809"/>
              <a:gd name="connsiteX5" fmla="*/ 2372 w 4749832"/>
              <a:gd name="connsiteY5" fmla="*/ 3670402 h 6948809"/>
              <a:gd name="connsiteX0-21" fmla="*/ 2372 w 4749832"/>
              <a:gd name="connsiteY0-22" fmla="*/ 3515592 h 6793999"/>
              <a:gd name="connsiteX1-23" fmla="*/ 1908166 w 4749832"/>
              <a:gd name="connsiteY1-24" fmla="*/ 237185 h 6793999"/>
              <a:gd name="connsiteX2-25" fmla="*/ 4460073 w 4749832"/>
              <a:gd name="connsiteY2-26" fmla="*/ 269372 h 6793999"/>
              <a:gd name="connsiteX3-27" fmla="*/ 4575960 w 4749832"/>
              <a:gd name="connsiteY3-28" fmla="*/ 3515592 h 6793999"/>
              <a:gd name="connsiteX4-29" fmla="*/ 2289166 w 4749832"/>
              <a:gd name="connsiteY4-30" fmla="*/ 6793999 h 6793999"/>
              <a:gd name="connsiteX5-31" fmla="*/ 2372 w 4749832"/>
              <a:gd name="connsiteY5-32" fmla="*/ 3515592 h 6793999"/>
              <a:gd name="connsiteX0-33" fmla="*/ 3695 w 4751155"/>
              <a:gd name="connsiteY0-34" fmla="*/ 3278452 h 6556859"/>
              <a:gd name="connsiteX1-35" fmla="*/ 1909489 w 4751155"/>
              <a:gd name="connsiteY1-36" fmla="*/ 45 h 6556859"/>
              <a:gd name="connsiteX2-37" fmla="*/ 4461396 w 4751155"/>
              <a:gd name="connsiteY2-38" fmla="*/ 32232 h 6556859"/>
              <a:gd name="connsiteX3-39" fmla="*/ 4577283 w 4751155"/>
              <a:gd name="connsiteY3-40" fmla="*/ 3278452 h 6556859"/>
              <a:gd name="connsiteX4-41" fmla="*/ 2290489 w 4751155"/>
              <a:gd name="connsiteY4-42" fmla="*/ 6556859 h 6556859"/>
              <a:gd name="connsiteX5-43" fmla="*/ 3695 w 4751155"/>
              <a:gd name="connsiteY5-44" fmla="*/ 3278452 h 6556859"/>
              <a:gd name="connsiteX0-45" fmla="*/ 3695 w 4751155"/>
              <a:gd name="connsiteY0-46" fmla="*/ 3278452 h 6556859"/>
              <a:gd name="connsiteX1-47" fmla="*/ 1909489 w 4751155"/>
              <a:gd name="connsiteY1-48" fmla="*/ 45 h 6556859"/>
              <a:gd name="connsiteX2-49" fmla="*/ 4461396 w 4751155"/>
              <a:gd name="connsiteY2-50" fmla="*/ 32232 h 6556859"/>
              <a:gd name="connsiteX3-51" fmla="*/ 4577283 w 4751155"/>
              <a:gd name="connsiteY3-52" fmla="*/ 3278452 h 6556859"/>
              <a:gd name="connsiteX4-53" fmla="*/ 2290489 w 4751155"/>
              <a:gd name="connsiteY4-54" fmla="*/ 6556859 h 6556859"/>
              <a:gd name="connsiteX5-55" fmla="*/ 3695 w 4751155"/>
              <a:gd name="connsiteY5-56" fmla="*/ 3278452 h 6556859"/>
              <a:gd name="connsiteX0-57" fmla="*/ 2433 w 4711793"/>
              <a:gd name="connsiteY0-58" fmla="*/ 4771380 h 6899113"/>
              <a:gd name="connsiteX1-59" fmla="*/ 1870127 w 4711793"/>
              <a:gd name="connsiteY1-60" fmla="*/ 321398 h 6899113"/>
              <a:gd name="connsiteX2-61" fmla="*/ 4422034 w 4711793"/>
              <a:gd name="connsiteY2-62" fmla="*/ 353585 h 6899113"/>
              <a:gd name="connsiteX3-63" fmla="*/ 4537921 w 4711793"/>
              <a:gd name="connsiteY3-64" fmla="*/ 3599805 h 6899113"/>
              <a:gd name="connsiteX4-65" fmla="*/ 2251127 w 4711793"/>
              <a:gd name="connsiteY4-66" fmla="*/ 6878212 h 6899113"/>
              <a:gd name="connsiteX5-67" fmla="*/ 2433 w 4711793"/>
              <a:gd name="connsiteY5-68" fmla="*/ 4771380 h 6899113"/>
              <a:gd name="connsiteX0-69" fmla="*/ 2433 w 4711793"/>
              <a:gd name="connsiteY0-70" fmla="*/ 4736101 h 6863719"/>
              <a:gd name="connsiteX1-71" fmla="*/ 1870127 w 4711793"/>
              <a:gd name="connsiteY1-72" fmla="*/ 333744 h 6863719"/>
              <a:gd name="connsiteX2-73" fmla="*/ 4422034 w 4711793"/>
              <a:gd name="connsiteY2-74" fmla="*/ 318306 h 6863719"/>
              <a:gd name="connsiteX3-75" fmla="*/ 4537921 w 4711793"/>
              <a:gd name="connsiteY3-76" fmla="*/ 3564526 h 6863719"/>
              <a:gd name="connsiteX4-77" fmla="*/ 2251127 w 4711793"/>
              <a:gd name="connsiteY4-78" fmla="*/ 6842933 h 6863719"/>
              <a:gd name="connsiteX5-79" fmla="*/ 2433 w 4711793"/>
              <a:gd name="connsiteY5-80" fmla="*/ 4736101 h 6863719"/>
              <a:gd name="connsiteX0-81" fmla="*/ 2995 w 4712355"/>
              <a:gd name="connsiteY0-82" fmla="*/ 4417795 h 6545413"/>
              <a:gd name="connsiteX1-83" fmla="*/ 1870689 w 4712355"/>
              <a:gd name="connsiteY1-84" fmla="*/ 15438 h 6545413"/>
              <a:gd name="connsiteX2-85" fmla="*/ 4422596 w 4712355"/>
              <a:gd name="connsiteY2-86" fmla="*/ 0 h 6545413"/>
              <a:gd name="connsiteX3-87" fmla="*/ 4538483 w 4712355"/>
              <a:gd name="connsiteY3-88" fmla="*/ 3246220 h 6545413"/>
              <a:gd name="connsiteX4-89" fmla="*/ 2251689 w 4712355"/>
              <a:gd name="connsiteY4-90" fmla="*/ 6524627 h 6545413"/>
              <a:gd name="connsiteX5-91" fmla="*/ 2995 w 4712355"/>
              <a:gd name="connsiteY5-92" fmla="*/ 4417795 h 6545413"/>
              <a:gd name="connsiteX0-93" fmla="*/ 3403 w 4712763"/>
              <a:gd name="connsiteY0-94" fmla="*/ 4724021 h 6851639"/>
              <a:gd name="connsiteX1-95" fmla="*/ 1871097 w 4712763"/>
              <a:gd name="connsiteY1-96" fmla="*/ 321664 h 6851639"/>
              <a:gd name="connsiteX2-97" fmla="*/ 4423004 w 4712763"/>
              <a:gd name="connsiteY2-98" fmla="*/ 306226 h 6851639"/>
              <a:gd name="connsiteX3-99" fmla="*/ 4538891 w 4712763"/>
              <a:gd name="connsiteY3-100" fmla="*/ 3552446 h 6851639"/>
              <a:gd name="connsiteX4-101" fmla="*/ 2252097 w 4712763"/>
              <a:gd name="connsiteY4-102" fmla="*/ 6830853 h 6851639"/>
              <a:gd name="connsiteX5-103" fmla="*/ 3403 w 4712763"/>
              <a:gd name="connsiteY5-104" fmla="*/ 4724021 h 6851639"/>
              <a:gd name="connsiteX0-105" fmla="*/ 3172 w 4712532"/>
              <a:gd name="connsiteY0-106" fmla="*/ 4417795 h 6545413"/>
              <a:gd name="connsiteX1-107" fmla="*/ 1870866 w 4712532"/>
              <a:gd name="connsiteY1-108" fmla="*/ 15438 h 6545413"/>
              <a:gd name="connsiteX2-109" fmla="*/ 4422773 w 4712532"/>
              <a:gd name="connsiteY2-110" fmla="*/ 0 h 6545413"/>
              <a:gd name="connsiteX3-111" fmla="*/ 4538660 w 4712532"/>
              <a:gd name="connsiteY3-112" fmla="*/ 3246220 h 6545413"/>
              <a:gd name="connsiteX4-113" fmla="*/ 2251866 w 4712532"/>
              <a:gd name="connsiteY4-114" fmla="*/ 6524627 h 6545413"/>
              <a:gd name="connsiteX5-115" fmla="*/ 3172 w 4712532"/>
              <a:gd name="connsiteY5-116" fmla="*/ 4417795 h 6545413"/>
              <a:gd name="connsiteX0-117" fmla="*/ 3172 w 4712532"/>
              <a:gd name="connsiteY0-118" fmla="*/ 4417795 h 6545413"/>
              <a:gd name="connsiteX1-119" fmla="*/ 1870866 w 4712532"/>
              <a:gd name="connsiteY1-120" fmla="*/ 15438 h 6545413"/>
              <a:gd name="connsiteX2-121" fmla="*/ 4422773 w 4712532"/>
              <a:gd name="connsiteY2-122" fmla="*/ 0 h 6545413"/>
              <a:gd name="connsiteX3-123" fmla="*/ 4538660 w 4712532"/>
              <a:gd name="connsiteY3-124" fmla="*/ 3246220 h 6545413"/>
              <a:gd name="connsiteX4-125" fmla="*/ 2251866 w 4712532"/>
              <a:gd name="connsiteY4-126" fmla="*/ 6524627 h 6545413"/>
              <a:gd name="connsiteX5-127" fmla="*/ 3172 w 4712532"/>
              <a:gd name="connsiteY5-128" fmla="*/ 4417795 h 6545413"/>
              <a:gd name="connsiteX0-129" fmla="*/ 12060 w 4721420"/>
              <a:gd name="connsiteY0-130" fmla="*/ 4417795 h 6545413"/>
              <a:gd name="connsiteX1-131" fmla="*/ 1879754 w 4721420"/>
              <a:gd name="connsiteY1-132" fmla="*/ 15438 h 6545413"/>
              <a:gd name="connsiteX2-133" fmla="*/ 4431661 w 4721420"/>
              <a:gd name="connsiteY2-134" fmla="*/ 0 h 6545413"/>
              <a:gd name="connsiteX3-135" fmla="*/ 4547548 w 4721420"/>
              <a:gd name="connsiteY3-136" fmla="*/ 3246220 h 6545413"/>
              <a:gd name="connsiteX4-137" fmla="*/ 2260754 w 4721420"/>
              <a:gd name="connsiteY4-138" fmla="*/ 6524627 h 6545413"/>
              <a:gd name="connsiteX5-139" fmla="*/ 12060 w 4721420"/>
              <a:gd name="connsiteY5-140" fmla="*/ 4417795 h 6545413"/>
              <a:gd name="connsiteX0-141" fmla="*/ 17431 w 4726791"/>
              <a:gd name="connsiteY0-142" fmla="*/ 4417795 h 6545976"/>
              <a:gd name="connsiteX1-143" fmla="*/ 1885125 w 4726791"/>
              <a:gd name="connsiteY1-144" fmla="*/ 15438 h 6545976"/>
              <a:gd name="connsiteX2-145" fmla="*/ 4437032 w 4726791"/>
              <a:gd name="connsiteY2-146" fmla="*/ 0 h 6545976"/>
              <a:gd name="connsiteX3-147" fmla="*/ 4552919 w 4726791"/>
              <a:gd name="connsiteY3-148" fmla="*/ 3246220 h 6545976"/>
              <a:gd name="connsiteX4-149" fmla="*/ 2266125 w 4726791"/>
              <a:gd name="connsiteY4-150" fmla="*/ 6524627 h 6545976"/>
              <a:gd name="connsiteX5-151" fmla="*/ 17431 w 4726791"/>
              <a:gd name="connsiteY5-152" fmla="*/ 4417795 h 6545976"/>
              <a:gd name="connsiteX0-153" fmla="*/ 32352 w 4741712"/>
              <a:gd name="connsiteY0-154" fmla="*/ 4417795 h 6542761"/>
              <a:gd name="connsiteX1-155" fmla="*/ 1900046 w 4741712"/>
              <a:gd name="connsiteY1-156" fmla="*/ 15438 h 6542761"/>
              <a:gd name="connsiteX2-157" fmla="*/ 4451953 w 4741712"/>
              <a:gd name="connsiteY2-158" fmla="*/ 0 h 6542761"/>
              <a:gd name="connsiteX3-159" fmla="*/ 4567840 w 4741712"/>
              <a:gd name="connsiteY3-160" fmla="*/ 3246220 h 6542761"/>
              <a:gd name="connsiteX4-161" fmla="*/ 2281046 w 4741712"/>
              <a:gd name="connsiteY4-162" fmla="*/ 6524627 h 6542761"/>
              <a:gd name="connsiteX5-163" fmla="*/ 32352 w 4741712"/>
              <a:gd name="connsiteY5-164" fmla="*/ 4417795 h 6542761"/>
              <a:gd name="connsiteX0-165" fmla="*/ 29235 w 4738595"/>
              <a:gd name="connsiteY0-166" fmla="*/ 4417795 h 6545413"/>
              <a:gd name="connsiteX1-167" fmla="*/ 1896929 w 4738595"/>
              <a:gd name="connsiteY1-168" fmla="*/ 15438 h 6545413"/>
              <a:gd name="connsiteX2-169" fmla="*/ 4448836 w 4738595"/>
              <a:gd name="connsiteY2-170" fmla="*/ 0 h 6545413"/>
              <a:gd name="connsiteX3-171" fmla="*/ 4564723 w 4738595"/>
              <a:gd name="connsiteY3-172" fmla="*/ 3246220 h 6545413"/>
              <a:gd name="connsiteX4-173" fmla="*/ 2620829 w 4738595"/>
              <a:gd name="connsiteY4-174" fmla="*/ 6524627 h 6545413"/>
              <a:gd name="connsiteX5-175" fmla="*/ 29235 w 4738595"/>
              <a:gd name="connsiteY5-176" fmla="*/ 4417795 h 6545413"/>
              <a:gd name="connsiteX0-177" fmla="*/ 23668 w 4733028"/>
              <a:gd name="connsiteY0-178" fmla="*/ 4417795 h 6545413"/>
              <a:gd name="connsiteX1-179" fmla="*/ 1891362 w 4733028"/>
              <a:gd name="connsiteY1-180" fmla="*/ 15438 h 6545413"/>
              <a:gd name="connsiteX2-181" fmla="*/ 4443269 w 4733028"/>
              <a:gd name="connsiteY2-182" fmla="*/ 0 h 6545413"/>
              <a:gd name="connsiteX3-183" fmla="*/ 4559156 w 4733028"/>
              <a:gd name="connsiteY3-184" fmla="*/ 3246220 h 6545413"/>
              <a:gd name="connsiteX4-185" fmla="*/ 2615262 w 4733028"/>
              <a:gd name="connsiteY4-186" fmla="*/ 6524627 h 6545413"/>
              <a:gd name="connsiteX5-187" fmla="*/ 23668 w 4733028"/>
              <a:gd name="connsiteY5-188" fmla="*/ 4417795 h 6545413"/>
              <a:gd name="connsiteX0-189" fmla="*/ 4994 w 4714354"/>
              <a:gd name="connsiteY0-190" fmla="*/ 4417795 h 6549476"/>
              <a:gd name="connsiteX1-191" fmla="*/ 1872688 w 4714354"/>
              <a:gd name="connsiteY1-192" fmla="*/ 15438 h 6549476"/>
              <a:gd name="connsiteX2-193" fmla="*/ 4424595 w 4714354"/>
              <a:gd name="connsiteY2-194" fmla="*/ 0 h 6549476"/>
              <a:gd name="connsiteX3-195" fmla="*/ 4540482 w 4714354"/>
              <a:gd name="connsiteY3-196" fmla="*/ 3246220 h 6549476"/>
              <a:gd name="connsiteX4-197" fmla="*/ 2596588 w 4714354"/>
              <a:gd name="connsiteY4-198" fmla="*/ 6524627 h 6549476"/>
              <a:gd name="connsiteX5-199" fmla="*/ 4994 w 4714354"/>
              <a:gd name="connsiteY5-200" fmla="*/ 4417795 h 6549476"/>
              <a:gd name="connsiteX0-201" fmla="*/ 26445 w 4735805"/>
              <a:gd name="connsiteY0-202" fmla="*/ 4417795 h 6543881"/>
              <a:gd name="connsiteX1-203" fmla="*/ 1894139 w 4735805"/>
              <a:gd name="connsiteY1-204" fmla="*/ 15438 h 6543881"/>
              <a:gd name="connsiteX2-205" fmla="*/ 4446046 w 4735805"/>
              <a:gd name="connsiteY2-206" fmla="*/ 0 h 6543881"/>
              <a:gd name="connsiteX3-207" fmla="*/ 4561933 w 4735805"/>
              <a:gd name="connsiteY3-208" fmla="*/ 3246220 h 6543881"/>
              <a:gd name="connsiteX4-209" fmla="*/ 2618039 w 4735805"/>
              <a:gd name="connsiteY4-210" fmla="*/ 6524627 h 6543881"/>
              <a:gd name="connsiteX5-211" fmla="*/ 26445 w 4735805"/>
              <a:gd name="connsiteY5-212" fmla="*/ 4417795 h 6543881"/>
              <a:gd name="connsiteX0-213" fmla="*/ 26445 w 4735805"/>
              <a:gd name="connsiteY0-214" fmla="*/ 4417795 h 6524810"/>
              <a:gd name="connsiteX1-215" fmla="*/ 1894139 w 4735805"/>
              <a:gd name="connsiteY1-216" fmla="*/ 15438 h 6524810"/>
              <a:gd name="connsiteX2-217" fmla="*/ 4446046 w 4735805"/>
              <a:gd name="connsiteY2-218" fmla="*/ 0 h 6524810"/>
              <a:gd name="connsiteX3-219" fmla="*/ 4561933 w 4735805"/>
              <a:gd name="connsiteY3-220" fmla="*/ 3246220 h 6524810"/>
              <a:gd name="connsiteX4-221" fmla="*/ 2618039 w 4735805"/>
              <a:gd name="connsiteY4-222" fmla="*/ 6524627 h 6524810"/>
              <a:gd name="connsiteX5-223" fmla="*/ 26445 w 4735805"/>
              <a:gd name="connsiteY5-224" fmla="*/ 4417795 h 6524810"/>
              <a:gd name="connsiteX0-225" fmla="*/ 26445 w 4710448"/>
              <a:gd name="connsiteY0-226" fmla="*/ 4417795 h 6610217"/>
              <a:gd name="connsiteX1-227" fmla="*/ 1894139 w 4710448"/>
              <a:gd name="connsiteY1-228" fmla="*/ 15438 h 6610217"/>
              <a:gd name="connsiteX2-229" fmla="*/ 4446046 w 4710448"/>
              <a:gd name="connsiteY2-230" fmla="*/ 0 h 6610217"/>
              <a:gd name="connsiteX3-231" fmla="*/ 4504783 w 4710448"/>
              <a:gd name="connsiteY3-232" fmla="*/ 5627470 h 6610217"/>
              <a:gd name="connsiteX4-233" fmla="*/ 2618039 w 4710448"/>
              <a:gd name="connsiteY4-234" fmla="*/ 6524627 h 6610217"/>
              <a:gd name="connsiteX5-235" fmla="*/ 26445 w 4710448"/>
              <a:gd name="connsiteY5-236" fmla="*/ 4417795 h 6610217"/>
              <a:gd name="connsiteX0-237" fmla="*/ 26445 w 4710448"/>
              <a:gd name="connsiteY0-238" fmla="*/ 4417795 h 6610217"/>
              <a:gd name="connsiteX1-239" fmla="*/ 1894139 w 4710448"/>
              <a:gd name="connsiteY1-240" fmla="*/ 15438 h 6610217"/>
              <a:gd name="connsiteX2-241" fmla="*/ 4446046 w 4710448"/>
              <a:gd name="connsiteY2-242" fmla="*/ 0 h 6610217"/>
              <a:gd name="connsiteX3-243" fmla="*/ 4504783 w 4710448"/>
              <a:gd name="connsiteY3-244" fmla="*/ 5627470 h 6610217"/>
              <a:gd name="connsiteX4-245" fmla="*/ 2618039 w 4710448"/>
              <a:gd name="connsiteY4-246" fmla="*/ 6524627 h 6610217"/>
              <a:gd name="connsiteX5-247" fmla="*/ 26445 w 4710448"/>
              <a:gd name="connsiteY5-248" fmla="*/ 4417795 h 6610217"/>
              <a:gd name="connsiteX0-249" fmla="*/ 26445 w 4681167"/>
              <a:gd name="connsiteY0-250" fmla="*/ 4417795 h 6610217"/>
              <a:gd name="connsiteX1-251" fmla="*/ 1894139 w 4681167"/>
              <a:gd name="connsiteY1-252" fmla="*/ 15438 h 6610217"/>
              <a:gd name="connsiteX2-253" fmla="*/ 4446046 w 4681167"/>
              <a:gd name="connsiteY2-254" fmla="*/ 0 h 6610217"/>
              <a:gd name="connsiteX3-255" fmla="*/ 4504783 w 4681167"/>
              <a:gd name="connsiteY3-256" fmla="*/ 5627470 h 6610217"/>
              <a:gd name="connsiteX4-257" fmla="*/ 2618039 w 4681167"/>
              <a:gd name="connsiteY4-258" fmla="*/ 6524627 h 6610217"/>
              <a:gd name="connsiteX5-259" fmla="*/ 26445 w 4681167"/>
              <a:gd name="connsiteY5-260" fmla="*/ 4417795 h 6610217"/>
              <a:gd name="connsiteX0-261" fmla="*/ 26445 w 4706902"/>
              <a:gd name="connsiteY0-262" fmla="*/ 4417795 h 6614982"/>
              <a:gd name="connsiteX1-263" fmla="*/ 1894139 w 4706902"/>
              <a:gd name="connsiteY1-264" fmla="*/ 15438 h 6614982"/>
              <a:gd name="connsiteX2-265" fmla="*/ 4446046 w 4706902"/>
              <a:gd name="connsiteY2-266" fmla="*/ 0 h 6614982"/>
              <a:gd name="connsiteX3-267" fmla="*/ 4571458 w 4706902"/>
              <a:gd name="connsiteY3-268" fmla="*/ 5646520 h 6614982"/>
              <a:gd name="connsiteX4-269" fmla="*/ 2618039 w 4706902"/>
              <a:gd name="connsiteY4-270" fmla="*/ 6524627 h 6614982"/>
              <a:gd name="connsiteX5-271" fmla="*/ 26445 w 4706902"/>
              <a:gd name="connsiteY5-272" fmla="*/ 4417795 h 6614982"/>
              <a:gd name="connsiteX0-273" fmla="*/ 26445 w 4688588"/>
              <a:gd name="connsiteY0-274" fmla="*/ 4417795 h 6614982"/>
              <a:gd name="connsiteX1-275" fmla="*/ 1894139 w 4688588"/>
              <a:gd name="connsiteY1-276" fmla="*/ 15438 h 6614982"/>
              <a:gd name="connsiteX2-277" fmla="*/ 4446046 w 4688588"/>
              <a:gd name="connsiteY2-278" fmla="*/ 0 h 6614982"/>
              <a:gd name="connsiteX3-279" fmla="*/ 4571458 w 4688588"/>
              <a:gd name="connsiteY3-280" fmla="*/ 5646520 h 6614982"/>
              <a:gd name="connsiteX4-281" fmla="*/ 2618039 w 4688588"/>
              <a:gd name="connsiteY4-282" fmla="*/ 6524627 h 6614982"/>
              <a:gd name="connsiteX5-283" fmla="*/ 26445 w 4688588"/>
              <a:gd name="connsiteY5-284" fmla="*/ 4417795 h 6614982"/>
              <a:gd name="connsiteX0-285" fmla="*/ 26445 w 4713932"/>
              <a:gd name="connsiteY0-286" fmla="*/ 4497839 h 6695026"/>
              <a:gd name="connsiteX1-287" fmla="*/ 1894139 w 4713932"/>
              <a:gd name="connsiteY1-288" fmla="*/ 95482 h 6695026"/>
              <a:gd name="connsiteX2-289" fmla="*/ 4446046 w 4713932"/>
              <a:gd name="connsiteY2-290" fmla="*/ 80044 h 6695026"/>
              <a:gd name="connsiteX3-291" fmla="*/ 4550821 w 4713932"/>
              <a:gd name="connsiteY3-292" fmla="*/ 603919 h 6695026"/>
              <a:gd name="connsiteX4-293" fmla="*/ 4571458 w 4713932"/>
              <a:gd name="connsiteY4-294" fmla="*/ 5726564 h 6695026"/>
              <a:gd name="connsiteX5-295" fmla="*/ 2618039 w 4713932"/>
              <a:gd name="connsiteY5-296" fmla="*/ 6604671 h 6695026"/>
              <a:gd name="connsiteX6" fmla="*/ 26445 w 4713932"/>
              <a:gd name="connsiteY6" fmla="*/ 4497839 h 6695026"/>
              <a:gd name="connsiteX0-297" fmla="*/ 26445 w 4713932"/>
              <a:gd name="connsiteY0-298" fmla="*/ 4497839 h 6695026"/>
              <a:gd name="connsiteX1-299" fmla="*/ 1894139 w 4713932"/>
              <a:gd name="connsiteY1-300" fmla="*/ 95482 h 6695026"/>
              <a:gd name="connsiteX2-301" fmla="*/ 4446046 w 4713932"/>
              <a:gd name="connsiteY2-302" fmla="*/ 80044 h 6695026"/>
              <a:gd name="connsiteX3-303" fmla="*/ 4550821 w 4713932"/>
              <a:gd name="connsiteY3-304" fmla="*/ 603919 h 6695026"/>
              <a:gd name="connsiteX4-305" fmla="*/ 4571458 w 4713932"/>
              <a:gd name="connsiteY4-306" fmla="*/ 5726564 h 6695026"/>
              <a:gd name="connsiteX5-307" fmla="*/ 2618039 w 4713932"/>
              <a:gd name="connsiteY5-308" fmla="*/ 6604671 h 6695026"/>
              <a:gd name="connsiteX6-309" fmla="*/ 26445 w 4713932"/>
              <a:gd name="connsiteY6-310" fmla="*/ 4497839 h 6695026"/>
              <a:gd name="connsiteX0-311" fmla="*/ 26445 w 4713932"/>
              <a:gd name="connsiteY0-312" fmla="*/ 4497839 h 6695026"/>
              <a:gd name="connsiteX1-313" fmla="*/ 1894139 w 4713932"/>
              <a:gd name="connsiteY1-314" fmla="*/ 95482 h 6695026"/>
              <a:gd name="connsiteX2-315" fmla="*/ 4446046 w 4713932"/>
              <a:gd name="connsiteY2-316" fmla="*/ 80044 h 6695026"/>
              <a:gd name="connsiteX3-317" fmla="*/ 4550821 w 4713932"/>
              <a:gd name="connsiteY3-318" fmla="*/ 603919 h 6695026"/>
              <a:gd name="connsiteX4-319" fmla="*/ 4571458 w 4713932"/>
              <a:gd name="connsiteY4-320" fmla="*/ 5726564 h 6695026"/>
              <a:gd name="connsiteX5-321" fmla="*/ 2618039 w 4713932"/>
              <a:gd name="connsiteY5-322" fmla="*/ 6604671 h 6695026"/>
              <a:gd name="connsiteX6-323" fmla="*/ 26445 w 4713932"/>
              <a:gd name="connsiteY6-324" fmla="*/ 4497839 h 6695026"/>
              <a:gd name="connsiteX0-325" fmla="*/ 26445 w 4713932"/>
              <a:gd name="connsiteY0-326" fmla="*/ 4447608 h 6644795"/>
              <a:gd name="connsiteX1-327" fmla="*/ 1894139 w 4713932"/>
              <a:gd name="connsiteY1-328" fmla="*/ 45251 h 6644795"/>
              <a:gd name="connsiteX2-329" fmla="*/ 4446046 w 4713932"/>
              <a:gd name="connsiteY2-330" fmla="*/ 29813 h 6644795"/>
              <a:gd name="connsiteX3-331" fmla="*/ 4550821 w 4713932"/>
              <a:gd name="connsiteY3-332" fmla="*/ 553688 h 6644795"/>
              <a:gd name="connsiteX4-333" fmla="*/ 4571458 w 4713932"/>
              <a:gd name="connsiteY4-334" fmla="*/ 5676333 h 6644795"/>
              <a:gd name="connsiteX5-335" fmla="*/ 2618039 w 4713932"/>
              <a:gd name="connsiteY5-336" fmla="*/ 6554440 h 6644795"/>
              <a:gd name="connsiteX6-337" fmla="*/ 26445 w 4713932"/>
              <a:gd name="connsiteY6-338" fmla="*/ 4447608 h 6644795"/>
              <a:gd name="connsiteX0-339" fmla="*/ 26445 w 4713932"/>
              <a:gd name="connsiteY0-340" fmla="*/ 4417795 h 6614982"/>
              <a:gd name="connsiteX1-341" fmla="*/ 1894139 w 4713932"/>
              <a:gd name="connsiteY1-342" fmla="*/ 15438 h 6614982"/>
              <a:gd name="connsiteX2-343" fmla="*/ 4446046 w 4713932"/>
              <a:gd name="connsiteY2-344" fmla="*/ 0 h 6614982"/>
              <a:gd name="connsiteX3-345" fmla="*/ 4550821 w 4713932"/>
              <a:gd name="connsiteY3-346" fmla="*/ 523875 h 6614982"/>
              <a:gd name="connsiteX4-347" fmla="*/ 4571458 w 4713932"/>
              <a:gd name="connsiteY4-348" fmla="*/ 5646520 h 6614982"/>
              <a:gd name="connsiteX5-349" fmla="*/ 2618039 w 4713932"/>
              <a:gd name="connsiteY5-350" fmla="*/ 6524627 h 6614982"/>
              <a:gd name="connsiteX6-351" fmla="*/ 26445 w 4713932"/>
              <a:gd name="connsiteY6-352" fmla="*/ 4417795 h 6614982"/>
              <a:gd name="connsiteX0-353" fmla="*/ 26445 w 4713932"/>
              <a:gd name="connsiteY0-354" fmla="*/ 4428951 h 6626138"/>
              <a:gd name="connsiteX1-355" fmla="*/ 1894139 w 4713932"/>
              <a:gd name="connsiteY1-356" fmla="*/ 26594 h 6626138"/>
              <a:gd name="connsiteX2-357" fmla="*/ 4446046 w 4713932"/>
              <a:gd name="connsiteY2-358" fmla="*/ 11156 h 6626138"/>
              <a:gd name="connsiteX3-359" fmla="*/ 4550821 w 4713932"/>
              <a:gd name="connsiteY3-360" fmla="*/ 128631 h 6626138"/>
              <a:gd name="connsiteX4-361" fmla="*/ 4571458 w 4713932"/>
              <a:gd name="connsiteY4-362" fmla="*/ 5657676 h 6626138"/>
              <a:gd name="connsiteX5-363" fmla="*/ 2618039 w 4713932"/>
              <a:gd name="connsiteY5-364" fmla="*/ 6535783 h 6626138"/>
              <a:gd name="connsiteX6-365" fmla="*/ 26445 w 4713932"/>
              <a:gd name="connsiteY6-366" fmla="*/ 4428951 h 6626138"/>
              <a:gd name="connsiteX0-367" fmla="*/ 26445 w 4713932"/>
              <a:gd name="connsiteY0-368" fmla="*/ 4417795 h 6614982"/>
              <a:gd name="connsiteX1-369" fmla="*/ 1894139 w 4713932"/>
              <a:gd name="connsiteY1-370" fmla="*/ 15438 h 6614982"/>
              <a:gd name="connsiteX2-371" fmla="*/ 4446046 w 4713932"/>
              <a:gd name="connsiteY2-372" fmla="*/ 0 h 6614982"/>
              <a:gd name="connsiteX3-373" fmla="*/ 4550821 w 4713932"/>
              <a:gd name="connsiteY3-374" fmla="*/ 117475 h 6614982"/>
              <a:gd name="connsiteX4-375" fmla="*/ 4571458 w 4713932"/>
              <a:gd name="connsiteY4-376" fmla="*/ 5646520 h 6614982"/>
              <a:gd name="connsiteX5-377" fmla="*/ 2618039 w 4713932"/>
              <a:gd name="connsiteY5-378" fmla="*/ 6524627 h 6614982"/>
              <a:gd name="connsiteX6-379" fmla="*/ 26445 w 4713932"/>
              <a:gd name="connsiteY6-380" fmla="*/ 4417795 h 6614982"/>
              <a:gd name="connsiteX0-381" fmla="*/ 26445 w 4713932"/>
              <a:gd name="connsiteY0-382" fmla="*/ 4417795 h 6614982"/>
              <a:gd name="connsiteX1-383" fmla="*/ 1894139 w 4713932"/>
              <a:gd name="connsiteY1-384" fmla="*/ 15438 h 6614982"/>
              <a:gd name="connsiteX2-385" fmla="*/ 4446046 w 4713932"/>
              <a:gd name="connsiteY2-386" fmla="*/ 0 h 6614982"/>
              <a:gd name="connsiteX3-387" fmla="*/ 4550821 w 4713932"/>
              <a:gd name="connsiteY3-388" fmla="*/ 117475 h 6614982"/>
              <a:gd name="connsiteX4-389" fmla="*/ 4571458 w 4713932"/>
              <a:gd name="connsiteY4-390" fmla="*/ 5646520 h 6614982"/>
              <a:gd name="connsiteX5-391" fmla="*/ 2618039 w 4713932"/>
              <a:gd name="connsiteY5-392" fmla="*/ 6524627 h 6614982"/>
              <a:gd name="connsiteX6-393" fmla="*/ 26445 w 4713932"/>
              <a:gd name="connsiteY6-394" fmla="*/ 4417795 h 6614982"/>
              <a:gd name="connsiteX0-395" fmla="*/ 26445 w 4713932"/>
              <a:gd name="connsiteY0-396" fmla="*/ 4417795 h 6614982"/>
              <a:gd name="connsiteX1-397" fmla="*/ 1894139 w 4713932"/>
              <a:gd name="connsiteY1-398" fmla="*/ 15438 h 6614982"/>
              <a:gd name="connsiteX2-399" fmla="*/ 4446046 w 4713932"/>
              <a:gd name="connsiteY2-400" fmla="*/ 0 h 6614982"/>
              <a:gd name="connsiteX3-401" fmla="*/ 4550821 w 4713932"/>
              <a:gd name="connsiteY3-402" fmla="*/ 117475 h 6614982"/>
              <a:gd name="connsiteX4-403" fmla="*/ 4571458 w 4713932"/>
              <a:gd name="connsiteY4-404" fmla="*/ 5646520 h 6614982"/>
              <a:gd name="connsiteX5-405" fmla="*/ 2618039 w 4713932"/>
              <a:gd name="connsiteY5-406" fmla="*/ 6524627 h 6614982"/>
              <a:gd name="connsiteX6-407" fmla="*/ 26445 w 4713932"/>
              <a:gd name="connsiteY6-408" fmla="*/ 4417795 h 6614982"/>
              <a:gd name="connsiteX0-409" fmla="*/ 26445 w 4713932"/>
              <a:gd name="connsiteY0-410" fmla="*/ 4417795 h 6614982"/>
              <a:gd name="connsiteX1-411" fmla="*/ 1894139 w 4713932"/>
              <a:gd name="connsiteY1-412" fmla="*/ 15438 h 6614982"/>
              <a:gd name="connsiteX2-413" fmla="*/ 4446046 w 4713932"/>
              <a:gd name="connsiteY2-414" fmla="*/ 0 h 6614982"/>
              <a:gd name="connsiteX3-415" fmla="*/ 4550821 w 4713932"/>
              <a:gd name="connsiteY3-416" fmla="*/ 117475 h 6614982"/>
              <a:gd name="connsiteX4-417" fmla="*/ 4571458 w 4713932"/>
              <a:gd name="connsiteY4-418" fmla="*/ 5646520 h 6614982"/>
              <a:gd name="connsiteX5-419" fmla="*/ 2618039 w 4713932"/>
              <a:gd name="connsiteY5-420" fmla="*/ 6524627 h 6614982"/>
              <a:gd name="connsiteX6-421" fmla="*/ 26445 w 4713932"/>
              <a:gd name="connsiteY6-422" fmla="*/ 4417795 h 6614982"/>
              <a:gd name="connsiteX0-423" fmla="*/ 26445 w 4713932"/>
              <a:gd name="connsiteY0-424" fmla="*/ 4417795 h 6614982"/>
              <a:gd name="connsiteX1-425" fmla="*/ 1894139 w 4713932"/>
              <a:gd name="connsiteY1-426" fmla="*/ 15438 h 6614982"/>
              <a:gd name="connsiteX2-427" fmla="*/ 4446046 w 4713932"/>
              <a:gd name="connsiteY2-428" fmla="*/ 0 h 6614982"/>
              <a:gd name="connsiteX3-429" fmla="*/ 4550821 w 4713932"/>
              <a:gd name="connsiteY3-430" fmla="*/ 117475 h 6614982"/>
              <a:gd name="connsiteX4-431" fmla="*/ 4571458 w 4713932"/>
              <a:gd name="connsiteY4-432" fmla="*/ 5646520 h 6614982"/>
              <a:gd name="connsiteX5-433" fmla="*/ 2618039 w 4713932"/>
              <a:gd name="connsiteY5-434" fmla="*/ 6524627 h 6614982"/>
              <a:gd name="connsiteX6-435" fmla="*/ 26445 w 4713932"/>
              <a:gd name="connsiteY6-436" fmla="*/ 4417795 h 6614982"/>
              <a:gd name="connsiteX0-437" fmla="*/ 26445 w 4713932"/>
              <a:gd name="connsiteY0-438" fmla="*/ 4419590 h 6616777"/>
              <a:gd name="connsiteX1-439" fmla="*/ 1894139 w 4713932"/>
              <a:gd name="connsiteY1-440" fmla="*/ 17233 h 6616777"/>
              <a:gd name="connsiteX2-441" fmla="*/ 4446046 w 4713932"/>
              <a:gd name="connsiteY2-442" fmla="*/ 1795 h 6616777"/>
              <a:gd name="connsiteX3-443" fmla="*/ 4550821 w 4713932"/>
              <a:gd name="connsiteY3-444" fmla="*/ 119270 h 6616777"/>
              <a:gd name="connsiteX4-445" fmla="*/ 4571458 w 4713932"/>
              <a:gd name="connsiteY4-446" fmla="*/ 5648315 h 6616777"/>
              <a:gd name="connsiteX5-447" fmla="*/ 2618039 w 4713932"/>
              <a:gd name="connsiteY5-448" fmla="*/ 6526422 h 6616777"/>
              <a:gd name="connsiteX6-449" fmla="*/ 26445 w 4713932"/>
              <a:gd name="connsiteY6-450" fmla="*/ 4419590 h 6616777"/>
              <a:gd name="connsiteX0-451" fmla="*/ 26445 w 4713932"/>
              <a:gd name="connsiteY0-452" fmla="*/ 4419590 h 6616777"/>
              <a:gd name="connsiteX1-453" fmla="*/ 1894139 w 4713932"/>
              <a:gd name="connsiteY1-454" fmla="*/ 17233 h 6616777"/>
              <a:gd name="connsiteX2-455" fmla="*/ 4400326 w 4713932"/>
              <a:gd name="connsiteY2-456" fmla="*/ 1795 h 6616777"/>
              <a:gd name="connsiteX3-457" fmla="*/ 4550821 w 4713932"/>
              <a:gd name="connsiteY3-458" fmla="*/ 119270 h 6616777"/>
              <a:gd name="connsiteX4-459" fmla="*/ 4571458 w 4713932"/>
              <a:gd name="connsiteY4-460" fmla="*/ 5648315 h 6616777"/>
              <a:gd name="connsiteX5-461" fmla="*/ 2618039 w 4713932"/>
              <a:gd name="connsiteY5-462" fmla="*/ 6526422 h 6616777"/>
              <a:gd name="connsiteX6-463" fmla="*/ 26445 w 4713932"/>
              <a:gd name="connsiteY6-464" fmla="*/ 4419590 h 6616777"/>
              <a:gd name="connsiteX0-465" fmla="*/ 26445 w 4713932"/>
              <a:gd name="connsiteY0-466" fmla="*/ 4439546 h 6636733"/>
              <a:gd name="connsiteX1-467" fmla="*/ 1894139 w 4713932"/>
              <a:gd name="connsiteY1-468" fmla="*/ 37189 h 6636733"/>
              <a:gd name="connsiteX2-469" fmla="*/ 4374926 w 4713932"/>
              <a:gd name="connsiteY2-470" fmla="*/ 1431 h 6636733"/>
              <a:gd name="connsiteX3-471" fmla="*/ 4550821 w 4713932"/>
              <a:gd name="connsiteY3-472" fmla="*/ 139226 h 6636733"/>
              <a:gd name="connsiteX4-473" fmla="*/ 4571458 w 4713932"/>
              <a:gd name="connsiteY4-474" fmla="*/ 5668271 h 6636733"/>
              <a:gd name="connsiteX5-475" fmla="*/ 2618039 w 4713932"/>
              <a:gd name="connsiteY5-476" fmla="*/ 6546378 h 6636733"/>
              <a:gd name="connsiteX6-477" fmla="*/ 26445 w 4713932"/>
              <a:gd name="connsiteY6-478" fmla="*/ 4439546 h 6636733"/>
              <a:gd name="connsiteX0-479" fmla="*/ 26445 w 4713932"/>
              <a:gd name="connsiteY0-480" fmla="*/ 4439063 h 6636250"/>
              <a:gd name="connsiteX1-481" fmla="*/ 1894139 w 4713932"/>
              <a:gd name="connsiteY1-482" fmla="*/ 36706 h 6636250"/>
              <a:gd name="connsiteX2-483" fmla="*/ 4374926 w 4713932"/>
              <a:gd name="connsiteY2-484" fmla="*/ 948 h 6636250"/>
              <a:gd name="connsiteX3-485" fmla="*/ 4550821 w 4713932"/>
              <a:gd name="connsiteY3-486" fmla="*/ 189543 h 6636250"/>
              <a:gd name="connsiteX4-487" fmla="*/ 4571458 w 4713932"/>
              <a:gd name="connsiteY4-488" fmla="*/ 5667788 h 6636250"/>
              <a:gd name="connsiteX5-489" fmla="*/ 2618039 w 4713932"/>
              <a:gd name="connsiteY5-490" fmla="*/ 6545895 h 6636250"/>
              <a:gd name="connsiteX6-491" fmla="*/ 26445 w 4713932"/>
              <a:gd name="connsiteY6-492" fmla="*/ 4439063 h 6636250"/>
              <a:gd name="connsiteX0-493" fmla="*/ 21007 w 4708494"/>
              <a:gd name="connsiteY0-494" fmla="*/ 4439063 h 6636250"/>
              <a:gd name="connsiteX1-495" fmla="*/ 1919181 w 4708494"/>
              <a:gd name="connsiteY1-496" fmla="*/ 6226 h 6636250"/>
              <a:gd name="connsiteX2-497" fmla="*/ 4369488 w 4708494"/>
              <a:gd name="connsiteY2-498" fmla="*/ 948 h 6636250"/>
              <a:gd name="connsiteX3-499" fmla="*/ 4545383 w 4708494"/>
              <a:gd name="connsiteY3-500" fmla="*/ 189543 h 6636250"/>
              <a:gd name="connsiteX4-501" fmla="*/ 4566020 w 4708494"/>
              <a:gd name="connsiteY4-502" fmla="*/ 5667788 h 6636250"/>
              <a:gd name="connsiteX5-503" fmla="*/ 2612601 w 4708494"/>
              <a:gd name="connsiteY5-504" fmla="*/ 6545895 h 6636250"/>
              <a:gd name="connsiteX6-505" fmla="*/ 21007 w 4708494"/>
              <a:gd name="connsiteY6-506" fmla="*/ 4439063 h 6636250"/>
              <a:gd name="connsiteX0-507" fmla="*/ 19363 w 4706850"/>
              <a:gd name="connsiteY0-508" fmla="*/ 4448077 h 6645264"/>
              <a:gd name="connsiteX1-509" fmla="*/ 1937857 w 4706850"/>
              <a:gd name="connsiteY1-510" fmla="*/ 0 h 6645264"/>
              <a:gd name="connsiteX2-511" fmla="*/ 4367844 w 4706850"/>
              <a:gd name="connsiteY2-512" fmla="*/ 9962 h 6645264"/>
              <a:gd name="connsiteX3-513" fmla="*/ 4543739 w 4706850"/>
              <a:gd name="connsiteY3-514" fmla="*/ 198557 h 6645264"/>
              <a:gd name="connsiteX4-515" fmla="*/ 4564376 w 4706850"/>
              <a:gd name="connsiteY4-516" fmla="*/ 5676802 h 6645264"/>
              <a:gd name="connsiteX5-517" fmla="*/ 2610957 w 4706850"/>
              <a:gd name="connsiteY5-518" fmla="*/ 6554909 h 6645264"/>
              <a:gd name="connsiteX6-519" fmla="*/ 19363 w 4706850"/>
              <a:gd name="connsiteY6-520" fmla="*/ 4448077 h 6645264"/>
              <a:gd name="connsiteX0-521" fmla="*/ 17092 w 4704579"/>
              <a:gd name="connsiteY0-522" fmla="*/ 4448077 h 6645264"/>
              <a:gd name="connsiteX1-523" fmla="*/ 1935586 w 4704579"/>
              <a:gd name="connsiteY1-524" fmla="*/ 0 h 6645264"/>
              <a:gd name="connsiteX2-525" fmla="*/ 4365573 w 4704579"/>
              <a:gd name="connsiteY2-526" fmla="*/ 9962 h 6645264"/>
              <a:gd name="connsiteX3-527" fmla="*/ 4541468 w 4704579"/>
              <a:gd name="connsiteY3-528" fmla="*/ 198557 h 6645264"/>
              <a:gd name="connsiteX4-529" fmla="*/ 4562105 w 4704579"/>
              <a:gd name="connsiteY4-530" fmla="*/ 5676802 h 6645264"/>
              <a:gd name="connsiteX5-531" fmla="*/ 2608686 w 4704579"/>
              <a:gd name="connsiteY5-532" fmla="*/ 6554909 h 6645264"/>
              <a:gd name="connsiteX6-533" fmla="*/ 17092 w 4704579"/>
              <a:gd name="connsiteY6-534" fmla="*/ 4448077 h 6645264"/>
              <a:gd name="connsiteX0-535" fmla="*/ 17092 w 4702381"/>
              <a:gd name="connsiteY0-536" fmla="*/ 4448077 h 6645264"/>
              <a:gd name="connsiteX1-537" fmla="*/ 1935586 w 4702381"/>
              <a:gd name="connsiteY1-538" fmla="*/ 0 h 6645264"/>
              <a:gd name="connsiteX2-539" fmla="*/ 4365573 w 4702381"/>
              <a:gd name="connsiteY2-540" fmla="*/ 9962 h 6645264"/>
              <a:gd name="connsiteX3-541" fmla="*/ 4541468 w 4702381"/>
              <a:gd name="connsiteY3-542" fmla="*/ 198557 h 6645264"/>
              <a:gd name="connsiteX4-543" fmla="*/ 4562105 w 4702381"/>
              <a:gd name="connsiteY4-544" fmla="*/ 5676802 h 6645264"/>
              <a:gd name="connsiteX5-545" fmla="*/ 2608686 w 4702381"/>
              <a:gd name="connsiteY5-546" fmla="*/ 6554909 h 6645264"/>
              <a:gd name="connsiteX6-547" fmla="*/ 17092 w 4702381"/>
              <a:gd name="connsiteY6-548" fmla="*/ 4448077 h 6645264"/>
              <a:gd name="connsiteX0-549" fmla="*/ 17092 w 4701301"/>
              <a:gd name="connsiteY0-550" fmla="*/ 4448077 h 6645264"/>
              <a:gd name="connsiteX1-551" fmla="*/ 1935586 w 4701301"/>
              <a:gd name="connsiteY1-552" fmla="*/ 0 h 6645264"/>
              <a:gd name="connsiteX2-553" fmla="*/ 4365573 w 4701301"/>
              <a:gd name="connsiteY2-554" fmla="*/ 9962 h 6645264"/>
              <a:gd name="connsiteX3-555" fmla="*/ 4541468 w 4701301"/>
              <a:gd name="connsiteY3-556" fmla="*/ 198557 h 6645264"/>
              <a:gd name="connsiteX4-557" fmla="*/ 4562105 w 4701301"/>
              <a:gd name="connsiteY4-558" fmla="*/ 5676802 h 6645264"/>
              <a:gd name="connsiteX5-559" fmla="*/ 2608686 w 4701301"/>
              <a:gd name="connsiteY5-560" fmla="*/ 6554909 h 6645264"/>
              <a:gd name="connsiteX6-561" fmla="*/ 17092 w 4701301"/>
              <a:gd name="connsiteY6-562" fmla="*/ 4448077 h 6645264"/>
              <a:gd name="connsiteX0-563" fmla="*/ 17092 w 4562105"/>
              <a:gd name="connsiteY0-564" fmla="*/ 4448077 h 6645264"/>
              <a:gd name="connsiteX1-565" fmla="*/ 1935586 w 4562105"/>
              <a:gd name="connsiteY1-566" fmla="*/ 0 h 6645264"/>
              <a:gd name="connsiteX2-567" fmla="*/ 4365573 w 4562105"/>
              <a:gd name="connsiteY2-568" fmla="*/ 9962 h 6645264"/>
              <a:gd name="connsiteX3-569" fmla="*/ 4541468 w 4562105"/>
              <a:gd name="connsiteY3-570" fmla="*/ 198557 h 6645264"/>
              <a:gd name="connsiteX4-571" fmla="*/ 4562105 w 4562105"/>
              <a:gd name="connsiteY4-572" fmla="*/ 5676802 h 6645264"/>
              <a:gd name="connsiteX5-573" fmla="*/ 2608686 w 4562105"/>
              <a:gd name="connsiteY5-574" fmla="*/ 6554909 h 6645264"/>
              <a:gd name="connsiteX6-575" fmla="*/ 17092 w 4562105"/>
              <a:gd name="connsiteY6-576" fmla="*/ 4448077 h 6645264"/>
              <a:gd name="connsiteX0-577" fmla="*/ 17092 w 4562105"/>
              <a:gd name="connsiteY0-578" fmla="*/ 4448077 h 6592556"/>
              <a:gd name="connsiteX1-579" fmla="*/ 1935586 w 4562105"/>
              <a:gd name="connsiteY1-580" fmla="*/ 0 h 6592556"/>
              <a:gd name="connsiteX2-581" fmla="*/ 4365573 w 4562105"/>
              <a:gd name="connsiteY2-582" fmla="*/ 9962 h 6592556"/>
              <a:gd name="connsiteX3-583" fmla="*/ 4541468 w 4562105"/>
              <a:gd name="connsiteY3-584" fmla="*/ 198557 h 6592556"/>
              <a:gd name="connsiteX4-585" fmla="*/ 4562105 w 4562105"/>
              <a:gd name="connsiteY4-586" fmla="*/ 5676802 h 6592556"/>
              <a:gd name="connsiteX5-587" fmla="*/ 2608686 w 4562105"/>
              <a:gd name="connsiteY5-588" fmla="*/ 6554909 h 6592556"/>
              <a:gd name="connsiteX6-589" fmla="*/ 17092 w 4562105"/>
              <a:gd name="connsiteY6-590" fmla="*/ 4448077 h 6592556"/>
              <a:gd name="connsiteX0-591" fmla="*/ 17092 w 4562105"/>
              <a:gd name="connsiteY0-592" fmla="*/ 4448077 h 6561473"/>
              <a:gd name="connsiteX1-593" fmla="*/ 1935586 w 4562105"/>
              <a:gd name="connsiteY1-594" fmla="*/ 0 h 6561473"/>
              <a:gd name="connsiteX2-595" fmla="*/ 4365573 w 4562105"/>
              <a:gd name="connsiteY2-596" fmla="*/ 9962 h 6561473"/>
              <a:gd name="connsiteX3-597" fmla="*/ 4541468 w 4562105"/>
              <a:gd name="connsiteY3-598" fmla="*/ 198557 h 6561473"/>
              <a:gd name="connsiteX4-599" fmla="*/ 4562105 w 4562105"/>
              <a:gd name="connsiteY4-600" fmla="*/ 5676802 h 6561473"/>
              <a:gd name="connsiteX5-601" fmla="*/ 2608686 w 4562105"/>
              <a:gd name="connsiteY5-602" fmla="*/ 6554909 h 6561473"/>
              <a:gd name="connsiteX6-603" fmla="*/ 17092 w 4562105"/>
              <a:gd name="connsiteY6-604" fmla="*/ 4448077 h 6561473"/>
              <a:gd name="connsiteX0-605" fmla="*/ 18334 w 4563347"/>
              <a:gd name="connsiteY0-606" fmla="*/ 4448077 h 6561473"/>
              <a:gd name="connsiteX1-607" fmla="*/ 1936828 w 4563347"/>
              <a:gd name="connsiteY1-608" fmla="*/ 0 h 6561473"/>
              <a:gd name="connsiteX2-609" fmla="*/ 4366815 w 4563347"/>
              <a:gd name="connsiteY2-610" fmla="*/ 9962 h 6561473"/>
              <a:gd name="connsiteX3-611" fmla="*/ 4542710 w 4563347"/>
              <a:gd name="connsiteY3-612" fmla="*/ 198557 h 6561473"/>
              <a:gd name="connsiteX4-613" fmla="*/ 4563347 w 4563347"/>
              <a:gd name="connsiteY4-614" fmla="*/ 5676802 h 6561473"/>
              <a:gd name="connsiteX5-615" fmla="*/ 2609928 w 4563347"/>
              <a:gd name="connsiteY5-616" fmla="*/ 6554909 h 6561473"/>
              <a:gd name="connsiteX6-617" fmla="*/ 18334 w 4563347"/>
              <a:gd name="connsiteY6-618" fmla="*/ 4448077 h 6561473"/>
              <a:gd name="connsiteX0-619" fmla="*/ 20715 w 4565728"/>
              <a:gd name="connsiteY0-620" fmla="*/ 4448077 h 6564701"/>
              <a:gd name="connsiteX1-621" fmla="*/ 1939209 w 4565728"/>
              <a:gd name="connsiteY1-622" fmla="*/ 0 h 6564701"/>
              <a:gd name="connsiteX2-623" fmla="*/ 4369196 w 4565728"/>
              <a:gd name="connsiteY2-624" fmla="*/ 9962 h 6564701"/>
              <a:gd name="connsiteX3-625" fmla="*/ 4545091 w 4565728"/>
              <a:gd name="connsiteY3-626" fmla="*/ 198557 h 6564701"/>
              <a:gd name="connsiteX4-627" fmla="*/ 4565728 w 4565728"/>
              <a:gd name="connsiteY4-628" fmla="*/ 5676802 h 6564701"/>
              <a:gd name="connsiteX5-629" fmla="*/ 2612309 w 4565728"/>
              <a:gd name="connsiteY5-630" fmla="*/ 6554909 h 6564701"/>
              <a:gd name="connsiteX6-631" fmla="*/ 1024651 w 4565728"/>
              <a:gd name="connsiteY6-632" fmla="*/ 6039287 h 6564701"/>
              <a:gd name="connsiteX7" fmla="*/ 20715 w 4565728"/>
              <a:gd name="connsiteY7" fmla="*/ 4448077 h 6564701"/>
              <a:gd name="connsiteX0-633" fmla="*/ 20715 w 4565728"/>
              <a:gd name="connsiteY0-634" fmla="*/ 4448077 h 6562037"/>
              <a:gd name="connsiteX1-635" fmla="*/ 1939209 w 4565728"/>
              <a:gd name="connsiteY1-636" fmla="*/ 0 h 6562037"/>
              <a:gd name="connsiteX2-637" fmla="*/ 4369196 w 4565728"/>
              <a:gd name="connsiteY2-638" fmla="*/ 9962 h 6562037"/>
              <a:gd name="connsiteX3-639" fmla="*/ 4545091 w 4565728"/>
              <a:gd name="connsiteY3-640" fmla="*/ 198557 h 6562037"/>
              <a:gd name="connsiteX4-641" fmla="*/ 4565728 w 4565728"/>
              <a:gd name="connsiteY4-642" fmla="*/ 5676802 h 6562037"/>
              <a:gd name="connsiteX5-643" fmla="*/ 2612309 w 4565728"/>
              <a:gd name="connsiteY5-644" fmla="*/ 6554909 h 6562037"/>
              <a:gd name="connsiteX6-645" fmla="*/ 1024651 w 4565728"/>
              <a:gd name="connsiteY6-646" fmla="*/ 6039287 h 6562037"/>
              <a:gd name="connsiteX7-647" fmla="*/ 20715 w 4565728"/>
              <a:gd name="connsiteY7-648" fmla="*/ 4448077 h 6562037"/>
              <a:gd name="connsiteX0-649" fmla="*/ 20715 w 4565728"/>
              <a:gd name="connsiteY0-650" fmla="*/ 4448077 h 6556271"/>
              <a:gd name="connsiteX1-651" fmla="*/ 1939209 w 4565728"/>
              <a:gd name="connsiteY1-652" fmla="*/ 0 h 6556271"/>
              <a:gd name="connsiteX2-653" fmla="*/ 4369196 w 4565728"/>
              <a:gd name="connsiteY2-654" fmla="*/ 9962 h 6556271"/>
              <a:gd name="connsiteX3-655" fmla="*/ 4545091 w 4565728"/>
              <a:gd name="connsiteY3-656" fmla="*/ 198557 h 6556271"/>
              <a:gd name="connsiteX4-657" fmla="*/ 4565728 w 4565728"/>
              <a:gd name="connsiteY4-658" fmla="*/ 5676802 h 6556271"/>
              <a:gd name="connsiteX5-659" fmla="*/ 2612309 w 4565728"/>
              <a:gd name="connsiteY5-660" fmla="*/ 6554909 h 6556271"/>
              <a:gd name="connsiteX6-661" fmla="*/ 1024651 w 4565728"/>
              <a:gd name="connsiteY6-662" fmla="*/ 6039287 h 6556271"/>
              <a:gd name="connsiteX7-663" fmla="*/ 20715 w 4565728"/>
              <a:gd name="connsiteY7-664" fmla="*/ 4448077 h 6556271"/>
              <a:gd name="connsiteX0-665" fmla="*/ 14580 w 4559593"/>
              <a:gd name="connsiteY0-666" fmla="*/ 4448077 h 6556271"/>
              <a:gd name="connsiteX1-667" fmla="*/ 1933074 w 4559593"/>
              <a:gd name="connsiteY1-668" fmla="*/ 0 h 6556271"/>
              <a:gd name="connsiteX2-669" fmla="*/ 4363061 w 4559593"/>
              <a:gd name="connsiteY2-670" fmla="*/ 9962 h 6556271"/>
              <a:gd name="connsiteX3-671" fmla="*/ 4538956 w 4559593"/>
              <a:gd name="connsiteY3-672" fmla="*/ 198557 h 6556271"/>
              <a:gd name="connsiteX4-673" fmla="*/ 4559593 w 4559593"/>
              <a:gd name="connsiteY4-674" fmla="*/ 5676802 h 6556271"/>
              <a:gd name="connsiteX5-675" fmla="*/ 2606174 w 4559593"/>
              <a:gd name="connsiteY5-676" fmla="*/ 6554909 h 6556271"/>
              <a:gd name="connsiteX6-677" fmla="*/ 1018516 w 4559593"/>
              <a:gd name="connsiteY6-678" fmla="*/ 6039287 h 6556271"/>
              <a:gd name="connsiteX7-679" fmla="*/ 14580 w 4559593"/>
              <a:gd name="connsiteY7-680" fmla="*/ 4448077 h 6556271"/>
              <a:gd name="connsiteX0-681" fmla="*/ 22013 w 4567026"/>
              <a:gd name="connsiteY0-682" fmla="*/ 4448077 h 6562037"/>
              <a:gd name="connsiteX1-683" fmla="*/ 1940507 w 4567026"/>
              <a:gd name="connsiteY1-684" fmla="*/ 0 h 6562037"/>
              <a:gd name="connsiteX2-685" fmla="*/ 4370494 w 4567026"/>
              <a:gd name="connsiteY2-686" fmla="*/ 9962 h 6562037"/>
              <a:gd name="connsiteX3-687" fmla="*/ 4546389 w 4567026"/>
              <a:gd name="connsiteY3-688" fmla="*/ 198557 h 6562037"/>
              <a:gd name="connsiteX4-689" fmla="*/ 4567026 w 4567026"/>
              <a:gd name="connsiteY4-690" fmla="*/ 5676802 h 6562037"/>
              <a:gd name="connsiteX5-691" fmla="*/ 2613607 w 4567026"/>
              <a:gd name="connsiteY5-692" fmla="*/ 6554909 h 6562037"/>
              <a:gd name="connsiteX6-693" fmla="*/ 1005629 w 4567026"/>
              <a:gd name="connsiteY6-694" fmla="*/ 6039287 h 6562037"/>
              <a:gd name="connsiteX7-695" fmla="*/ 22013 w 4567026"/>
              <a:gd name="connsiteY7-696" fmla="*/ 4448077 h 6562037"/>
              <a:gd name="connsiteX0-697" fmla="*/ 22013 w 4567026"/>
              <a:gd name="connsiteY0-698" fmla="*/ 4448077 h 6561948"/>
              <a:gd name="connsiteX1-699" fmla="*/ 1940507 w 4567026"/>
              <a:gd name="connsiteY1-700" fmla="*/ 0 h 6561948"/>
              <a:gd name="connsiteX2-701" fmla="*/ 4370494 w 4567026"/>
              <a:gd name="connsiteY2-702" fmla="*/ 9962 h 6561948"/>
              <a:gd name="connsiteX3-703" fmla="*/ 4546389 w 4567026"/>
              <a:gd name="connsiteY3-704" fmla="*/ 198557 h 6561948"/>
              <a:gd name="connsiteX4-705" fmla="*/ 4567026 w 4567026"/>
              <a:gd name="connsiteY4-706" fmla="*/ 5676802 h 6561948"/>
              <a:gd name="connsiteX5-707" fmla="*/ 2613607 w 4567026"/>
              <a:gd name="connsiteY5-708" fmla="*/ 6554909 h 6561948"/>
              <a:gd name="connsiteX6-709" fmla="*/ 1005629 w 4567026"/>
              <a:gd name="connsiteY6-710" fmla="*/ 6039287 h 6561948"/>
              <a:gd name="connsiteX7-711" fmla="*/ 22013 w 4567026"/>
              <a:gd name="connsiteY7-712" fmla="*/ 4448077 h 6561948"/>
              <a:gd name="connsiteX0-713" fmla="*/ 22013 w 4567026"/>
              <a:gd name="connsiteY0-714" fmla="*/ 4448077 h 6554958"/>
              <a:gd name="connsiteX1-715" fmla="*/ 1940507 w 4567026"/>
              <a:gd name="connsiteY1-716" fmla="*/ 0 h 6554958"/>
              <a:gd name="connsiteX2-717" fmla="*/ 4370494 w 4567026"/>
              <a:gd name="connsiteY2-718" fmla="*/ 9962 h 6554958"/>
              <a:gd name="connsiteX3-719" fmla="*/ 4546389 w 4567026"/>
              <a:gd name="connsiteY3-720" fmla="*/ 198557 h 6554958"/>
              <a:gd name="connsiteX4-721" fmla="*/ 4567026 w 4567026"/>
              <a:gd name="connsiteY4-722" fmla="*/ 5676802 h 6554958"/>
              <a:gd name="connsiteX5-723" fmla="*/ 2613607 w 4567026"/>
              <a:gd name="connsiteY5-724" fmla="*/ 6554909 h 6554958"/>
              <a:gd name="connsiteX6-725" fmla="*/ 1005629 w 4567026"/>
              <a:gd name="connsiteY6-726" fmla="*/ 6039287 h 6554958"/>
              <a:gd name="connsiteX7-727" fmla="*/ 22013 w 4567026"/>
              <a:gd name="connsiteY7-728" fmla="*/ 4448077 h 6554958"/>
              <a:gd name="connsiteX0-729" fmla="*/ 22013 w 4567026"/>
              <a:gd name="connsiteY0-730" fmla="*/ 4448077 h 6565849"/>
              <a:gd name="connsiteX1-731" fmla="*/ 1940507 w 4567026"/>
              <a:gd name="connsiteY1-732" fmla="*/ 0 h 6565849"/>
              <a:gd name="connsiteX2-733" fmla="*/ 4370494 w 4567026"/>
              <a:gd name="connsiteY2-734" fmla="*/ 9962 h 6565849"/>
              <a:gd name="connsiteX3-735" fmla="*/ 4546389 w 4567026"/>
              <a:gd name="connsiteY3-736" fmla="*/ 198557 h 6565849"/>
              <a:gd name="connsiteX4-737" fmla="*/ 4567026 w 4567026"/>
              <a:gd name="connsiteY4-738" fmla="*/ 5676802 h 6565849"/>
              <a:gd name="connsiteX5-739" fmla="*/ 3682789 w 4567026"/>
              <a:gd name="connsiteY5-740" fmla="*/ 6333927 h 6565849"/>
              <a:gd name="connsiteX6-741" fmla="*/ 2613607 w 4567026"/>
              <a:gd name="connsiteY6-742" fmla="*/ 6554909 h 6565849"/>
              <a:gd name="connsiteX7-743" fmla="*/ 1005629 w 4567026"/>
              <a:gd name="connsiteY7-744" fmla="*/ 6039287 h 6565849"/>
              <a:gd name="connsiteX8" fmla="*/ 22013 w 4567026"/>
              <a:gd name="connsiteY8" fmla="*/ 4448077 h 6565849"/>
              <a:gd name="connsiteX0-745" fmla="*/ 22013 w 4567026"/>
              <a:gd name="connsiteY0-746" fmla="*/ 4448077 h 6565849"/>
              <a:gd name="connsiteX1-747" fmla="*/ 1940507 w 4567026"/>
              <a:gd name="connsiteY1-748" fmla="*/ 0 h 6565849"/>
              <a:gd name="connsiteX2-749" fmla="*/ 4370494 w 4567026"/>
              <a:gd name="connsiteY2-750" fmla="*/ 9962 h 6565849"/>
              <a:gd name="connsiteX3-751" fmla="*/ 4546389 w 4567026"/>
              <a:gd name="connsiteY3-752" fmla="*/ 198557 h 6565849"/>
              <a:gd name="connsiteX4-753" fmla="*/ 4567026 w 4567026"/>
              <a:gd name="connsiteY4-754" fmla="*/ 5676802 h 6565849"/>
              <a:gd name="connsiteX5-755" fmla="*/ 3682789 w 4567026"/>
              <a:gd name="connsiteY5-756" fmla="*/ 6333927 h 6565849"/>
              <a:gd name="connsiteX6-757" fmla="*/ 2613607 w 4567026"/>
              <a:gd name="connsiteY6-758" fmla="*/ 6554909 h 6565849"/>
              <a:gd name="connsiteX7-759" fmla="*/ 1005629 w 4567026"/>
              <a:gd name="connsiteY7-760" fmla="*/ 6039287 h 6565849"/>
              <a:gd name="connsiteX8-761" fmla="*/ 22013 w 4567026"/>
              <a:gd name="connsiteY8-762" fmla="*/ 4448077 h 6565849"/>
              <a:gd name="connsiteX0-763" fmla="*/ 22013 w 4567026"/>
              <a:gd name="connsiteY0-764" fmla="*/ 4448077 h 6555026"/>
              <a:gd name="connsiteX1-765" fmla="*/ 1940507 w 4567026"/>
              <a:gd name="connsiteY1-766" fmla="*/ 0 h 6555026"/>
              <a:gd name="connsiteX2-767" fmla="*/ 4370494 w 4567026"/>
              <a:gd name="connsiteY2-768" fmla="*/ 9962 h 6555026"/>
              <a:gd name="connsiteX3-769" fmla="*/ 4546389 w 4567026"/>
              <a:gd name="connsiteY3-770" fmla="*/ 198557 h 6555026"/>
              <a:gd name="connsiteX4-771" fmla="*/ 4567026 w 4567026"/>
              <a:gd name="connsiteY4-772" fmla="*/ 5676802 h 6555026"/>
              <a:gd name="connsiteX5-773" fmla="*/ 3682789 w 4567026"/>
              <a:gd name="connsiteY5-774" fmla="*/ 6333927 h 6555026"/>
              <a:gd name="connsiteX6-775" fmla="*/ 2613607 w 4567026"/>
              <a:gd name="connsiteY6-776" fmla="*/ 6554909 h 6555026"/>
              <a:gd name="connsiteX7-777" fmla="*/ 1005629 w 4567026"/>
              <a:gd name="connsiteY7-778" fmla="*/ 6039287 h 6555026"/>
              <a:gd name="connsiteX8-779" fmla="*/ 22013 w 4567026"/>
              <a:gd name="connsiteY8-780" fmla="*/ 4448077 h 6555026"/>
              <a:gd name="connsiteX0-781" fmla="*/ 44498 w 4589511"/>
              <a:gd name="connsiteY0-782" fmla="*/ 4448077 h 6555026"/>
              <a:gd name="connsiteX1-783" fmla="*/ 1962992 w 4589511"/>
              <a:gd name="connsiteY1-784" fmla="*/ 0 h 6555026"/>
              <a:gd name="connsiteX2-785" fmla="*/ 4392979 w 4589511"/>
              <a:gd name="connsiteY2-786" fmla="*/ 9962 h 6555026"/>
              <a:gd name="connsiteX3-787" fmla="*/ 4568874 w 4589511"/>
              <a:gd name="connsiteY3-788" fmla="*/ 198557 h 6555026"/>
              <a:gd name="connsiteX4-789" fmla="*/ 4589511 w 4589511"/>
              <a:gd name="connsiteY4-790" fmla="*/ 5676802 h 6555026"/>
              <a:gd name="connsiteX5-791" fmla="*/ 3705274 w 4589511"/>
              <a:gd name="connsiteY5-792" fmla="*/ 6333927 h 6555026"/>
              <a:gd name="connsiteX6-793" fmla="*/ 2636092 w 4589511"/>
              <a:gd name="connsiteY6-794" fmla="*/ 6554909 h 6555026"/>
              <a:gd name="connsiteX7-795" fmla="*/ 1028114 w 4589511"/>
              <a:gd name="connsiteY7-796" fmla="*/ 6039287 h 6555026"/>
              <a:gd name="connsiteX8-797" fmla="*/ 44498 w 4589511"/>
              <a:gd name="connsiteY8-798" fmla="*/ 4448077 h 65550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  <a:cxn ang="0">
                <a:pos x="connsiteX6-309" y="connsiteY6-310"/>
              </a:cxn>
              <a:cxn ang="0">
                <a:pos x="connsiteX7-647" y="connsiteY7-648"/>
              </a:cxn>
              <a:cxn ang="0">
                <a:pos x="connsiteX8-761" y="connsiteY8-762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3045" y="2177415"/>
            <a:ext cx="9453245" cy="1017905"/>
          </a:xfrm>
        </p:spPr>
        <p:txBody>
          <a:bodyPr anchor="ctr"/>
          <a:lstStyle/>
          <a:p>
            <a:r>
              <a:rPr lang="en-IN" altLang="en-US" b="1" dirty="0">
                <a:latin typeface="Ebrima" panose="02000000000000000000" charset="0"/>
                <a:cs typeface="Ebrima" panose="02000000000000000000" charset="0"/>
              </a:rPr>
              <a:t>TELESCOPE CONTROL SYSTEM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939280" y="-236537"/>
            <a:ext cx="4914900" cy="1838324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5760" y="5410835"/>
            <a:ext cx="5124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K. Nitya                   -CB.AI.U4AIM24123</a:t>
            </a:r>
          </a:p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B. Pavani Shreeya   -CB.AI.U4AIM24106</a:t>
            </a:r>
          </a:p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Ardhra Vinod         -CB.AI.U4AIM24105</a:t>
            </a:r>
          </a:p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Hari krishna Iyer     -CB.AI.U4AIM24114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726305" y="452755"/>
            <a:ext cx="2386965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3200" b="1">
                <a:latin typeface="Ebrima" panose="02000000000000000000" charset="0"/>
                <a:cs typeface="Ebrima" panose="02000000000000000000" charset="0"/>
              </a:rPr>
              <a:t>RESULTS</a:t>
            </a:r>
            <a:endParaRPr lang="en-US" sz="3200" b="1">
              <a:latin typeface="Ebrima" panose="02000000000000000000" charset="0"/>
              <a:cs typeface="Ebrima" panose="02000000000000000000" charset="0"/>
            </a:endParaRPr>
          </a:p>
          <a:p>
            <a:pPr algn="ctr"/>
            <a:endParaRPr lang="en-US" sz="3200">
              <a:latin typeface="Ebrima" panose="02000000000000000000" charset="0"/>
              <a:cs typeface="Ebrima" panose="02000000000000000000" charset="0"/>
            </a:endParaRPr>
          </a:p>
          <a:p>
            <a:pPr lvl="1" indent="0" algn="ctr">
              <a:buFont typeface="Arial" panose="020B0604020202020204" pitchFamily="34" charset="0"/>
              <a:buNone/>
            </a:pPr>
            <a:r>
              <a:rPr lang="en-US" altLang="en-US" sz="3200">
                <a:latin typeface="Ebrima" panose="02000000000000000000" charset="0"/>
                <a:cs typeface="Ebrima" panose="02000000000000000000" charset="0"/>
              </a:rPr>
              <a:t> 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altLang="en-US" sz="3200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59435" y="1110615"/>
            <a:ext cx="10408285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Observation: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 </a:t>
            </a:r>
          </a:p>
          <a:p>
            <a:pPr indent="457200">
              <a:lnSpc>
                <a:spcPct val="110000"/>
              </a:lnSpc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The LQR control effectively stabilizes the telescope and brings it to the desired target with minimal oscillations.</a:t>
            </a:r>
          </a:p>
        </p:txBody>
      </p:sp>
      <p:pic>
        <p:nvPicPr>
          <p:cNvPr id="2" name="1000038516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39938" y="2484744"/>
            <a:ext cx="4931410" cy="366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55540" y="2777490"/>
            <a:ext cx="3343275" cy="1303020"/>
          </a:xfrm>
        </p:spPr>
        <p:txBody>
          <a:bodyPr/>
          <a:lstStyle/>
          <a:p>
            <a:r>
              <a:rPr lang="en-US" b="1" dirty="0">
                <a:latin typeface="Ebrima" panose="02000000000000000000" charset="0"/>
                <a:cs typeface="Ebrima" panose="02000000000000000000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90220" y="683895"/>
            <a:ext cx="10690860" cy="19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latin typeface="Ebrima" panose="02000000000000000000" charset="0"/>
                <a:cs typeface="Ebrima" panose="02000000000000000000" charset="0"/>
              </a:rPr>
              <a:t>PROBLEM STATEMENT</a:t>
            </a:r>
          </a:p>
          <a:p>
            <a:pPr marL="457200" lvl="1" indent="457200"/>
            <a:endParaRPr lang="en-IN" altLang="en-US" b="1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>
              <a:lnSpc>
                <a:spcPct val="110000"/>
              </a:lnSpc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Modern telescope systems require precise pointing accuracy to track celestial objects efficiently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. 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Thi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s 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work introduces an interactive simulation setup that controls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theory, real-time visualization, and user interaction to address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these challenges.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3195" y="3244850"/>
            <a:ext cx="11616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Ebrima" panose="02000000000000000000" charset="0"/>
                <a:cs typeface="Ebrima" panose="02000000000000000000" charset="0"/>
                <a:sym typeface="+mn-ea"/>
              </a:rPr>
              <a:t>Data Acquisition: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Ebrima" panose="02000000000000000000" charset="0"/>
                <a:cs typeface="Ebrima" panose="02000000000000000000" charset="0"/>
                <a:sym typeface="+mn-ea"/>
              </a:rPr>
              <a:t>Imported SkyCoord (co-ordinates)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  <a:sym typeface="+mn-ea"/>
              </a:rPr>
              <a:t>, EarthLocation and Time </a:t>
            </a:r>
            <a:r>
              <a:rPr lang="en-US">
                <a:latin typeface="Ebrima" panose="02000000000000000000" charset="0"/>
                <a:cs typeface="Ebrima" panose="02000000000000000000" charset="0"/>
                <a:sym typeface="+mn-ea"/>
              </a:rPr>
              <a:t>from astropy to retrive positions of celestial objects.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b="1">
              <a:latin typeface="Ebrima" panose="02000000000000000000" charset="0"/>
              <a:cs typeface="Ebrima" panose="02000000000000000000" charset="0"/>
            </a:endParaRPr>
          </a:p>
          <a:p>
            <a:r>
              <a:rPr lang="en-US" b="1">
                <a:latin typeface="Ebrima" panose="02000000000000000000" charset="0"/>
                <a:cs typeface="Ebrima" panose="02000000000000000000" charset="0"/>
              </a:rPr>
              <a:t>DSA Implementation:</a:t>
            </a:r>
          </a:p>
          <a:p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Ebrima" panose="02000000000000000000" charset="0"/>
                <a:cs typeface="Ebrima" panose="02000000000000000000" charset="0"/>
              </a:rPr>
              <a:t>Used arrays to store angles, angular velocities and feedforward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Dynamic</a:t>
            </a:r>
            <a:r>
              <a:rPr lang="en-US">
                <a:latin typeface="Ebrima" panose="02000000000000000000" charset="0"/>
                <a:cs typeface="Ebrima" panose="02000000000000000000" charset="0"/>
              </a:rPr>
              <a:t> arrays 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are</a:t>
            </a:r>
            <a:r>
              <a:rPr lang="en-US">
                <a:latin typeface="Ebrima" panose="02000000000000000000" charset="0"/>
                <a:cs typeface="Ebrima" panose="02000000000000000000" charset="0"/>
              </a:rPr>
              <a:t> used to handle state space representation, matrix multiplications, simulation data and control input efficiently.</a:t>
            </a:r>
          </a:p>
          <a:p>
            <a:pPr indent="457200"/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569355-4DA5-39E4-6243-A934D5CE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08156"/>
              </p:ext>
            </p:extLst>
          </p:nvPr>
        </p:nvGraphicFramePr>
        <p:xfrm>
          <a:off x="838199" y="2446814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75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31051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792007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197513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338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chemeClr val="tx1"/>
                          </a:solidFill>
                          <a:effectLst/>
                        </a:rPr>
                        <a:t>Sl. no.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chemeClr val="tx1"/>
                          </a:solidFill>
                          <a:effectLst/>
                        </a:rPr>
                        <a:t>Methodology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chemeClr val="tx1"/>
                          </a:solidFill>
                          <a:effectLst/>
                        </a:rPr>
                        <a:t>Key Contributions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2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</a:rPr>
                        <a:t>A Systematic Methodology for Modeling and Attitude Control of Multibody Space Telescopes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</a:rPr>
                        <a:t>Kane's method for multibody modeling, Linear Quadratic Regulator (LQR) design.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</a:rPr>
                        <a:t>Developed a systematic method for modelling multibody space telescope.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8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</a:rPr>
                        <a:t>Execution of Queue-Scheduled Observations with the Gemini 8m Telescopes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0" i="0">
                          <a:solidFill>
                            <a:schemeClr val="tx1"/>
                          </a:solidFill>
                          <a:effectLst/>
                        </a:rPr>
                        <a:t>1997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</a:rPr>
                        <a:t>Queue scheduling, dynamic simulation models.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</a:rPr>
                        <a:t>Proposed an efficient queue-based scheduling model for telescope operations.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18234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65CE4CE-F732-E13B-EA22-7FCD9EAB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75" y="510929"/>
            <a:ext cx="770114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LITERATURE REVIEW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81A273-2235-BE41-4BB0-4F9DDBE8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49545"/>
              </p:ext>
            </p:extLst>
          </p:nvPr>
        </p:nvGraphicFramePr>
        <p:xfrm>
          <a:off x="981306" y="131021"/>
          <a:ext cx="8677180" cy="2846358"/>
        </p:xfrm>
        <a:graphic>
          <a:graphicData uri="http://schemas.openxmlformats.org/drawingml/2006/table">
            <a:tbl>
              <a:tblPr/>
              <a:tblGrid>
                <a:gridCol w="1735436">
                  <a:extLst>
                    <a:ext uri="{9D8B030D-6E8A-4147-A177-3AD203B41FA5}">
                      <a16:colId xmlns:a16="http://schemas.microsoft.com/office/drawing/2014/main" val="618284417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4219244502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3175609859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2236617225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352625901"/>
                    </a:ext>
                  </a:extLst>
                </a:gridCol>
              </a:tblGrid>
              <a:tr h="111786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100" b="1" i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Pointing Accuracy Improvements for the South Pole Telescope with Machine Learning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100" b="1" i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Two </a:t>
                      </a:r>
                      <a:r>
                        <a:rPr lang="en-US" sz="1100" b="0" i="0" dirty="0" err="1">
                          <a:solidFill>
                            <a:schemeClr val="tx1"/>
                          </a:solidFill>
                          <a:effectLst/>
                        </a:rPr>
                        <a:t>XGBoost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 models were trained using historical telescope observation data, and weather conditions to predict real-time corrections.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</a:rPr>
                        <a:t>Achieved a 33% reduction in pointing errors, enabling more precise observations.</a:t>
                      </a: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01808"/>
                  </a:ext>
                </a:extLst>
              </a:tr>
              <a:tr h="1728496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Model Predictive Star Tracking Control for Ground-Based Telescopes: The </a:t>
                      </a:r>
                      <a:r>
                        <a:rPr lang="en-US" sz="1100" b="0" i="0" dirty="0" err="1">
                          <a:solidFill>
                            <a:schemeClr val="tx1"/>
                          </a:solidFill>
                          <a:effectLst/>
                        </a:rPr>
                        <a:t>Telescopio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 Nazionale Galileo Case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100" b="1" i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A two-layer MPC-based tracking system is designed, to track astronomical targets while mitigating disturbances.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</a:rPr>
                        <a:t>Achieved superior tracking accuracy, robustness to wind disturbances, and improved performance over traditional PID and LQG-PI controllers, validated on the </a:t>
                      </a:r>
                      <a:r>
                        <a:rPr lang="en-IN" sz="1100" b="0" i="0" dirty="0" err="1">
                          <a:solidFill>
                            <a:schemeClr val="tx1"/>
                          </a:solidFill>
                          <a:effectLst/>
                        </a:rPr>
                        <a:t>Telescopio</a:t>
                      </a:r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</a:rPr>
                        <a:t> Nazionale Galileo (TNG).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751" marR="73751" marT="36876" marB="368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9853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A8B9D2E-DE5D-EBA2-25D0-CE1264706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6844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9E4544-90D0-AB6D-6C2F-9DAD5A91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93559"/>
              </p:ext>
            </p:extLst>
          </p:nvPr>
        </p:nvGraphicFramePr>
        <p:xfrm>
          <a:off x="981306" y="2977378"/>
          <a:ext cx="8677180" cy="2940464"/>
        </p:xfrm>
        <a:graphic>
          <a:graphicData uri="http://schemas.openxmlformats.org/drawingml/2006/table">
            <a:tbl>
              <a:tblPr/>
              <a:tblGrid>
                <a:gridCol w="1735436">
                  <a:extLst>
                    <a:ext uri="{9D8B030D-6E8A-4147-A177-3AD203B41FA5}">
                      <a16:colId xmlns:a16="http://schemas.microsoft.com/office/drawing/2014/main" val="745563419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1059372158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845565547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1296391223"/>
                    </a:ext>
                  </a:extLst>
                </a:gridCol>
                <a:gridCol w="1735436">
                  <a:extLst>
                    <a:ext uri="{9D8B030D-6E8A-4147-A177-3AD203B41FA5}">
                      <a16:colId xmlns:a16="http://schemas.microsoft.com/office/drawing/2014/main" val="2750872537"/>
                    </a:ext>
                  </a:extLst>
                </a:gridCol>
              </a:tblGrid>
              <a:tr h="1719593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000" b="0" i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Model Control Law by William Brogan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000" b="1" i="0" dirty="0">
                          <a:solidFill>
                            <a:schemeClr val="tx1"/>
                          </a:solidFill>
                          <a:effectLst/>
                        </a:rPr>
                        <a:t>1990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000" b="0" i="0" dirty="0" err="1">
                          <a:solidFill>
                            <a:schemeClr val="tx1"/>
                          </a:solidFill>
                          <a:effectLst/>
                        </a:rPr>
                        <a:t>Centers</a:t>
                      </a:r>
                      <a:r>
                        <a:rPr lang="en-IN" sz="1000" b="0" i="0" dirty="0">
                          <a:solidFill>
                            <a:schemeClr val="tx1"/>
                          </a:solidFill>
                          <a:effectLst/>
                        </a:rPr>
                        <a:t> on designing optimal control laws by minimizing a quadratic cost function that balances state regulation (matrix Q) and control effort (matrix R) We solve the Algebraic </a:t>
                      </a:r>
                      <a:r>
                        <a:rPr lang="en-IN" sz="1000" b="0" i="0" dirty="0" err="1">
                          <a:solidFill>
                            <a:schemeClr val="tx1"/>
                          </a:solidFill>
                          <a:effectLst/>
                        </a:rPr>
                        <a:t>Riccati</a:t>
                      </a:r>
                      <a:r>
                        <a:rPr lang="en-IN" sz="1000" b="0" i="0" dirty="0">
                          <a:solidFill>
                            <a:schemeClr val="tx1"/>
                          </a:solidFill>
                          <a:effectLst/>
                        </a:rPr>
                        <a:t> Equation to compute a feedback gain matrix K, ensuring asymptotic stability for stabilizable systems. 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  <a:effectLst/>
                        </a:rPr>
                        <a:t>used for its systematic trade-off tuning and inherent robustness margins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645692"/>
                  </a:ext>
                </a:extLst>
              </a:tr>
              <a:tr h="1220871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000" b="0" i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Modern Control Engineering by Katsuhiko Ogata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000" b="1" i="0" dirty="0">
                          <a:solidFill>
                            <a:schemeClr val="tx1"/>
                          </a:solidFill>
                          <a:effectLst/>
                        </a:rPr>
                        <a:t>1970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The optimal feedback gain is computed by solving the algebraic </a:t>
                      </a:r>
                      <a:r>
                        <a:rPr lang="en-US" sz="1000" b="0" i="0" dirty="0" err="1">
                          <a:solidFill>
                            <a:schemeClr val="tx1"/>
                          </a:solidFill>
                          <a:effectLst/>
                        </a:rPr>
                        <a:t>Riccati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 equation, resulting in a control law that ensures system stability and a systematic trade-off between performance and energy use.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highlights LQR’s practicality for modern control system design, especially for multi-variable and state-space models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426" marR="52426" marT="26213" marB="2621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493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BF6EE1E-9350-6C95-41A9-53809B34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8" y="1759480"/>
            <a:ext cx="1927837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4C8CD2-EFB0-A840-6A8B-0FEEB5934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26628"/>
              </p:ext>
            </p:extLst>
          </p:nvPr>
        </p:nvGraphicFramePr>
        <p:xfrm>
          <a:off x="309282" y="343535"/>
          <a:ext cx="10977280" cy="2543099"/>
        </p:xfrm>
        <a:graphic>
          <a:graphicData uri="http://schemas.openxmlformats.org/drawingml/2006/table">
            <a:tbl>
              <a:tblPr/>
              <a:tblGrid>
                <a:gridCol w="2195456">
                  <a:extLst>
                    <a:ext uri="{9D8B030D-6E8A-4147-A177-3AD203B41FA5}">
                      <a16:colId xmlns:a16="http://schemas.microsoft.com/office/drawing/2014/main" val="1968097908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837094232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2581767065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3915838298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4245588343"/>
                    </a:ext>
                  </a:extLst>
                </a:gridCol>
              </a:tblGrid>
              <a:tr h="254309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Modern Control of Dynamic Systems by Gene F. Franklin J David Powell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</a:rPr>
                        <a:t>1986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The approach formulates a quadratic cost function that penalizes both deviations in system states and excessive control effort, leading to a control law where the optimal gain matrix is found by solving the algebraic </a:t>
                      </a:r>
                      <a:r>
                        <a:rPr lang="en-US" sz="1100" b="0" i="0" dirty="0" err="1">
                          <a:solidFill>
                            <a:schemeClr val="tx1"/>
                          </a:solidFill>
                          <a:effectLst/>
                        </a:rPr>
                        <a:t>Riccati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 equation.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</a:rPr>
                        <a:t>This ensures a balance between performance and energy use, providing robust and stable closed-loop behavior.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089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D956CA3-E461-69B5-CD77-C73EBD3B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35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D4540C-C0FC-E080-74C2-D44AC3748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4343"/>
              </p:ext>
            </p:extLst>
          </p:nvPr>
        </p:nvGraphicFramePr>
        <p:xfrm>
          <a:off x="309282" y="2886634"/>
          <a:ext cx="10977280" cy="1763583"/>
        </p:xfrm>
        <a:graphic>
          <a:graphicData uri="http://schemas.openxmlformats.org/drawingml/2006/table">
            <a:tbl>
              <a:tblPr/>
              <a:tblGrid>
                <a:gridCol w="2195456">
                  <a:extLst>
                    <a:ext uri="{9D8B030D-6E8A-4147-A177-3AD203B41FA5}">
                      <a16:colId xmlns:a16="http://schemas.microsoft.com/office/drawing/2014/main" val="3153704666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2425690616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99354638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4228173243"/>
                    </a:ext>
                  </a:extLst>
                </a:gridCol>
                <a:gridCol w="2195456">
                  <a:extLst>
                    <a:ext uri="{9D8B030D-6E8A-4147-A177-3AD203B41FA5}">
                      <a16:colId xmlns:a16="http://schemas.microsoft.com/office/drawing/2014/main" val="4279726697"/>
                    </a:ext>
                  </a:extLst>
                </a:gridCol>
              </a:tblGrid>
              <a:tr h="1763583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900" b="0" i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17" marR="47817" marT="23908" marB="239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</a:rPr>
                        <a:t>Modern Control Systems by Richard C Dorf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17" marR="47817" marT="23908" marB="239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sz="900" b="0" i="0" dirty="0">
                          <a:solidFill>
                            <a:schemeClr val="tx1"/>
                          </a:solidFill>
                          <a:effectLst/>
                        </a:rPr>
                        <a:t>1967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17" marR="47817" marT="23908" marB="239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</a:rPr>
                        <a:t> Minimizes a quadratic cost function reflecting both state deviations and control effort, weighted matrices Q and R. The optimal feedback gain is determined by solving the algebraic 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</a:rPr>
                        <a:t>Riccati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</a:rPr>
                        <a:t> equation, resulting in a control law u=−Kx that ensures system stability and a systematic trade-off between performance and actuator usage. Dorf emphasizes LQR’s value for its mathematical rigor, robustness, and practical applicability to modern state-space control system design.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17" marR="47817" marT="23908" marB="239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</a:rPr>
                        <a:t>Dorf emphasizes LQR’s value for its mathematical rigor, robustness, and practical applicability to modern state-space control system design.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17" marR="47817" marT="23908" marB="239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71252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F43790F-798F-4AA9-15CB-FE134805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37500" y="1206870"/>
            <a:ext cx="2433831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01955" y="32385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cs typeface="Ebrima" panose="02000000000000000000" charset="0"/>
              </a:rPr>
              <a:t>ALGORITHM</a:t>
            </a:r>
            <a:r>
              <a:rPr lang="en-IN" altLang="en-US" sz="4000" b="1">
                <a:latin typeface="Ebrima" panose="02000000000000000000" charset="0"/>
                <a:cs typeface="Ebrima" panose="02000000000000000000" charset="0"/>
              </a:rPr>
              <a:t>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01955" y="1470025"/>
            <a:ext cx="11468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IN" altLang="en-US" b="1">
                <a:latin typeface="Ebrima" panose="02000000000000000000" charset="0"/>
                <a:cs typeface="Ebrima" panose="02000000000000000000" charset="0"/>
              </a:rPr>
              <a:t>System Dynamics Modeling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State Space Representation: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4"/>
              <p:cNvSpPr txBox="1"/>
              <p:nvPr/>
            </p:nvSpPr>
            <p:spPr>
              <a:xfrm>
                <a:off x="3545391" y="2049780"/>
                <a:ext cx="4048125" cy="374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𝐵𝑢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[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sym typeface="+mn-ea"/>
                            </a:rPr>
                            <m:t>𝜃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sym typeface="+mn-ea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en-US">
                                  <a:latin typeface="Cambria Math" panose="02040503050406030204" pitchFamily="18" charset="0"/>
                                  <a:sym typeface="+mn-ea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sym typeface="+mn-ea"/>
                            </a:rPr>
                            <m:t>𝜙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en-US">
                                  <a:latin typeface="Cambria Math" panose="02040503050406030204" pitchFamily="18" charset="0"/>
                                  <a:sym typeface="+mn-ea"/>
                                </a:rPr>
                                <m:t>𝜙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]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91" y="2049780"/>
                <a:ext cx="4048125" cy="374650"/>
              </a:xfrm>
              <a:prstGeom prst="rect">
                <a:avLst/>
              </a:prstGeom>
              <a:blipFill>
                <a:blip r:embed="rId3"/>
                <a:stretch>
                  <a:fillRect b="-870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/>
          <p:cNvSpPr txBox="1"/>
          <p:nvPr/>
        </p:nvSpPr>
        <p:spPr>
          <a:xfrm>
            <a:off x="1924685" y="2667635"/>
            <a:ext cx="697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Ebrima" panose="02000000000000000000" charset="0"/>
                <a:cs typeface="Ebrima" panose="02000000000000000000" charset="0"/>
              </a:rPr>
              <a:t>A: Defines how state variables change over time.</a:t>
            </a:r>
          </a:p>
          <a:p>
            <a:r>
              <a:rPr lang="en-US" altLang="en-US" dirty="0">
                <a:latin typeface="Ebrima" panose="02000000000000000000" charset="0"/>
                <a:cs typeface="Ebrima" panose="02000000000000000000" charset="0"/>
              </a:rPr>
              <a:t>B: Control input matrix for torque application</a:t>
            </a:r>
            <a:r>
              <a:rPr lang="en-US" altLang="en-US" dirty="0"/>
              <a:t>.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401955" y="3665220"/>
            <a:ext cx="10928350" cy="793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Optimal LQR Control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IN">
                <a:latin typeface="Ebrima" panose="02000000000000000000" charset="0"/>
                <a:cs typeface="Ebrima" panose="02000000000000000000" charset="0"/>
              </a:rPr>
              <a:t>computes u 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to minimize: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</a:p>
          <a:p>
            <a:endParaRPr lang="en-IN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7"/>
              <p:cNvSpPr txBox="1"/>
              <p:nvPr/>
            </p:nvSpPr>
            <p:spPr>
              <a:xfrm>
                <a:off x="3727704" y="4133786"/>
                <a:ext cx="2834005" cy="683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𝑄𝑥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4" y="4133786"/>
                <a:ext cx="2834005" cy="683895"/>
              </a:xfrm>
              <a:prstGeom prst="rect">
                <a:avLst/>
              </a:prstGeom>
              <a:blipFill rotWithShape="1">
                <a:blip r:embed="rId4"/>
                <a:stretch>
                  <a:fillRect l="-9" t="-83" r="9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8"/>
          <p:cNvSpPr txBox="1"/>
          <p:nvPr/>
        </p:nvSpPr>
        <p:spPr>
          <a:xfrm>
            <a:off x="401955" y="4674870"/>
            <a:ext cx="916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3" indent="457200"/>
            <a:r>
              <a:rPr lang="en-US" altLang="en-US" dirty="0">
                <a:latin typeface="Ebrima" panose="02000000000000000000" charset="0"/>
                <a:cs typeface="Ebrima" panose="02000000000000000000" charset="0"/>
              </a:rPr>
              <a:t>Q: State weighting matrix (prioritizes angular precision).</a:t>
            </a:r>
          </a:p>
          <a:p>
            <a:pPr marL="1371600" lvl="3" indent="457200"/>
            <a:r>
              <a:rPr lang="en-US" altLang="en-US" dirty="0">
                <a:latin typeface="Ebrima" panose="02000000000000000000" charset="0"/>
                <a:cs typeface="Ebrima" panose="02000000000000000000" charset="0"/>
              </a:rPr>
              <a:t>R: Control effort weighting matrix.</a:t>
            </a:r>
            <a:endParaRPr lang="en-US" dirty="0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01955" y="5535930"/>
            <a:ext cx="11246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 	Algebraic Riccati Equation (ARE):</a:t>
            </a:r>
          </a:p>
          <a:p>
            <a:pPr indent="457200"/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Solve   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2828925" y="6073775"/>
                <a:ext cx="3378835" cy="41338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𝑃𝐵𝑅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/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6073775"/>
                <a:ext cx="3378835" cy="413385"/>
              </a:xfrm>
              <a:prstGeom prst="rect">
                <a:avLst/>
              </a:prstGeom>
              <a:blipFill rotWithShape="1">
                <a:blip r:embed="rId5"/>
                <a:stretch>
                  <a:fillRect b="-400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8159369" y="6396926"/>
                <a:ext cx="1411605" cy="379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369" y="6396926"/>
                <a:ext cx="1411605" cy="379730"/>
              </a:xfrm>
              <a:prstGeom prst="rect">
                <a:avLst/>
              </a:prstGeom>
              <a:blipFill rotWithShape="1">
                <a:blip r:embed="rId6"/>
                <a:stretch>
                  <a:fillRect l="-18" t="-150" r="18" b="1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/>
              <p:cNvSpPr txBox="1"/>
              <p:nvPr/>
            </p:nvSpPr>
            <p:spPr>
              <a:xfrm>
                <a:off x="1924939" y="4306506"/>
                <a:ext cx="10191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39" y="4306506"/>
                <a:ext cx="101917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25" t="-155" r="25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9"/>
          <p:cNvSpPr txBox="1"/>
          <p:nvPr/>
        </p:nvSpPr>
        <p:spPr>
          <a:xfrm>
            <a:off x="2122805" y="6396990"/>
            <a:ext cx="945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P = Solution matrix used to compute optimal control gain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77900" y="624840"/>
            <a:ext cx="10240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Feedforward Compensation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Velocity Feedforward: Enhance tracking by compensating for target motion: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892300" y="2021840"/>
            <a:ext cx="6238875" cy="594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/>
              <a:t>​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​</a:t>
            </a:r>
          </a:p>
          <a:p>
            <a:r>
              <a:rPr lang="en-US" altLang="en-US"/>
              <a:t> </a:t>
            </a:r>
          </a:p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/>
              <p:nvPr/>
            </p:nvSpPr>
            <p:spPr>
              <a:xfrm>
                <a:off x="4069080" y="1802130"/>
                <a:ext cx="4062095" cy="6140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𝑡𝑎𝑟𝑔𝑒𝑡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∆∅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𝑡𝑎𝑟𝑔𝑒𝑡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1802130"/>
                <a:ext cx="4062095" cy="6140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/>
          <p:cNvSpPr txBox="1"/>
          <p:nvPr/>
        </p:nvSpPr>
        <p:spPr>
          <a:xfrm>
            <a:off x="977900" y="2616835"/>
            <a:ext cx="1037590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Integrated into control law:</a:t>
            </a:r>
          </a:p>
          <a:p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9"/>
              <p:cNvSpPr txBox="1"/>
              <p:nvPr/>
            </p:nvSpPr>
            <p:spPr>
              <a:xfrm>
                <a:off x="4161409" y="3091751"/>
                <a:ext cx="2809875" cy="3632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09" y="3091751"/>
                <a:ext cx="2809875" cy="363220"/>
              </a:xfrm>
              <a:prstGeom prst="rect">
                <a:avLst/>
              </a:prstGeom>
              <a:blipFill rotWithShape="1">
                <a:blip r:embed="rId4"/>
                <a:stretch>
                  <a:fillRect l="-9" t="-157" r="9" b="1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977900" y="3655060"/>
            <a:ext cx="9774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-&gt;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 Real-Time Target Tracking Simulation:</a:t>
            </a:r>
          </a:p>
          <a:p>
            <a:endParaRPr lang="en-US" altLang="en-US" b="1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Celestial Position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lvl="1" indent="457200">
              <a:buFont typeface="Arial" panose="020B0604020202020204" pitchFamily="34" charset="0"/>
              <a:buNone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Fetch real-time RA/Dec coordinates of target (e.g., Sirius) using astroquery.</a:t>
            </a:r>
          </a:p>
          <a:p>
            <a:pPr lvl="1" indent="457200">
              <a:buFont typeface="Arial" panose="020B0604020202020204" pitchFamily="34" charset="0"/>
              <a:buNone/>
            </a:pP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Time-Delay Simulation: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lvl="1" indent="457200">
              <a:buFont typeface="Arial" panose="020B0604020202020204" pitchFamily="34" charset="0"/>
              <a:buNone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Introduce latency with time.sleep() to mimic real-world operation.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70585" y="404495"/>
            <a:ext cx="9209405" cy="2428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Numerical Integration of Dynamics</a:t>
            </a: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Runge-Kutta 4th Order (RK4):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Propagate system states over time:</a:t>
            </a: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Solves nonlinear dynamics with time-varying feedforward terms.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2664440" y="1224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70585" y="3599815"/>
            <a:ext cx="7090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Ebrima" panose="02000000000000000000" charset="0"/>
                <a:cs typeface="Ebrima" panose="02000000000000000000" charset="0"/>
                <a:sym typeface="+mn-ea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  <a:sym typeface="+mn-ea"/>
              </a:rPr>
              <a:t>Performance Metric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r>
              <a:rPr lang="en-US" altLang="en-US">
                <a:latin typeface="Ebrima" panose="02000000000000000000" charset="0"/>
                <a:cs typeface="Ebrima" panose="02000000000000000000" charset="0"/>
                <a:sym typeface="+mn-ea"/>
              </a:rPr>
              <a:t>Root Mean Square Error (RMSE):</a:t>
            </a:r>
          </a:p>
          <a:p>
            <a:pPr indent="457200"/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  <a:sym typeface="+mn-ea"/>
              </a:rPr>
              <a:t>Quantify tracking accuracy: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/>
              <p:nvPr/>
            </p:nvSpPr>
            <p:spPr>
              <a:xfrm>
                <a:off x="4623689" y="1855406"/>
                <a:ext cx="3902710" cy="6121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89" y="1855406"/>
                <a:ext cx="3902710" cy="612140"/>
              </a:xfrm>
              <a:prstGeom prst="rect">
                <a:avLst/>
              </a:prstGeom>
              <a:blipFill rotWithShape="1">
                <a:blip r:embed="rId3"/>
                <a:stretch>
                  <a:fillRect l="-7" t="-93" r="7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5"/>
              <p:cNvSpPr txBox="1"/>
              <p:nvPr/>
            </p:nvSpPr>
            <p:spPr>
              <a:xfrm>
                <a:off x="4623689" y="5589841"/>
                <a:ext cx="3837940" cy="9048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𝑅𝑀𝑆𝐸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𝑡𝑎𝑟𝑔𝑒𝑡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𝑎𝑐𝑡𝑢𝑎𝑙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89" y="5589841"/>
                <a:ext cx="3837940" cy="904875"/>
              </a:xfrm>
              <a:prstGeom prst="rect">
                <a:avLst/>
              </a:prstGeom>
              <a:blipFill rotWithShape="1">
                <a:blip r:embed="rId4"/>
                <a:stretch>
                  <a:fillRect l="-7" t="-63" r="7" b="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4790"/>
            <a:ext cx="10360152" cy="914400"/>
          </a:xfrm>
        </p:spPr>
        <p:txBody>
          <a:bodyPr/>
          <a:lstStyle/>
          <a:p>
            <a:pPr algn="ctr"/>
            <a:r>
              <a:rPr lang="en-IN" b="1" dirty="0">
                <a:latin typeface="Ebrima" panose="02000000000000000000" charset="0"/>
                <a:cs typeface="Ebrima" panose="02000000000000000000" charset="0"/>
              </a:rPr>
              <a:t>3D - VISUALIZATION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809625" y="1246505"/>
                <a:ext cx="9976485" cy="515112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A celestial dome representing the sky and a red dot at Siriu’s position in 3D Cartesian coordinates is the Traget. The telescope model is shown as a cylinder oriented using the simulated angles.</a:t>
                </a:r>
                <a:endParaRPr lang="en-US" altLang="en-US" sz="1800" dirty="0">
                  <a:latin typeface="Ebrima" panose="02000000000000000000" charset="0"/>
                  <a:cs typeface="Ebrima" panose="02000000000000000000" charset="0"/>
                </a:endParaRPr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Spherical Linear Interpolation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:</a:t>
                </a: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 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A</a:t>
                </a: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 technique used in computer graphics to smoothly interpolate between two rotations or orientations. It's particularly useful for animating 3D rotations, ensuring a smooth and constant-speed motion along the shortest path between two rotations. </a:t>
                </a:r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Rodrigues’ Rotation Formula: This computes a 3D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 </a:t>
                </a: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rotation matrix which rotates the telescope in the target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 </a:t>
                </a: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direction. When the initial direction vector, the target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 </a:t>
                </a: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direction vector, the rotation axis k, and the angle θ are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 </a:t>
                </a: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given, the rotation matrix R is calculated as</a:t>
                </a:r>
              </a:p>
              <a:p>
                <a:pPr marL="457200" lvl="1" indent="457200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=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𝐼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+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𝑠𝑖𝑛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+ (1−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𝑐𝑜𝑠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n-US" altLang="en-US" sz="1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en-US" sz="1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1800" dirty="0">
                  <a:latin typeface="Ebrima" panose="02000000000000000000" charset="0"/>
                  <a:cs typeface="Ebrima" panose="02000000000000000000" charset="0"/>
                </a:endParaRPr>
              </a:p>
              <a:p>
                <a:pPr marL="457200" lvl="1" indent="0">
                  <a:lnSpc>
                    <a:spcPct val="140000"/>
                  </a:lnSpc>
                  <a:buNone/>
                </a:pP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where, K is the skew-symmetric matrix of cross product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 </a:t>
                </a:r>
                <a:r>
                  <a:rPr lang="en-US" altLang="en-US" sz="1800" dirty="0">
                    <a:latin typeface="Ebrima" panose="02000000000000000000" charset="0"/>
                    <a:cs typeface="Ebrima" panose="02000000000000000000" charset="0"/>
                  </a:rPr>
                  <a:t>vector k</a:t>
                </a:r>
                <a:r>
                  <a:rPr lang="en-IN" altLang="en-US" sz="1800" dirty="0">
                    <a:latin typeface="Ebrima" panose="02000000000000000000" charset="0"/>
                    <a:cs typeface="Ebrima" panose="02000000000000000000" charset="0"/>
                  </a:rPr>
                  <a:t>.</a:t>
                </a:r>
              </a:p>
              <a:p>
                <a:endParaRPr lang="en-IN" altLang="en-US" sz="1800" dirty="0">
                  <a:latin typeface="Ebrima" panose="02000000000000000000" charset="0"/>
                  <a:cs typeface="Ebrima" panose="02000000000000000000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809625" y="1246505"/>
                <a:ext cx="9976485" cy="51511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/>
</ds:datastoreItem>
</file>

<file path=customXml/itemProps2.xml><?xml version="1.0" encoding="utf-8"?>
<ds:datastoreItem xmlns:ds="http://schemas.openxmlformats.org/officeDocument/2006/customXml" ds:itemID="{85DF9CEC-52C2-4D14-B2F5-11176002A8B6}">
  <ds:schemaRefs/>
</ds:datastoreItem>
</file>

<file path=customXml/itemProps3.xml><?xml version="1.0" encoding="utf-8"?>
<ds:datastoreItem xmlns:ds="http://schemas.openxmlformats.org/officeDocument/2006/customXml" ds:itemID="{4D8B1D1D-0064-435C-8533-29A36067B8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Microsoft Office PowerPoint</Application>
  <PresentationFormat>Widescreen</PresentationFormat>
  <Paragraphs>137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Ebrima</vt:lpstr>
      <vt:lpstr>Gill Sans Nova Light</vt:lpstr>
      <vt:lpstr>Sagona Book</vt:lpstr>
      <vt:lpstr>Custom</vt:lpstr>
      <vt:lpstr>TELESCOPE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 - VISUALIZATION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CONTROL SYSTEM</dc:title>
  <dc:creator/>
  <cp:lastModifiedBy/>
  <cp:revision>6</cp:revision>
  <dcterms:created xsi:type="dcterms:W3CDTF">2025-03-11T03:37:00Z</dcterms:created>
  <dcterms:modified xsi:type="dcterms:W3CDTF">2025-04-17T04:51:02Z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917BD6F892FB458AA21FBAC859068B24_12</vt:lpwstr>
  </property>
  <property fmtid="{D5CDD505-2E9C-101B-9397-08002B2CF9AE}" pid="5" name="KSOProductBuildVer">
    <vt:lpwstr>1033-12.2.0.20795</vt:lpwstr>
  </property>
</Properties>
</file>