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6" autoAdjust="0"/>
    <p:restoredTop sz="94694"/>
  </p:normalViewPr>
  <p:slideViewPr>
    <p:cSldViewPr snapToGrid="0">
      <p:cViewPr varScale="1">
        <p:scale>
          <a:sx n="161" d="100"/>
          <a:sy n="161" d="100"/>
        </p:scale>
        <p:origin x="1144" y="20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NITYANANDA K</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au510421104070</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92</TotalTime>
  <Words>1596</Words>
  <Application>Microsoft Macintosh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nityananda krishnamoorthy</cp:lastModifiedBy>
  <cp:revision>9</cp:revision>
  <dcterms:modified xsi:type="dcterms:W3CDTF">2024-04-09T16:29:45Z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