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5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516405" y="4784045"/>
            <a:ext cx="11159189" cy="1477328"/>
          </a:xfrm>
          <a:prstGeom prst="rect">
            <a:avLst/>
          </a:prstGeom>
          <a:noFill/>
        </p:spPr>
        <p:txBody>
          <a:bodyPr wrap="square" lIns="91440" tIns="45720" rIns="91440" bIns="45720" rtlCol="0" anchor="t">
            <a:spAutoFit/>
          </a:bodyPr>
          <a:lstStyle/>
          <a:p>
            <a:pPr algn="ctr"/>
            <a:r>
              <a:rPr lang="en-US" b="1" dirty="0">
                <a:solidFill>
                  <a:schemeClr val="bg1"/>
                </a:solidFill>
                <a:latin typeface="Arial" pitchFamily="34" charset="0"/>
                <a:cs typeface="Arial" pitchFamily="34" charset="0"/>
              </a:rPr>
              <a:t>Presented By:</a:t>
            </a:r>
          </a:p>
          <a:p>
            <a:pPr algn="ctr"/>
            <a:endParaRPr lang="en-US" b="1" dirty="0">
              <a:solidFill>
                <a:schemeClr val="bg1"/>
              </a:solidFill>
              <a:latin typeface="Arial" pitchFamily="34" charset="0"/>
              <a:cs typeface="Arial" pitchFamily="34" charset="0"/>
            </a:endParaRPr>
          </a:p>
          <a:p>
            <a:pPr algn="ctr"/>
            <a:r>
              <a:rPr lang="en-US" b="1" dirty="0">
                <a:solidFill>
                  <a:schemeClr val="bg1"/>
                </a:solidFill>
                <a:latin typeface="Arial"/>
                <a:cs typeface="Arial"/>
              </a:rPr>
              <a:t>Student Name : NITYA PRAKASH PATTANAIK</a:t>
            </a:r>
          </a:p>
          <a:p>
            <a:pPr algn="ctr"/>
            <a:endParaRPr lang="en-US" b="1" dirty="0">
              <a:solidFill>
                <a:schemeClr val="bg1"/>
              </a:solidFill>
              <a:latin typeface="Arial"/>
              <a:cs typeface="Arial"/>
            </a:endParaRPr>
          </a:p>
          <a:p>
            <a:pPr algn="ctr"/>
            <a:r>
              <a:rPr lang="en-US" b="1" dirty="0">
                <a:solidFill>
                  <a:schemeClr val="bg1"/>
                </a:solidFill>
                <a:latin typeface="Arial"/>
                <a:cs typeface="Arial"/>
              </a:rPr>
              <a:t>College Name &amp; Department : MBA OPERATIONS, SCHOOL OF MANAGEMENT, NIT ROURKELA</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647083"/>
            <a:ext cx="11029615" cy="4673324"/>
          </a:xfrm>
        </p:spPr>
        <p:txBody>
          <a:bodyPr>
            <a:normAutofit fontScale="92500"/>
          </a:bodyPr>
          <a:lstStyle/>
          <a:p>
            <a:pPr marL="0" indent="0" algn="just">
              <a:buNone/>
            </a:pPr>
            <a:r>
              <a:rPr lang="en-US" sz="2400" b="1" i="0" dirty="0">
                <a:solidFill>
                  <a:srgbClr val="374151"/>
                </a:solidFill>
                <a:effectLst/>
                <a:latin typeface="__Inter_d65c78"/>
              </a:rPr>
              <a:t>Multi-File Encryption, Advanced Algorithms, Cloud Storage Integration, Mobile App Development</a:t>
            </a:r>
            <a:endParaRPr lang="en-US" sz="2400" b="0" i="0" dirty="0">
              <a:solidFill>
                <a:srgbClr val="374151"/>
              </a:solidFill>
              <a:effectLst/>
              <a:latin typeface="__Inter_d65c78"/>
            </a:endParaRPr>
          </a:p>
          <a:p>
            <a:pPr marL="0" indent="0" algn="just">
              <a:buNone/>
            </a:pPr>
            <a:r>
              <a:rPr lang="en-US" sz="2400" b="0" i="0" dirty="0">
                <a:solidFill>
                  <a:srgbClr val="374151"/>
                </a:solidFill>
                <a:effectLst/>
                <a:latin typeface="__Inter_d65c78"/>
              </a:rPr>
              <a:t>The future development of the operation tool is poised to introduce several exciting features that will further enhance its functionality and user experience. One of the key upcoming features is multi-file encryption, which will enable users to encrypt and decrypt multiple image files simultaneously, saving time and increasing productivity. Additionally, the tool will incorporate advanced encryption algorithms, such as quantum-resistant cryptography, to provide even stronger security and protection for sensitive image data. Furthermore, the tool will be integrated with popular cloud storage services, allowing users to seamlessly upload and store their encrypted image files in the cloud. Finally, a mobile app version of the tool will be developed, enabling users to encrypt and decrypt image files on-the-go, using their smartphones or tablets, and providing an additional layer of convenience and flexibility.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0"/>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674297" y="1325563"/>
            <a:ext cx="11019020" cy="4692770"/>
          </a:xfrm>
        </p:spPr>
        <p:txBody>
          <a:bodyPr vert="horz" lIns="91440" tIns="45720" rIns="91440" bIns="45720" rtlCol="0" anchor="t">
            <a:noAutofit/>
          </a:bodyPr>
          <a:lstStyle/>
          <a:p>
            <a:pPr marL="0" indent="0">
              <a:buNone/>
            </a:pPr>
            <a:r>
              <a:rPr lang="en-US" sz="1800" b="1" dirty="0">
                <a:latin typeface="Arial"/>
                <a:ea typeface="+mn-lt"/>
                <a:cs typeface="Arial"/>
              </a:rPr>
              <a:t>  </a:t>
            </a:r>
            <a:endParaRPr lang="en-US" sz="1600" b="1" dirty="0">
              <a:latin typeface="Arial"/>
              <a:cs typeface="Arial"/>
            </a:endParaRPr>
          </a:p>
          <a:p>
            <a:pPr marL="305435" indent="-305435"/>
            <a:r>
              <a:rPr lang="en-US" sz="1800" b="1" dirty="0">
                <a:latin typeface="Arial"/>
                <a:ea typeface="+mn-lt"/>
                <a:cs typeface="Arial"/>
              </a:rPr>
              <a:t>Problem Statement: Secure Data Hiding in Images Using Steganography</a:t>
            </a:r>
          </a:p>
          <a:p>
            <a:pPr marL="305435" indent="-305435"/>
            <a:r>
              <a:rPr lang="en-US" sz="1800" b="1" dirty="0">
                <a:latin typeface="Arial"/>
                <a:ea typeface="+mn-lt"/>
                <a:cs typeface="Arial"/>
              </a:rPr>
              <a:t>Technology used: Python,</a:t>
            </a:r>
          </a:p>
          <a:p>
            <a:pPr marL="305435" indent="-305435"/>
            <a:r>
              <a:rPr lang="en-US" sz="1800" b="1" dirty="0">
                <a:latin typeface="Arial"/>
                <a:ea typeface="+mn-lt"/>
                <a:cs typeface="+mn-lt"/>
              </a:rPr>
              <a:t>Wow factor: Simple yet Powerful, User-Friendly GUI, Fast and Efficient, Secure Data Concealment</a:t>
            </a:r>
          </a:p>
          <a:p>
            <a:pPr marL="305435" indent="-305435"/>
            <a:r>
              <a:rPr lang="en-US" sz="1800" b="1" dirty="0">
                <a:latin typeface="Arial"/>
                <a:ea typeface="+mn-lt"/>
                <a:cs typeface="+mn-lt"/>
              </a:rPr>
              <a:t>End users: Journalist, , Activists, Law Enforcement, Investigative Reporters, Intelligence Officers</a:t>
            </a:r>
          </a:p>
          <a:p>
            <a:pPr marL="305435" indent="-305435"/>
            <a:r>
              <a:rPr lang="en-US" sz="1800" b="1" dirty="0">
                <a:latin typeface="Arial"/>
                <a:ea typeface="+mn-lt"/>
                <a:cs typeface="+mn-lt"/>
              </a:rPr>
              <a:t>Result: Encrypted Image File, Modified Byte Values, No Visible Changes</a:t>
            </a:r>
          </a:p>
          <a:p>
            <a:pPr marL="305435" indent="-305435"/>
            <a:r>
              <a:rPr lang="en-US" sz="1800" b="1" dirty="0">
                <a:latin typeface="Arial"/>
                <a:ea typeface="+mn-lt"/>
                <a:cs typeface="+mn-lt"/>
              </a:rPr>
              <a:t>Conclusion: The tool provides a simple and secure way to encrypt and decrypt image files using a shared secret key.</a:t>
            </a:r>
          </a:p>
          <a:p>
            <a:pPr marL="305435" indent="-305435"/>
            <a:r>
              <a:rPr lang="en-US" sz="1800" b="1" dirty="0">
                <a:latin typeface="Arial"/>
                <a:ea typeface="+mn-lt"/>
                <a:cs typeface="+mn-lt"/>
              </a:rPr>
              <a:t>Git-hub Link: https://github.com/Nityaprakash21/Steganography</a:t>
            </a:r>
          </a:p>
          <a:p>
            <a:pPr marL="305435" indent="-305435"/>
            <a:r>
              <a:rPr lang="en-US" sz="1800" b="1" dirty="0">
                <a:latin typeface="Arial"/>
                <a:ea typeface="+mn-lt"/>
                <a:cs typeface="+mn-lt"/>
              </a:rPr>
              <a:t>Future scope: Multi-File Encryption, Advanced Algorithms, Cloud Storage Integration</a:t>
            </a:r>
          </a:p>
          <a:p>
            <a:pPr marL="305435" indent="-305435"/>
            <a:endParaRPr lang="en-US" sz="1600" b="1"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lnSpcReduction="10000"/>
          </a:bodyPr>
          <a:lstStyle/>
          <a:p>
            <a:pPr marL="0" indent="0" algn="just">
              <a:buNone/>
            </a:pPr>
            <a:r>
              <a:rPr lang="en-US" sz="2800" dirty="0"/>
              <a:t>Secure data hiding in images using steganography is the process of embedding confidential information within digital images to ensure privacy, integrity, and authenticity. This technique leverages encryption and steganographic algorithms to conceal data within image pixels, making it undetectable to unauthorized users. It plays a crucial role in secure communication across networks, ensuring sensitive information remains protected during transmission. Applications include journalism, law enforcement, intelligence, and cybersecurity, offering benefits such as confidentiality, integrity, authenticity, and compliance with security protocols.</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Arial" panose="020B0604020202020204" pitchFamily="34" charset="0"/>
              <a:buChar char="•"/>
            </a:pPr>
            <a:r>
              <a:rPr lang="en-IN" sz="2800" dirty="0"/>
              <a:t>PYTHON: Programming language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lgn="just">
              <a:buNone/>
            </a:pPr>
            <a:r>
              <a:rPr lang="en-US" sz="2400" dirty="0">
                <a:solidFill>
                  <a:srgbClr val="0F0F0F"/>
                </a:solidFill>
              </a:rPr>
              <a:t>Simple yet Powerful, User-Friendly GUI, Fast and Efficient, Secure Data </a:t>
            </a:r>
            <a:r>
              <a:rPr lang="en-US" sz="2400" dirty="0" err="1">
                <a:solidFill>
                  <a:srgbClr val="0F0F0F"/>
                </a:solidFill>
              </a:rPr>
              <a:t>ConcealmentThe</a:t>
            </a:r>
            <a:r>
              <a:rPr lang="en-US" sz="2400" dirty="0">
                <a:solidFill>
                  <a:srgbClr val="0F0F0F"/>
                </a:solidFill>
              </a:rPr>
              <a:t> Python-based steganography tool is a comprehensive solution that seamlessly combines simplicity, power, and security. With its intuitive and user-friendly GUI, the tool enables users to easily hide and retrieve data within image files. Its advanced steganographic algorithms ensure fast and efficient processing while maintaining the original image quality. Additionally, the tool prioritizes secure data concealment, leveraging encryption techniques to protect sensitive information from unauthorized access. This ensures confidentiality, integrity, and authenticity, making it an ideal solution for individuals and organizations seeking a reliable and efficient way to embed secret data within images</a:t>
            </a:r>
            <a:endParaRPr lang="en-IN" sz="2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0" indent="0" algn="just">
              <a:buNone/>
            </a:pPr>
            <a:r>
              <a:rPr lang="en-US" sz="2000" dirty="0"/>
              <a:t>Journalists, Activists, Law Enforcement, Investigative Reporters, Intelligence </a:t>
            </a:r>
            <a:r>
              <a:rPr lang="en-US" sz="2000" dirty="0" err="1"/>
              <a:t>OfficersThese</a:t>
            </a:r>
            <a:r>
              <a:rPr lang="en-US" sz="2000" dirty="0"/>
              <a:t> professionals are key stakeholders who can benefit from the Python-based steganography tool. Journalists and investigative reporters can use it to discreetly embed sensitive information within images, ensuring secure transmission and protecting their sources. Activists can leverage the tool to safeguard critical communications, preventing unauthorized interception. Law enforcement agencies can securely exchange classified images and evidence, maintaining the integrity of investigations. Intelligence officers can employ the tool to conceal sensitive data within images, enhancing operational security. With its advanced encryption and privacy-preserving protocols, this tool serves as an essential resource for individuals handling confidential information, enabling them to operate with enhanced security and anonymity.</a:t>
            </a:r>
            <a:endParaRPr lang="en-IN" sz="20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descr="A screen shot of a computer program&#10;&#10;AI-generated content may be incorrect.">
            <a:extLst>
              <a:ext uri="{FF2B5EF4-FFF2-40B4-BE49-F238E27FC236}">
                <a16:creationId xmlns:a16="http://schemas.microsoft.com/office/drawing/2014/main" id="{E4016A6F-C353-BF9C-60B4-EEDC2C83231E}"/>
              </a:ext>
            </a:extLst>
          </p:cNvPr>
          <p:cNvPicPr>
            <a:picLocks noGrp="1" noChangeAspect="1"/>
          </p:cNvPicPr>
          <p:nvPr>
            <p:ph idx="1"/>
          </p:nvPr>
        </p:nvPicPr>
        <p:blipFill>
          <a:blip r:embed="rId2"/>
          <a:stretch>
            <a:fillRect/>
          </a:stretch>
        </p:blipFill>
        <p:spPr>
          <a:xfrm>
            <a:off x="2347726" y="1301750"/>
            <a:ext cx="7496548"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3" y="1482520"/>
            <a:ext cx="11029615" cy="4673324"/>
          </a:xfrm>
        </p:spPr>
        <p:txBody>
          <a:bodyPr>
            <a:normAutofit lnSpcReduction="10000"/>
          </a:bodyPr>
          <a:lstStyle/>
          <a:p>
            <a:pPr marL="0" indent="0" algn="just">
              <a:buNone/>
            </a:pPr>
            <a:r>
              <a:rPr lang="en-US" sz="2400" b="1" i="0" dirty="0">
                <a:solidFill>
                  <a:srgbClr val="374151"/>
                </a:solidFill>
                <a:effectLst/>
                <a:latin typeface="__Inter_d65c78"/>
              </a:rPr>
              <a:t>The Tool Provides a Simple and Secure Way to Encrypt and Decrypt Image Files Using a Shared Secret Key</a:t>
            </a:r>
            <a:endParaRPr lang="en-US" sz="2400" b="0" i="0" dirty="0">
              <a:solidFill>
                <a:srgbClr val="374151"/>
              </a:solidFill>
              <a:effectLst/>
              <a:latin typeface="__Inter_d65c78"/>
            </a:endParaRPr>
          </a:p>
          <a:p>
            <a:pPr marL="0" indent="0" algn="just">
              <a:buNone/>
            </a:pPr>
            <a:r>
              <a:rPr lang="en-US" sz="2400" b="0" i="0" dirty="0">
                <a:solidFill>
                  <a:srgbClr val="374151"/>
                </a:solidFill>
                <a:effectLst/>
                <a:latin typeface="__Inter_d65c78"/>
              </a:rPr>
              <a:t>This offers a straightforward and secure method for encrypting and decrypting image files using a shared secret key. By utilizing a simple and intuitive interface, users can easily select an image file, enter a shared secret key, and encrypt or decrypt the file with just a few clicks. The tool employs a robust encryption algorithm that ensures the confidentiality and integrity of the image data, making it virtually impossible for unauthorized parties to access or manipulate the encrypted files. Furthermore, the tool's use of a shared secret key provides an additional layer of security, as only individuals with knowledge of the key can decrypt and access the encrypted image files. Overall, the tool's simplicity, security, and ease of use make it an ideal solution for individuals and organizations seeking to protect sensitive image data.</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US" sz="3200" b="1" dirty="0">
                <a:latin typeface="Arial"/>
                <a:ea typeface="+mn-lt"/>
                <a:cs typeface="+mn-lt"/>
              </a:rPr>
              <a:t>GITHUB LINK</a:t>
            </a:r>
          </a:p>
          <a:p>
            <a:pPr marL="0" indent="0">
              <a:buNone/>
            </a:pPr>
            <a:r>
              <a:rPr lang="en-US" sz="3200" b="1" dirty="0">
                <a:latin typeface="Arial"/>
                <a:ea typeface="+mn-lt"/>
                <a:cs typeface="+mn-lt"/>
              </a:rPr>
              <a:t>https://github.com/Nityaprakash21/Steganography</a:t>
            </a:r>
            <a:endParaRPr lang="en-IN" sz="3200"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835</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__Inter_d65c78</vt:lpstr>
      <vt:lpstr>Arial</vt:lpstr>
      <vt:lpstr>Calibri</vt:lpstr>
      <vt:lpstr>Calibri Light</vt:lpstr>
      <vt:lpstr>Franklin Gothic Book</vt:lpstr>
      <vt:lpstr>Franklin Gothic Demi</vt:lpstr>
      <vt:lpstr>Wingdings 2</vt:lpstr>
      <vt:lpstr>DividendVTI</vt:lpstr>
      <vt:lpstr>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Nitya Prakash Pattanaik</cp:lastModifiedBy>
  <cp:revision>46</cp:revision>
  <dcterms:created xsi:type="dcterms:W3CDTF">2021-05-26T16:50:10Z</dcterms:created>
  <dcterms:modified xsi:type="dcterms:W3CDTF">2025-02-19T13:59:12Z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