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C862E-40A2-4FC3-9151-6A7DF8DF6616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5FE5B-57E8-49E7-9173-BE2116FA3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58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5FE5B-57E8-49E7-9173-BE2116FA303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39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BE21-6E42-880E-BAF5-6CEDE3A5A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26DF1-221F-4236-ED1E-AE66DAE8B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8E57C-FC48-2D1E-1452-09F784F1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9AA3-D6F0-4FC5-8C04-F4F5FCCEB81D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27966-EBE9-83F8-1741-84370C0F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415F2-922F-2FB4-81F2-D10238C2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0D54-D15D-4E77-911A-3C50236E4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34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3FBD6-28A6-1140-7CBC-BEFB93F5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827AE-9B55-37D5-1DBD-39B1B8A65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6447D-8AC0-FC07-25AE-4EA246E7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9AA3-D6F0-4FC5-8C04-F4F5FCCEB81D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67C5B-57F1-0269-3B71-3EF0FC11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7F48F-C836-FDDD-E957-29224401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0D54-D15D-4E77-911A-3C50236E4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18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B5A3D6-B4AD-C1E2-C119-3B61DEF86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19190-0F1B-57D2-0325-A83EFDA9D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FD06F-73D8-7C13-0E22-A5AF423E8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9AA3-D6F0-4FC5-8C04-F4F5FCCEB81D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EA311-9D04-6BF4-A626-11F4A919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4F0FC-CF4F-BA2C-0729-3EF299E29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0D54-D15D-4E77-911A-3C50236E4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68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4A20-021F-21A3-7856-548E13AA7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1F6F0-DFFC-0296-3B0F-6CC40AD4A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A3016-2319-7D19-3E4E-5387B9CC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9AA3-D6F0-4FC5-8C04-F4F5FCCEB81D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6FC63-B5A8-6FEB-F807-A758FB2D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2C02D-4B94-E120-EB19-B9318D07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0D54-D15D-4E77-911A-3C50236E4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89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2840-27AF-F665-4868-1D9D551A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40059-796D-68B4-48FE-A7DF4FF8E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DFBA5-6C52-7C69-8C44-4F87CB57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9AA3-D6F0-4FC5-8C04-F4F5FCCEB81D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6E697-0819-7FB3-3018-82918CA6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DC9C6-B751-795D-E452-CA8C830A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0D54-D15D-4E77-911A-3C50236E4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793E-B6A0-8D51-7B5A-7BA97762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EB78C-BB9A-63EF-312D-A9E97FDF1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E340A-B84C-3304-E3D6-0C0B41CA1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5534D-11E7-CF9E-5D35-2562B0B8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9AA3-D6F0-4FC5-8C04-F4F5FCCEB81D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5680-E43D-4B84-D93E-164354D7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1B569-E3C4-7B4E-D22F-503FDCDD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0D54-D15D-4E77-911A-3C50236E4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45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0F09-67ED-76BA-6BC9-81F22732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B6E27-F561-BD95-C890-8FE239826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0BD89-4CE7-94A3-3D5C-76CEDC510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24E74-AD44-5C84-D9EA-9C7B418D5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76857-3FEF-481B-31F1-C3CC59E1B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986FC8-2EB0-13C2-5AB7-BED0312E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9AA3-D6F0-4FC5-8C04-F4F5FCCEB81D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9A16FA-4042-C674-F899-695824AA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7270F1-D6A9-5824-D7C2-4A46E9DB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0D54-D15D-4E77-911A-3C50236E4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76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FFB2-8582-18B2-C5F2-13C01F27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178AC-DE4F-E917-BE65-54AF03BE4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9AA3-D6F0-4FC5-8C04-F4F5FCCEB81D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36B107-255C-DB86-8AA8-062A1B165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65735-F732-73AB-C583-DE5EB696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0D54-D15D-4E77-911A-3C50236E4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52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1B6AE5-DF35-AA08-61FA-357A079E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9AA3-D6F0-4FC5-8C04-F4F5FCCEB81D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2D450-45D4-2099-8C2D-3900FCA1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BF236-DE40-06EC-C374-CF161535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0D54-D15D-4E77-911A-3C50236E4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62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A4BD5-D584-7689-7BB7-90426F498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41B2D-0A10-A85F-E651-C65A0C36C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61913-C5AF-CB98-3C27-0952AD071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E2507-4783-AEFE-0E52-A7C911D2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9AA3-D6F0-4FC5-8C04-F4F5FCCEB81D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D5768-10AD-7384-ED4E-1BA877C6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6DD03-0959-3ACF-D605-A3D6884E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0D54-D15D-4E77-911A-3C50236E4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2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FC96-DE9F-10A8-06FB-323281FA7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991062-3DDF-84AD-4684-3699D2F93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AA2C3-A141-08D1-4B34-DA9A9B719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C6E44-43F1-3981-072D-F6E87419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9AA3-D6F0-4FC5-8C04-F4F5FCCEB81D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2D2E0-A725-65DE-E332-04714A75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D2B81-4DAF-74A1-BABA-938A74BF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0D54-D15D-4E77-911A-3C50236E4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40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9B8D5-037C-CA8A-4111-8589C9FC5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90E3F-05E3-474E-7AC8-EE293C3A3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60D4F-F2A3-C602-9889-990B44DC9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E9AA3-D6F0-4FC5-8C04-F4F5FCCEB81D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076F7-7A4E-B883-F4ED-A3BA22B3B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DEE7B-7D02-9983-9392-A9429523C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E0D54-D15D-4E77-911A-3C50236E4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20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9BCC17-225B-7E25-F267-3D0F003277AF}"/>
              </a:ext>
            </a:extLst>
          </p:cNvPr>
          <p:cNvSpPr/>
          <p:nvPr/>
        </p:nvSpPr>
        <p:spPr>
          <a:xfrm>
            <a:off x="2469822" y="1668545"/>
            <a:ext cx="7975077" cy="27809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PIN DIAGRAM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5978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7BE816-156D-8555-AEED-F1A1203E27F9}"/>
              </a:ext>
            </a:extLst>
          </p:cNvPr>
          <p:cNvSpPr/>
          <p:nvPr/>
        </p:nvSpPr>
        <p:spPr>
          <a:xfrm>
            <a:off x="5073534" y="207817"/>
            <a:ext cx="2044931" cy="6427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ESP32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7B7FC2-418D-764E-E537-66FDF8DEF219}"/>
              </a:ext>
            </a:extLst>
          </p:cNvPr>
          <p:cNvSpPr/>
          <p:nvPr/>
        </p:nvSpPr>
        <p:spPr>
          <a:xfrm>
            <a:off x="4089862" y="135772"/>
            <a:ext cx="881149" cy="1884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3V</a:t>
            </a:r>
            <a:endParaRPr lang="en-IN" sz="1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ED4283-7F27-B584-FDCD-264E05243D0E}"/>
              </a:ext>
            </a:extLst>
          </p:cNvPr>
          <p:cNvSpPr/>
          <p:nvPr/>
        </p:nvSpPr>
        <p:spPr>
          <a:xfrm>
            <a:off x="4089861" y="421178"/>
            <a:ext cx="881149" cy="23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EN</a:t>
            </a:r>
            <a:endParaRPr lang="en-IN" sz="12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03FF5B-CF27-E0A1-9EE4-7E7D35B55BF8}"/>
              </a:ext>
            </a:extLst>
          </p:cNvPr>
          <p:cNvSpPr/>
          <p:nvPr/>
        </p:nvSpPr>
        <p:spPr>
          <a:xfrm>
            <a:off x="4074621" y="750916"/>
            <a:ext cx="881149" cy="23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GPIO36</a:t>
            </a:r>
            <a:endParaRPr lang="en-IN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930E7C-9150-16E8-D021-D7DF351E3D84}"/>
              </a:ext>
            </a:extLst>
          </p:cNvPr>
          <p:cNvSpPr/>
          <p:nvPr/>
        </p:nvSpPr>
        <p:spPr>
          <a:xfrm>
            <a:off x="4084318" y="1108363"/>
            <a:ext cx="881149" cy="23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GPIO39</a:t>
            </a:r>
            <a:endParaRPr lang="en-IN" sz="1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40E6D6-133A-1EDA-F7D1-35BCD995E6A5}"/>
              </a:ext>
            </a:extLst>
          </p:cNvPr>
          <p:cNvSpPr/>
          <p:nvPr/>
        </p:nvSpPr>
        <p:spPr>
          <a:xfrm>
            <a:off x="4074620" y="1471351"/>
            <a:ext cx="881149" cy="23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GPIO34</a:t>
            </a:r>
            <a:endParaRPr lang="en-IN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61B13-8642-8AB0-1A7C-3C7E4D06DE72}"/>
              </a:ext>
            </a:extLst>
          </p:cNvPr>
          <p:cNvSpPr/>
          <p:nvPr/>
        </p:nvSpPr>
        <p:spPr>
          <a:xfrm>
            <a:off x="4074619" y="1795548"/>
            <a:ext cx="881149" cy="23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GPIO35</a:t>
            </a:r>
            <a:endParaRPr lang="en-IN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1B1D25-3E8B-A09A-1BDB-C9F341AB4E84}"/>
              </a:ext>
            </a:extLst>
          </p:cNvPr>
          <p:cNvSpPr/>
          <p:nvPr/>
        </p:nvSpPr>
        <p:spPr>
          <a:xfrm>
            <a:off x="4074619" y="2152995"/>
            <a:ext cx="881149" cy="23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GPIO32</a:t>
            </a:r>
            <a:endParaRPr lang="en-IN" sz="12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743882-E73F-0D20-DF70-DA680FB503CC}"/>
              </a:ext>
            </a:extLst>
          </p:cNvPr>
          <p:cNvSpPr/>
          <p:nvPr/>
        </p:nvSpPr>
        <p:spPr>
          <a:xfrm>
            <a:off x="4074618" y="2510442"/>
            <a:ext cx="881149" cy="23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GPIO33</a:t>
            </a:r>
            <a:endParaRPr lang="en-IN" sz="12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50657-E35C-7A8A-6EC5-DB7C52321305}"/>
              </a:ext>
            </a:extLst>
          </p:cNvPr>
          <p:cNvSpPr/>
          <p:nvPr/>
        </p:nvSpPr>
        <p:spPr>
          <a:xfrm>
            <a:off x="4074617" y="2834639"/>
            <a:ext cx="881149" cy="23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GPIO25</a:t>
            </a:r>
            <a:endParaRPr lang="en-IN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EA28C1-BA1A-27FB-01E7-1E597A69D80E}"/>
              </a:ext>
            </a:extLst>
          </p:cNvPr>
          <p:cNvSpPr/>
          <p:nvPr/>
        </p:nvSpPr>
        <p:spPr>
          <a:xfrm>
            <a:off x="4060760" y="3158836"/>
            <a:ext cx="881149" cy="23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GPIO26</a:t>
            </a:r>
            <a:endParaRPr lang="en-IN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C5E4F4-85DE-EA9E-E924-9AFB7B750FFF}"/>
              </a:ext>
            </a:extLst>
          </p:cNvPr>
          <p:cNvSpPr/>
          <p:nvPr/>
        </p:nvSpPr>
        <p:spPr>
          <a:xfrm>
            <a:off x="4060759" y="3477492"/>
            <a:ext cx="881149" cy="23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GPIO27</a:t>
            </a:r>
            <a:endParaRPr lang="en-IN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F16043-416B-8EC7-B297-2FDADDD53E33}"/>
              </a:ext>
            </a:extLst>
          </p:cNvPr>
          <p:cNvSpPr/>
          <p:nvPr/>
        </p:nvSpPr>
        <p:spPr>
          <a:xfrm>
            <a:off x="4049673" y="3804457"/>
            <a:ext cx="881149" cy="23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GPIO14</a:t>
            </a:r>
            <a:endParaRPr lang="en-IN" sz="12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F90559-62F4-29CA-B411-9AC885978AE1}"/>
              </a:ext>
            </a:extLst>
          </p:cNvPr>
          <p:cNvSpPr/>
          <p:nvPr/>
        </p:nvSpPr>
        <p:spPr>
          <a:xfrm>
            <a:off x="4035822" y="4164677"/>
            <a:ext cx="881149" cy="23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GPIO12</a:t>
            </a:r>
            <a:endParaRPr lang="en-IN" sz="12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99A482-6B62-6E0C-C7EB-9B1877AE5A0F}"/>
              </a:ext>
            </a:extLst>
          </p:cNvPr>
          <p:cNvSpPr/>
          <p:nvPr/>
        </p:nvSpPr>
        <p:spPr>
          <a:xfrm>
            <a:off x="4049673" y="4536490"/>
            <a:ext cx="881149" cy="23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GND</a:t>
            </a:r>
            <a:endParaRPr lang="en-IN" sz="12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0B0CD-E965-3B22-611C-0E635B5370EA}"/>
              </a:ext>
            </a:extLst>
          </p:cNvPr>
          <p:cNvSpPr/>
          <p:nvPr/>
        </p:nvSpPr>
        <p:spPr>
          <a:xfrm>
            <a:off x="4033048" y="4907278"/>
            <a:ext cx="881149" cy="23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GPIO13</a:t>
            </a:r>
            <a:endParaRPr lang="en-IN" sz="12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AB22D0-8F30-5B70-FC50-EE383C6FCF48}"/>
              </a:ext>
            </a:extLst>
          </p:cNvPr>
          <p:cNvSpPr/>
          <p:nvPr/>
        </p:nvSpPr>
        <p:spPr>
          <a:xfrm>
            <a:off x="4037211" y="5267497"/>
            <a:ext cx="881149" cy="23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GPIO9</a:t>
            </a:r>
            <a:endParaRPr lang="en-IN" sz="12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15EB35-4E02-9878-D856-85BD87652FA9}"/>
              </a:ext>
            </a:extLst>
          </p:cNvPr>
          <p:cNvSpPr/>
          <p:nvPr/>
        </p:nvSpPr>
        <p:spPr>
          <a:xfrm>
            <a:off x="4033047" y="5627716"/>
            <a:ext cx="881149" cy="23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GPIO10</a:t>
            </a:r>
            <a:endParaRPr lang="en-IN" sz="12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C1B6EC-C7B6-9236-24A9-F0D59BC3C67B}"/>
              </a:ext>
            </a:extLst>
          </p:cNvPr>
          <p:cNvSpPr/>
          <p:nvPr/>
        </p:nvSpPr>
        <p:spPr>
          <a:xfrm>
            <a:off x="4033046" y="6029495"/>
            <a:ext cx="881149" cy="23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GPIO11</a:t>
            </a:r>
            <a:endParaRPr lang="en-IN" sz="12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CD4D5A-0A12-D057-37E6-896987A2D2A9}"/>
              </a:ext>
            </a:extLst>
          </p:cNvPr>
          <p:cNvSpPr/>
          <p:nvPr/>
        </p:nvSpPr>
        <p:spPr>
          <a:xfrm>
            <a:off x="4028881" y="6375858"/>
            <a:ext cx="881149" cy="23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VIN 5V</a:t>
            </a:r>
            <a:endParaRPr lang="en-IN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FB693C-6CFF-4793-E41E-A7117485F895}"/>
              </a:ext>
            </a:extLst>
          </p:cNvPr>
          <p:cNvSpPr/>
          <p:nvPr/>
        </p:nvSpPr>
        <p:spPr>
          <a:xfrm>
            <a:off x="7220988" y="165029"/>
            <a:ext cx="881149" cy="170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GND</a:t>
            </a:r>
            <a:endParaRPr lang="en-IN" sz="1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F03C38-5BE7-8421-6D43-4FE43AF797CE}"/>
              </a:ext>
            </a:extLst>
          </p:cNvPr>
          <p:cNvSpPr/>
          <p:nvPr/>
        </p:nvSpPr>
        <p:spPr>
          <a:xfrm>
            <a:off x="7236229" y="429490"/>
            <a:ext cx="881149" cy="23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GPIO23</a:t>
            </a:r>
            <a:endParaRPr lang="en-IN" sz="12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9711FD-23F9-06F8-D8D7-5183B1B860A6}"/>
              </a:ext>
            </a:extLst>
          </p:cNvPr>
          <p:cNvSpPr/>
          <p:nvPr/>
        </p:nvSpPr>
        <p:spPr>
          <a:xfrm>
            <a:off x="7236229" y="745372"/>
            <a:ext cx="881149" cy="23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GPIO22</a:t>
            </a:r>
            <a:endParaRPr lang="en-IN" sz="12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DE1B3C-C9BC-4105-0BE4-D4D83C178431}"/>
              </a:ext>
            </a:extLst>
          </p:cNvPr>
          <p:cNvSpPr/>
          <p:nvPr/>
        </p:nvSpPr>
        <p:spPr>
          <a:xfrm>
            <a:off x="7236228" y="1108362"/>
            <a:ext cx="881149" cy="23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GPIO1</a:t>
            </a:r>
            <a:endParaRPr lang="en-IN" sz="12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36BDF3-1FDE-DAA7-E78F-3646D72F8028}"/>
              </a:ext>
            </a:extLst>
          </p:cNvPr>
          <p:cNvSpPr/>
          <p:nvPr/>
        </p:nvSpPr>
        <p:spPr>
          <a:xfrm>
            <a:off x="7220988" y="1471351"/>
            <a:ext cx="881149" cy="23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GPIO3</a:t>
            </a:r>
            <a:endParaRPr lang="en-IN" sz="12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55A541-A620-FAED-18EF-8832918B5312}"/>
              </a:ext>
            </a:extLst>
          </p:cNvPr>
          <p:cNvSpPr/>
          <p:nvPr/>
        </p:nvSpPr>
        <p:spPr>
          <a:xfrm>
            <a:off x="7236228" y="1795548"/>
            <a:ext cx="881149" cy="23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GPIO21</a:t>
            </a:r>
            <a:endParaRPr lang="en-IN" sz="12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4C0D39-F1FB-C71B-EDD3-2C7305271DFD}"/>
              </a:ext>
            </a:extLst>
          </p:cNvPr>
          <p:cNvSpPr/>
          <p:nvPr/>
        </p:nvSpPr>
        <p:spPr>
          <a:xfrm>
            <a:off x="7236228" y="2158537"/>
            <a:ext cx="881149" cy="23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GND</a:t>
            </a:r>
            <a:endParaRPr lang="en-IN" sz="1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086B32-285E-24F3-9046-A3DFF490665A}"/>
              </a:ext>
            </a:extLst>
          </p:cNvPr>
          <p:cNvSpPr/>
          <p:nvPr/>
        </p:nvSpPr>
        <p:spPr>
          <a:xfrm>
            <a:off x="7236228" y="2510442"/>
            <a:ext cx="881149" cy="23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GPIO19</a:t>
            </a:r>
            <a:endParaRPr lang="en-IN" sz="12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5C1D60-D9C8-87C6-4477-CED6D77BD6D0}"/>
              </a:ext>
            </a:extLst>
          </p:cNvPr>
          <p:cNvSpPr/>
          <p:nvPr/>
        </p:nvSpPr>
        <p:spPr>
          <a:xfrm>
            <a:off x="7237608" y="2834639"/>
            <a:ext cx="881149" cy="23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GPIO18</a:t>
            </a:r>
            <a:endParaRPr lang="en-IN" sz="12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8EAA9B-E566-9A27-E917-9C08108755B3}"/>
              </a:ext>
            </a:extLst>
          </p:cNvPr>
          <p:cNvSpPr/>
          <p:nvPr/>
        </p:nvSpPr>
        <p:spPr>
          <a:xfrm>
            <a:off x="7216824" y="3153293"/>
            <a:ext cx="881149" cy="23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GPIO5</a:t>
            </a:r>
            <a:endParaRPr lang="en-IN" sz="1200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96DFC0-B34E-48F1-684D-50E1F546E868}"/>
              </a:ext>
            </a:extLst>
          </p:cNvPr>
          <p:cNvSpPr/>
          <p:nvPr/>
        </p:nvSpPr>
        <p:spPr>
          <a:xfrm>
            <a:off x="7226532" y="3477492"/>
            <a:ext cx="881149" cy="23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GPIO17</a:t>
            </a:r>
            <a:endParaRPr lang="en-IN" sz="12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031D2B-D357-F07A-906C-41BDB06E497A}"/>
              </a:ext>
            </a:extLst>
          </p:cNvPr>
          <p:cNvSpPr/>
          <p:nvPr/>
        </p:nvSpPr>
        <p:spPr>
          <a:xfrm>
            <a:off x="7226531" y="3804457"/>
            <a:ext cx="881149" cy="23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GPIO16</a:t>
            </a:r>
            <a:endParaRPr lang="en-IN" sz="1200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53F99E-857C-2412-4435-27E83E37D4A0}"/>
              </a:ext>
            </a:extLst>
          </p:cNvPr>
          <p:cNvSpPr/>
          <p:nvPr/>
        </p:nvSpPr>
        <p:spPr>
          <a:xfrm>
            <a:off x="7236227" y="4164678"/>
            <a:ext cx="881149" cy="23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GPIO4</a:t>
            </a:r>
            <a:endParaRPr lang="en-IN" sz="12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629BDAF-BEC1-B3AD-577B-24905961C4F1}"/>
              </a:ext>
            </a:extLst>
          </p:cNvPr>
          <p:cNvSpPr/>
          <p:nvPr/>
        </p:nvSpPr>
        <p:spPr>
          <a:xfrm>
            <a:off x="7220987" y="4547059"/>
            <a:ext cx="881149" cy="23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GPIO0</a:t>
            </a:r>
            <a:endParaRPr lang="en-IN" sz="1200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3FA309B-5517-8E5F-5B2C-5E6F88055113}"/>
              </a:ext>
            </a:extLst>
          </p:cNvPr>
          <p:cNvSpPr/>
          <p:nvPr/>
        </p:nvSpPr>
        <p:spPr>
          <a:xfrm>
            <a:off x="7226530" y="4896426"/>
            <a:ext cx="881149" cy="23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GPIO2</a:t>
            </a:r>
            <a:endParaRPr lang="en-IN" sz="12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375A142-922A-1AAC-04EE-8672DBE6E48D}"/>
              </a:ext>
            </a:extLst>
          </p:cNvPr>
          <p:cNvSpPr/>
          <p:nvPr/>
        </p:nvSpPr>
        <p:spPr>
          <a:xfrm>
            <a:off x="7236226" y="5289661"/>
            <a:ext cx="881149" cy="23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GPIO15</a:t>
            </a:r>
            <a:endParaRPr lang="en-IN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D58D5A2-7242-80A8-D9C1-8518E084CB07}"/>
              </a:ext>
            </a:extLst>
          </p:cNvPr>
          <p:cNvSpPr/>
          <p:nvPr/>
        </p:nvSpPr>
        <p:spPr>
          <a:xfrm>
            <a:off x="7216823" y="5627716"/>
            <a:ext cx="881149" cy="23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GPIO8</a:t>
            </a:r>
            <a:endParaRPr lang="en-IN" sz="12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6B52ADC-DA3F-0031-092E-AD9C678E40D1}"/>
              </a:ext>
            </a:extLst>
          </p:cNvPr>
          <p:cNvSpPr/>
          <p:nvPr/>
        </p:nvSpPr>
        <p:spPr>
          <a:xfrm>
            <a:off x="7215566" y="6037809"/>
            <a:ext cx="881149" cy="23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GPIO7</a:t>
            </a:r>
            <a:endParaRPr lang="en-IN" sz="12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EA0E46B-AEDD-7413-5790-1B63EA43428D}"/>
              </a:ext>
            </a:extLst>
          </p:cNvPr>
          <p:cNvSpPr/>
          <p:nvPr/>
        </p:nvSpPr>
        <p:spPr>
          <a:xfrm>
            <a:off x="7215565" y="6370318"/>
            <a:ext cx="881149" cy="23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GPIO6</a:t>
            </a:r>
            <a:endParaRPr lang="en-IN" sz="1200" b="1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B218299-7818-CADA-6F31-65FD4BF22978}"/>
              </a:ext>
            </a:extLst>
          </p:cNvPr>
          <p:cNvCxnSpPr>
            <a:cxnSpLocks/>
          </p:cNvCxnSpPr>
          <p:nvPr/>
        </p:nvCxnSpPr>
        <p:spPr>
          <a:xfrm>
            <a:off x="4960941" y="545868"/>
            <a:ext cx="102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82D731D-CFCF-1985-2A75-E01B926CDBA3}"/>
              </a:ext>
            </a:extLst>
          </p:cNvPr>
          <p:cNvCxnSpPr>
            <a:cxnSpLocks/>
          </p:cNvCxnSpPr>
          <p:nvPr/>
        </p:nvCxnSpPr>
        <p:spPr>
          <a:xfrm>
            <a:off x="4955766" y="861750"/>
            <a:ext cx="102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338A2F-BE0F-9338-BCF0-A7269BB3E450}"/>
              </a:ext>
            </a:extLst>
          </p:cNvPr>
          <p:cNvCxnSpPr>
            <a:cxnSpLocks/>
          </p:cNvCxnSpPr>
          <p:nvPr/>
        </p:nvCxnSpPr>
        <p:spPr>
          <a:xfrm>
            <a:off x="4955765" y="1224740"/>
            <a:ext cx="102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C029CDF-E2D1-F710-5EC3-BD51EAA0F600}"/>
              </a:ext>
            </a:extLst>
          </p:cNvPr>
          <p:cNvCxnSpPr>
            <a:cxnSpLocks/>
          </p:cNvCxnSpPr>
          <p:nvPr/>
        </p:nvCxnSpPr>
        <p:spPr>
          <a:xfrm>
            <a:off x="4955764" y="1587729"/>
            <a:ext cx="102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6F9051-17FD-21F6-0603-259DCC27B674}"/>
              </a:ext>
            </a:extLst>
          </p:cNvPr>
          <p:cNvCxnSpPr>
            <a:cxnSpLocks/>
          </p:cNvCxnSpPr>
          <p:nvPr/>
        </p:nvCxnSpPr>
        <p:spPr>
          <a:xfrm>
            <a:off x="4965467" y="1911926"/>
            <a:ext cx="102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3A1A876-7879-D4D0-73ED-D45F5068B9E0}"/>
              </a:ext>
            </a:extLst>
          </p:cNvPr>
          <p:cNvCxnSpPr>
            <a:cxnSpLocks/>
          </p:cNvCxnSpPr>
          <p:nvPr/>
        </p:nvCxnSpPr>
        <p:spPr>
          <a:xfrm>
            <a:off x="4965467" y="2269373"/>
            <a:ext cx="102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3670F63-E0F0-55D5-BF6B-45CAE24C4A6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955767" y="2626820"/>
            <a:ext cx="1304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D603CEE-8F3E-36C8-40FC-590B7ADCDC78}"/>
              </a:ext>
            </a:extLst>
          </p:cNvPr>
          <p:cNvCxnSpPr>
            <a:cxnSpLocks/>
          </p:cNvCxnSpPr>
          <p:nvPr/>
        </p:nvCxnSpPr>
        <p:spPr>
          <a:xfrm>
            <a:off x="4971857" y="2969041"/>
            <a:ext cx="102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1E013D6-330C-1224-B148-CC875BF9B1F8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941909" y="3275214"/>
            <a:ext cx="126080" cy="5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53FFB74-1762-2B54-B2B4-02EF7B18121B}"/>
              </a:ext>
            </a:extLst>
          </p:cNvPr>
          <p:cNvCxnSpPr>
            <a:cxnSpLocks/>
          </p:cNvCxnSpPr>
          <p:nvPr/>
        </p:nvCxnSpPr>
        <p:spPr>
          <a:xfrm>
            <a:off x="4943235" y="3593870"/>
            <a:ext cx="131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9B4AD3C-124E-49AB-B034-B453598CB405}"/>
              </a:ext>
            </a:extLst>
          </p:cNvPr>
          <p:cNvCxnSpPr>
            <a:cxnSpLocks/>
          </p:cNvCxnSpPr>
          <p:nvPr/>
        </p:nvCxnSpPr>
        <p:spPr>
          <a:xfrm>
            <a:off x="4927142" y="3920835"/>
            <a:ext cx="131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E8B28A8-17ED-11D2-D902-B4ED1B45E122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916971" y="4281055"/>
            <a:ext cx="157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DEAE895-575B-687C-9134-9F00C7B363F7}"/>
              </a:ext>
            </a:extLst>
          </p:cNvPr>
          <p:cNvCxnSpPr>
            <a:cxnSpLocks/>
          </p:cNvCxnSpPr>
          <p:nvPr/>
        </p:nvCxnSpPr>
        <p:spPr>
          <a:xfrm>
            <a:off x="4927141" y="4686119"/>
            <a:ext cx="131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DC73373-75E5-E685-9EA3-1B9B6498D45D}"/>
              </a:ext>
            </a:extLst>
          </p:cNvPr>
          <p:cNvCxnSpPr>
            <a:cxnSpLocks/>
          </p:cNvCxnSpPr>
          <p:nvPr/>
        </p:nvCxnSpPr>
        <p:spPr>
          <a:xfrm>
            <a:off x="4909597" y="5012804"/>
            <a:ext cx="158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C820AA6-C838-CB58-246D-513AC348FB34}"/>
              </a:ext>
            </a:extLst>
          </p:cNvPr>
          <p:cNvCxnSpPr>
            <a:cxnSpLocks/>
          </p:cNvCxnSpPr>
          <p:nvPr/>
        </p:nvCxnSpPr>
        <p:spPr>
          <a:xfrm>
            <a:off x="4927141" y="5406557"/>
            <a:ext cx="131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6E30AF6-7278-BD39-CA23-9D7095F5C047}"/>
              </a:ext>
            </a:extLst>
          </p:cNvPr>
          <p:cNvCxnSpPr>
            <a:cxnSpLocks/>
          </p:cNvCxnSpPr>
          <p:nvPr/>
        </p:nvCxnSpPr>
        <p:spPr>
          <a:xfrm>
            <a:off x="4889057" y="5744094"/>
            <a:ext cx="169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F89DBD4-D87A-CDBF-C276-66F55C086717}"/>
              </a:ext>
            </a:extLst>
          </p:cNvPr>
          <p:cNvCxnSpPr>
            <a:cxnSpLocks/>
          </p:cNvCxnSpPr>
          <p:nvPr/>
        </p:nvCxnSpPr>
        <p:spPr>
          <a:xfrm>
            <a:off x="4899894" y="6154187"/>
            <a:ext cx="174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3973F2F-13AA-B67F-C17C-7CB945E60B19}"/>
              </a:ext>
            </a:extLst>
          </p:cNvPr>
          <p:cNvCxnSpPr>
            <a:cxnSpLocks/>
          </p:cNvCxnSpPr>
          <p:nvPr/>
        </p:nvCxnSpPr>
        <p:spPr>
          <a:xfrm>
            <a:off x="4916971" y="6486696"/>
            <a:ext cx="141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A036FFA-158F-E08B-9510-03D641B4B588}"/>
              </a:ext>
            </a:extLst>
          </p:cNvPr>
          <p:cNvCxnSpPr>
            <a:cxnSpLocks/>
          </p:cNvCxnSpPr>
          <p:nvPr/>
        </p:nvCxnSpPr>
        <p:spPr>
          <a:xfrm>
            <a:off x="7118465" y="222730"/>
            <a:ext cx="1080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4FB1861-E3E2-3702-85AF-EA8862964C0D}"/>
              </a:ext>
            </a:extLst>
          </p:cNvPr>
          <p:cNvCxnSpPr>
            <a:cxnSpLocks/>
          </p:cNvCxnSpPr>
          <p:nvPr/>
        </p:nvCxnSpPr>
        <p:spPr>
          <a:xfrm>
            <a:off x="7118465" y="568550"/>
            <a:ext cx="114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AE1105A-8C8C-4475-2819-C839B2A63D19}"/>
              </a:ext>
            </a:extLst>
          </p:cNvPr>
          <p:cNvCxnSpPr>
            <a:cxnSpLocks/>
          </p:cNvCxnSpPr>
          <p:nvPr/>
        </p:nvCxnSpPr>
        <p:spPr>
          <a:xfrm>
            <a:off x="7118465" y="861750"/>
            <a:ext cx="114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EE8D30B-2165-912D-E714-0E3EBE9A84A3}"/>
              </a:ext>
            </a:extLst>
          </p:cNvPr>
          <p:cNvCxnSpPr>
            <a:cxnSpLocks/>
          </p:cNvCxnSpPr>
          <p:nvPr/>
        </p:nvCxnSpPr>
        <p:spPr>
          <a:xfrm>
            <a:off x="7118465" y="1224740"/>
            <a:ext cx="114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FB39FE0-6CD7-F2C8-E968-DA4962E04D9E}"/>
              </a:ext>
            </a:extLst>
          </p:cNvPr>
          <p:cNvCxnSpPr>
            <a:cxnSpLocks/>
          </p:cNvCxnSpPr>
          <p:nvPr/>
        </p:nvCxnSpPr>
        <p:spPr>
          <a:xfrm>
            <a:off x="7118465" y="1610411"/>
            <a:ext cx="1080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881B495-FBCE-C7C1-940A-7A944602F41E}"/>
              </a:ext>
            </a:extLst>
          </p:cNvPr>
          <p:cNvCxnSpPr>
            <a:cxnSpLocks/>
          </p:cNvCxnSpPr>
          <p:nvPr/>
        </p:nvCxnSpPr>
        <p:spPr>
          <a:xfrm>
            <a:off x="7118465" y="1911926"/>
            <a:ext cx="120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872E009-BD4A-681B-A600-0BB7B7FA4C3F}"/>
              </a:ext>
            </a:extLst>
          </p:cNvPr>
          <p:cNvCxnSpPr>
            <a:cxnSpLocks/>
          </p:cNvCxnSpPr>
          <p:nvPr/>
        </p:nvCxnSpPr>
        <p:spPr>
          <a:xfrm>
            <a:off x="7118465" y="2269373"/>
            <a:ext cx="114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F3C76B4-A990-5CF3-776F-157F437337F2}"/>
              </a:ext>
            </a:extLst>
          </p:cNvPr>
          <p:cNvCxnSpPr>
            <a:cxnSpLocks/>
          </p:cNvCxnSpPr>
          <p:nvPr/>
        </p:nvCxnSpPr>
        <p:spPr>
          <a:xfrm>
            <a:off x="7118465" y="2626820"/>
            <a:ext cx="131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A98518E-173E-1E31-7034-5387F23D1B8E}"/>
              </a:ext>
            </a:extLst>
          </p:cNvPr>
          <p:cNvCxnSpPr>
            <a:cxnSpLocks/>
          </p:cNvCxnSpPr>
          <p:nvPr/>
        </p:nvCxnSpPr>
        <p:spPr>
          <a:xfrm>
            <a:off x="7118464" y="2951017"/>
            <a:ext cx="131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276A109-19CA-9BAA-62FD-259FAD1EFF5A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7121097" y="3269671"/>
            <a:ext cx="95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0BC4684-947A-6549-0F97-173D0F52C1F6}"/>
              </a:ext>
            </a:extLst>
          </p:cNvPr>
          <p:cNvCxnSpPr>
            <a:cxnSpLocks/>
          </p:cNvCxnSpPr>
          <p:nvPr/>
        </p:nvCxnSpPr>
        <p:spPr>
          <a:xfrm>
            <a:off x="7118464" y="3593870"/>
            <a:ext cx="108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0E15F65-EB17-1BB0-319F-2F7333B3B696}"/>
              </a:ext>
            </a:extLst>
          </p:cNvPr>
          <p:cNvCxnSpPr>
            <a:cxnSpLocks/>
          </p:cNvCxnSpPr>
          <p:nvPr/>
        </p:nvCxnSpPr>
        <p:spPr>
          <a:xfrm>
            <a:off x="7103387" y="3920835"/>
            <a:ext cx="131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724058B-3E25-0F23-988C-B7F78D197E67}"/>
              </a:ext>
            </a:extLst>
          </p:cNvPr>
          <p:cNvCxnSpPr>
            <a:cxnSpLocks/>
          </p:cNvCxnSpPr>
          <p:nvPr/>
        </p:nvCxnSpPr>
        <p:spPr>
          <a:xfrm>
            <a:off x="7103387" y="4281055"/>
            <a:ext cx="131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6068BC9-9DA1-2295-2F42-06D0B0253E94}"/>
              </a:ext>
            </a:extLst>
          </p:cNvPr>
          <p:cNvCxnSpPr>
            <a:cxnSpLocks/>
          </p:cNvCxnSpPr>
          <p:nvPr/>
        </p:nvCxnSpPr>
        <p:spPr>
          <a:xfrm>
            <a:off x="7103387" y="4686119"/>
            <a:ext cx="131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94172BD-5336-5B80-F424-F0A87A1D8821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120702" y="5008631"/>
            <a:ext cx="105828" cy="4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5EC5BBC-BF43-D201-D2A5-9AE3783C4069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7118464" y="5406039"/>
            <a:ext cx="1177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F602EE-927C-F698-CF7E-7D4B03B04861}"/>
              </a:ext>
            </a:extLst>
          </p:cNvPr>
          <p:cNvCxnSpPr>
            <a:cxnSpLocks/>
          </p:cNvCxnSpPr>
          <p:nvPr/>
        </p:nvCxnSpPr>
        <p:spPr>
          <a:xfrm>
            <a:off x="7103387" y="5732723"/>
            <a:ext cx="105828" cy="4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5A609CD-2870-7DC3-2756-F11728B9C084}"/>
              </a:ext>
            </a:extLst>
          </p:cNvPr>
          <p:cNvCxnSpPr>
            <a:cxnSpLocks/>
          </p:cNvCxnSpPr>
          <p:nvPr/>
        </p:nvCxnSpPr>
        <p:spPr>
          <a:xfrm>
            <a:off x="7121742" y="6191724"/>
            <a:ext cx="105828" cy="4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4351EEA-AB0F-6191-C77A-F35B6D65A170}"/>
              </a:ext>
            </a:extLst>
          </p:cNvPr>
          <p:cNvCxnSpPr>
            <a:cxnSpLocks/>
          </p:cNvCxnSpPr>
          <p:nvPr/>
        </p:nvCxnSpPr>
        <p:spPr>
          <a:xfrm>
            <a:off x="7109737" y="6482523"/>
            <a:ext cx="105828" cy="4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F523427-D78A-BF9A-B31D-53394551B7AE}"/>
              </a:ext>
            </a:extLst>
          </p:cNvPr>
          <p:cNvSpPr/>
          <p:nvPr/>
        </p:nvSpPr>
        <p:spPr>
          <a:xfrm>
            <a:off x="10510885" y="3804458"/>
            <a:ext cx="1423448" cy="27986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LCD DISPLAY</a:t>
            </a:r>
            <a:endParaRPr lang="en-IN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9249F45-6942-87C6-C229-4849167CB199}"/>
              </a:ext>
            </a:extLst>
          </p:cNvPr>
          <p:cNvSpPr/>
          <p:nvPr/>
        </p:nvSpPr>
        <p:spPr>
          <a:xfrm>
            <a:off x="9869865" y="3857103"/>
            <a:ext cx="527901" cy="23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RST</a:t>
            </a:r>
            <a:endParaRPr lang="en-IN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1DF2B07-ABCF-2944-66FC-6A19CC9BF00A}"/>
              </a:ext>
            </a:extLst>
          </p:cNvPr>
          <p:cNvSpPr/>
          <p:nvPr/>
        </p:nvSpPr>
        <p:spPr>
          <a:xfrm>
            <a:off x="9869864" y="4164677"/>
            <a:ext cx="527901" cy="23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CS</a:t>
            </a:r>
            <a:endParaRPr lang="en-IN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F1919A9-8C4D-9105-8E91-137EB67F51EC}"/>
              </a:ext>
            </a:extLst>
          </p:cNvPr>
          <p:cNvSpPr/>
          <p:nvPr/>
        </p:nvSpPr>
        <p:spPr>
          <a:xfrm>
            <a:off x="9869864" y="4533431"/>
            <a:ext cx="527901" cy="23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DC</a:t>
            </a:r>
            <a:endParaRPr lang="en-IN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F573D6E-7EDE-B25D-D279-2138FD14A82B}"/>
              </a:ext>
            </a:extLst>
          </p:cNvPr>
          <p:cNvSpPr/>
          <p:nvPr/>
        </p:nvSpPr>
        <p:spPr>
          <a:xfrm>
            <a:off x="9869863" y="4896426"/>
            <a:ext cx="527901" cy="23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SDA</a:t>
            </a:r>
            <a:endParaRPr lang="en-IN" sz="1400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4A66D1C-597E-595F-53E5-0B1681C01734}"/>
              </a:ext>
            </a:extLst>
          </p:cNvPr>
          <p:cNvSpPr/>
          <p:nvPr/>
        </p:nvSpPr>
        <p:spPr>
          <a:xfrm>
            <a:off x="9869863" y="5297117"/>
            <a:ext cx="527901" cy="23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SCL</a:t>
            </a:r>
            <a:endParaRPr lang="en-IN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F64E3FA-1F3A-AA88-0427-B9B6EBF5FBBC}"/>
              </a:ext>
            </a:extLst>
          </p:cNvPr>
          <p:cNvSpPr/>
          <p:nvPr/>
        </p:nvSpPr>
        <p:spPr>
          <a:xfrm>
            <a:off x="9869863" y="5731349"/>
            <a:ext cx="527901" cy="23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GN</a:t>
            </a:r>
            <a:endParaRPr lang="en-IN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6B571D7-A1B9-7214-5BE8-D4CC5843B7DC}"/>
              </a:ext>
            </a:extLst>
          </p:cNvPr>
          <p:cNvSpPr/>
          <p:nvPr/>
        </p:nvSpPr>
        <p:spPr>
          <a:xfrm>
            <a:off x="9869863" y="6137562"/>
            <a:ext cx="527901" cy="232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VCC</a:t>
            </a:r>
            <a:endParaRPr lang="en-IN" sz="1400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13450F3-7E8E-5B15-1A2A-9AB2C2B92753}"/>
              </a:ext>
            </a:extLst>
          </p:cNvPr>
          <p:cNvCxnSpPr>
            <a:cxnSpLocks/>
            <a:endCxn id="129" idx="3"/>
          </p:cNvCxnSpPr>
          <p:nvPr/>
        </p:nvCxnSpPr>
        <p:spPr>
          <a:xfrm flipH="1">
            <a:off x="10397766" y="3973481"/>
            <a:ext cx="1131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46B7F3A-6436-5445-BD2C-105A2319F24D}"/>
              </a:ext>
            </a:extLst>
          </p:cNvPr>
          <p:cNvCxnSpPr>
            <a:stCxn id="132" idx="3"/>
          </p:cNvCxnSpPr>
          <p:nvPr/>
        </p:nvCxnSpPr>
        <p:spPr>
          <a:xfrm>
            <a:off x="10397765" y="4281055"/>
            <a:ext cx="113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C9BD623-D1BF-D869-1D8E-9C8DA5466E37}"/>
              </a:ext>
            </a:extLst>
          </p:cNvPr>
          <p:cNvCxnSpPr>
            <a:stCxn id="133" idx="3"/>
          </p:cNvCxnSpPr>
          <p:nvPr/>
        </p:nvCxnSpPr>
        <p:spPr>
          <a:xfrm>
            <a:off x="10397765" y="4649809"/>
            <a:ext cx="113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D798DE97-56BD-0E02-5D9A-A7AEBDD59E8B}"/>
              </a:ext>
            </a:extLst>
          </p:cNvPr>
          <p:cNvCxnSpPr>
            <a:stCxn id="134" idx="3"/>
          </p:cNvCxnSpPr>
          <p:nvPr/>
        </p:nvCxnSpPr>
        <p:spPr>
          <a:xfrm flipV="1">
            <a:off x="10397764" y="5008631"/>
            <a:ext cx="113121" cy="4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21FFC031-6059-060E-8E3D-0BB05059E75D}"/>
              </a:ext>
            </a:extLst>
          </p:cNvPr>
          <p:cNvCxnSpPr>
            <a:stCxn id="135" idx="3"/>
          </p:cNvCxnSpPr>
          <p:nvPr/>
        </p:nvCxnSpPr>
        <p:spPr>
          <a:xfrm>
            <a:off x="10397764" y="5413495"/>
            <a:ext cx="1131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850D15F-364E-2CF8-0883-FC5E147F9C71}"/>
              </a:ext>
            </a:extLst>
          </p:cNvPr>
          <p:cNvCxnSpPr>
            <a:stCxn id="136" idx="3"/>
          </p:cNvCxnSpPr>
          <p:nvPr/>
        </p:nvCxnSpPr>
        <p:spPr>
          <a:xfrm>
            <a:off x="10397764" y="5847727"/>
            <a:ext cx="1131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B0ED03A-1654-FE22-51C8-E5C9C0FF33E0}"/>
              </a:ext>
            </a:extLst>
          </p:cNvPr>
          <p:cNvCxnSpPr>
            <a:stCxn id="137" idx="3"/>
          </p:cNvCxnSpPr>
          <p:nvPr/>
        </p:nvCxnSpPr>
        <p:spPr>
          <a:xfrm>
            <a:off x="10397764" y="6253940"/>
            <a:ext cx="1131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7D5C8183-BC0C-E055-2809-46B8BCFA3606}"/>
              </a:ext>
            </a:extLst>
          </p:cNvPr>
          <p:cNvCxnSpPr>
            <a:cxnSpLocks/>
          </p:cNvCxnSpPr>
          <p:nvPr/>
        </p:nvCxnSpPr>
        <p:spPr>
          <a:xfrm flipV="1">
            <a:off x="8103831" y="4336470"/>
            <a:ext cx="1752489" cy="11249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FBB540D6-E6E9-3549-A19D-5BC7BED7F45E}"/>
              </a:ext>
            </a:extLst>
          </p:cNvPr>
          <p:cNvCxnSpPr>
            <a:stCxn id="38" idx="3"/>
            <a:endCxn id="129" idx="1"/>
          </p:cNvCxnSpPr>
          <p:nvPr/>
        </p:nvCxnSpPr>
        <p:spPr>
          <a:xfrm flipV="1">
            <a:off x="8117376" y="3973481"/>
            <a:ext cx="1752489" cy="3075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434866BB-FA1F-7EA4-FDDC-AF644F6C3653}"/>
              </a:ext>
            </a:extLst>
          </p:cNvPr>
          <p:cNvCxnSpPr>
            <a:stCxn id="40" idx="3"/>
            <a:endCxn id="133" idx="1"/>
          </p:cNvCxnSpPr>
          <p:nvPr/>
        </p:nvCxnSpPr>
        <p:spPr>
          <a:xfrm flipV="1">
            <a:off x="8107679" y="4649809"/>
            <a:ext cx="1762185" cy="3629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6D33F1A8-635F-2F19-F631-2C009C2C5B8D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8102137" y="250154"/>
            <a:ext cx="608230" cy="55975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C6C57541-BCFF-DC96-0BB6-D96CB8379D28}"/>
              </a:ext>
            </a:extLst>
          </p:cNvPr>
          <p:cNvCxnSpPr>
            <a:stCxn id="136" idx="1"/>
          </p:cNvCxnSpPr>
          <p:nvPr/>
        </p:nvCxnSpPr>
        <p:spPr>
          <a:xfrm rot="10800000">
            <a:off x="8710367" y="5847727"/>
            <a:ext cx="1159496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928DAE7E-52B4-A787-E009-388E6CDCB76D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3346520" y="229984"/>
            <a:ext cx="743343" cy="64950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AD30C95-C971-94FD-A81D-27301C8CE96B}"/>
              </a:ext>
            </a:extLst>
          </p:cNvPr>
          <p:cNvSpPr/>
          <p:nvPr/>
        </p:nvSpPr>
        <p:spPr>
          <a:xfrm>
            <a:off x="10397764" y="273202"/>
            <a:ext cx="1611985" cy="20504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Soil Moisture Sensor</a:t>
            </a:r>
            <a:endParaRPr lang="en-IN" dirty="0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0160031-89E8-9C03-97E6-A1C52FFF4E53}"/>
              </a:ext>
            </a:extLst>
          </p:cNvPr>
          <p:cNvSpPr/>
          <p:nvPr/>
        </p:nvSpPr>
        <p:spPr>
          <a:xfrm>
            <a:off x="9562894" y="354671"/>
            <a:ext cx="697580" cy="307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A0</a:t>
            </a:r>
            <a:endParaRPr lang="en-IN" dirty="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E4FC7D16-3F97-96A6-4E6B-1A51DF6B5B8D}"/>
              </a:ext>
            </a:extLst>
          </p:cNvPr>
          <p:cNvSpPr/>
          <p:nvPr/>
        </p:nvSpPr>
        <p:spPr>
          <a:xfrm>
            <a:off x="9562894" y="855899"/>
            <a:ext cx="725863" cy="307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D0</a:t>
            </a:r>
            <a:endParaRPr lang="en-IN" dirty="0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27484EA-155C-9FB0-A4D4-AFD2FEED8307}"/>
              </a:ext>
            </a:extLst>
          </p:cNvPr>
          <p:cNvSpPr/>
          <p:nvPr/>
        </p:nvSpPr>
        <p:spPr>
          <a:xfrm>
            <a:off x="9553466" y="1347851"/>
            <a:ext cx="725863" cy="307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VCC</a:t>
            </a:r>
            <a:endParaRPr lang="en-IN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42B0C4C0-0818-31BC-B4CA-D66DB2095176}"/>
              </a:ext>
            </a:extLst>
          </p:cNvPr>
          <p:cNvSpPr/>
          <p:nvPr/>
        </p:nvSpPr>
        <p:spPr>
          <a:xfrm>
            <a:off x="9562894" y="1836920"/>
            <a:ext cx="725863" cy="307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  <a:endParaRPr lang="en-IN" dirty="0"/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7FB34CD5-E757-96E3-41DB-96CB4D18CBC5}"/>
              </a:ext>
            </a:extLst>
          </p:cNvPr>
          <p:cNvCxnSpPr>
            <a:cxnSpLocks/>
            <a:stCxn id="217" idx="3"/>
          </p:cNvCxnSpPr>
          <p:nvPr/>
        </p:nvCxnSpPr>
        <p:spPr>
          <a:xfrm flipV="1">
            <a:off x="10260474" y="508458"/>
            <a:ext cx="13729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8619D39D-041A-5EAB-6FB9-7C65638EA95D}"/>
              </a:ext>
            </a:extLst>
          </p:cNvPr>
          <p:cNvCxnSpPr>
            <a:stCxn id="218" idx="3"/>
          </p:cNvCxnSpPr>
          <p:nvPr/>
        </p:nvCxnSpPr>
        <p:spPr>
          <a:xfrm flipV="1">
            <a:off x="10288757" y="1009686"/>
            <a:ext cx="10900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DCE32CA6-20B2-B0B4-D4D8-82362C121215}"/>
              </a:ext>
            </a:extLst>
          </p:cNvPr>
          <p:cNvCxnSpPr>
            <a:stCxn id="219" idx="3"/>
          </p:cNvCxnSpPr>
          <p:nvPr/>
        </p:nvCxnSpPr>
        <p:spPr>
          <a:xfrm flipV="1">
            <a:off x="10279329" y="1501638"/>
            <a:ext cx="1184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9B35B4A0-54D7-4800-B232-B7D66CC231CA}"/>
              </a:ext>
            </a:extLst>
          </p:cNvPr>
          <p:cNvCxnSpPr>
            <a:stCxn id="220" idx="3"/>
          </p:cNvCxnSpPr>
          <p:nvPr/>
        </p:nvCxnSpPr>
        <p:spPr>
          <a:xfrm flipV="1">
            <a:off x="10288757" y="1990707"/>
            <a:ext cx="10900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D4233D1D-68D8-BB91-57C4-CE2A9A732D8E}"/>
              </a:ext>
            </a:extLst>
          </p:cNvPr>
          <p:cNvCxnSpPr>
            <a:stCxn id="5" idx="3"/>
          </p:cNvCxnSpPr>
          <p:nvPr/>
        </p:nvCxnSpPr>
        <p:spPr>
          <a:xfrm>
            <a:off x="4971011" y="229984"/>
            <a:ext cx="115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1213D41-C757-611C-7C16-0B9CE4EB83ED}"/>
              </a:ext>
            </a:extLst>
          </p:cNvPr>
          <p:cNvCxnSpPr>
            <a:stCxn id="217" idx="1"/>
          </p:cNvCxnSpPr>
          <p:nvPr/>
        </p:nvCxnSpPr>
        <p:spPr>
          <a:xfrm rot="10800000">
            <a:off x="6872140" y="135773"/>
            <a:ext cx="2690754" cy="37268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C40B9223-5F05-C13F-1B4A-151E5E1B58FD}"/>
              </a:ext>
            </a:extLst>
          </p:cNvPr>
          <p:cNvCxnSpPr/>
          <p:nvPr/>
        </p:nvCxnSpPr>
        <p:spPr>
          <a:xfrm rot="10800000">
            <a:off x="2545237" y="50911"/>
            <a:ext cx="4326903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D9FC3A11-FAB5-9825-0E57-ABD90DC95972}"/>
              </a:ext>
            </a:extLst>
          </p:cNvPr>
          <p:cNvCxnSpPr/>
          <p:nvPr/>
        </p:nvCxnSpPr>
        <p:spPr>
          <a:xfrm rot="5400000">
            <a:off x="6829709" y="93341"/>
            <a:ext cx="84862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246">
            <a:extLst>
              <a:ext uri="{FF2B5EF4-FFF2-40B4-BE49-F238E27FC236}">
                <a16:creationId xmlns:a16="http://schemas.microsoft.com/office/drawing/2014/main" id="{8A3351E1-35FA-12A5-3005-CCF3E28C68DC}"/>
              </a:ext>
            </a:extLst>
          </p:cNvPr>
          <p:cNvCxnSpPr>
            <a:endCxn id="16" idx="1"/>
          </p:cNvCxnSpPr>
          <p:nvPr/>
        </p:nvCxnSpPr>
        <p:spPr>
          <a:xfrm rot="16200000" flipH="1">
            <a:off x="1690846" y="905300"/>
            <a:ext cx="3224304" cy="15155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FA4B7535-0EA0-2D04-C615-E864FC847C88}"/>
              </a:ext>
            </a:extLst>
          </p:cNvPr>
          <p:cNvCxnSpPr>
            <a:stCxn id="220" idx="1"/>
          </p:cNvCxnSpPr>
          <p:nvPr/>
        </p:nvCxnSpPr>
        <p:spPr>
          <a:xfrm rot="10800000">
            <a:off x="8710368" y="1990708"/>
            <a:ext cx="852527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911EAB07-A2A4-6139-494A-B7556AFB7AA3}"/>
              </a:ext>
            </a:extLst>
          </p:cNvPr>
          <p:cNvCxnSpPr>
            <a:stCxn id="219" idx="1"/>
          </p:cNvCxnSpPr>
          <p:nvPr/>
        </p:nvCxnSpPr>
        <p:spPr>
          <a:xfrm rot="10800000" flipV="1">
            <a:off x="9136632" y="1501638"/>
            <a:ext cx="416835" cy="48686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or: Elbow 258">
            <a:extLst>
              <a:ext uri="{FF2B5EF4-FFF2-40B4-BE49-F238E27FC236}">
                <a16:creationId xmlns:a16="http://schemas.microsoft.com/office/drawing/2014/main" id="{60653C8B-FFB9-1B23-50A8-F8174F5485B4}"/>
              </a:ext>
            </a:extLst>
          </p:cNvPr>
          <p:cNvCxnSpPr>
            <a:endCxn id="137" idx="1"/>
          </p:cNvCxnSpPr>
          <p:nvPr/>
        </p:nvCxnSpPr>
        <p:spPr>
          <a:xfrm flipV="1">
            <a:off x="9671901" y="6253940"/>
            <a:ext cx="197962" cy="895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tangle 259">
            <a:extLst>
              <a:ext uri="{FF2B5EF4-FFF2-40B4-BE49-F238E27FC236}">
                <a16:creationId xmlns:a16="http://schemas.microsoft.com/office/drawing/2014/main" id="{407C670C-3BA2-10A8-526D-6091B4E79565}"/>
              </a:ext>
            </a:extLst>
          </p:cNvPr>
          <p:cNvSpPr/>
          <p:nvPr/>
        </p:nvSpPr>
        <p:spPr>
          <a:xfrm>
            <a:off x="301658" y="273203"/>
            <a:ext cx="876693" cy="15223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Temperature sensor</a:t>
            </a:r>
            <a:endParaRPr lang="en-IN" sz="1000" dirty="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875AD703-8270-8823-F3CA-2DE4A706D797}"/>
              </a:ext>
            </a:extLst>
          </p:cNvPr>
          <p:cNvSpPr/>
          <p:nvPr/>
        </p:nvSpPr>
        <p:spPr>
          <a:xfrm>
            <a:off x="1355236" y="443872"/>
            <a:ext cx="607772" cy="2992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vcc</a:t>
            </a:r>
            <a:endParaRPr lang="en-IN" dirty="0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6092D889-FC5E-C8B7-6A88-68D3B2398B43}"/>
              </a:ext>
            </a:extLst>
          </p:cNvPr>
          <p:cNvSpPr/>
          <p:nvPr/>
        </p:nvSpPr>
        <p:spPr>
          <a:xfrm>
            <a:off x="1375443" y="867294"/>
            <a:ext cx="607772" cy="2992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</a:t>
            </a:r>
            <a:endParaRPr lang="en-IN" sz="1400" dirty="0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7711219C-1F52-BDD9-1697-8E4BCCD526D3}"/>
              </a:ext>
            </a:extLst>
          </p:cNvPr>
          <p:cNvSpPr/>
          <p:nvPr/>
        </p:nvSpPr>
        <p:spPr>
          <a:xfrm>
            <a:off x="1365746" y="1281447"/>
            <a:ext cx="607772" cy="2992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GND</a:t>
            </a:r>
            <a:endParaRPr lang="en-IN" sz="1400" dirty="0"/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1C5B65F8-44B1-69D1-D443-D71BE35CC17A}"/>
              </a:ext>
            </a:extLst>
          </p:cNvPr>
          <p:cNvCxnSpPr>
            <a:stCxn id="261" idx="1"/>
          </p:cNvCxnSpPr>
          <p:nvPr/>
        </p:nvCxnSpPr>
        <p:spPr>
          <a:xfrm flipH="1" flipV="1">
            <a:off x="1178351" y="593503"/>
            <a:ext cx="1768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C836D921-7E17-BD68-2B5E-0DCF6D69C42A}"/>
              </a:ext>
            </a:extLst>
          </p:cNvPr>
          <p:cNvCxnSpPr>
            <a:cxnSpLocks/>
            <a:stCxn id="263" idx="1"/>
          </p:cNvCxnSpPr>
          <p:nvPr/>
        </p:nvCxnSpPr>
        <p:spPr>
          <a:xfrm flipH="1">
            <a:off x="1178351" y="1431079"/>
            <a:ext cx="1873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897DAF9F-791D-D0C7-4B0C-066FCD87EE40}"/>
              </a:ext>
            </a:extLst>
          </p:cNvPr>
          <p:cNvCxnSpPr>
            <a:stCxn id="262" idx="1"/>
          </p:cNvCxnSpPr>
          <p:nvPr/>
        </p:nvCxnSpPr>
        <p:spPr>
          <a:xfrm flipH="1" flipV="1">
            <a:off x="1178351" y="1016925"/>
            <a:ext cx="1970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nector: Elbow 291">
            <a:extLst>
              <a:ext uri="{FF2B5EF4-FFF2-40B4-BE49-F238E27FC236}">
                <a16:creationId xmlns:a16="http://schemas.microsoft.com/office/drawing/2014/main" id="{130C83A4-A7E7-BB07-55E7-2E25668BDDDC}"/>
              </a:ext>
            </a:extLst>
          </p:cNvPr>
          <p:cNvCxnSpPr>
            <a:stCxn id="261" idx="3"/>
          </p:cNvCxnSpPr>
          <p:nvPr/>
        </p:nvCxnSpPr>
        <p:spPr>
          <a:xfrm>
            <a:off x="1963008" y="593504"/>
            <a:ext cx="242864" cy="58890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E450E126-D102-BEF4-8028-0EFC89C71456}"/>
              </a:ext>
            </a:extLst>
          </p:cNvPr>
          <p:cNvCxnSpPr>
            <a:stCxn id="25" idx="1"/>
          </p:cNvCxnSpPr>
          <p:nvPr/>
        </p:nvCxnSpPr>
        <p:spPr>
          <a:xfrm rot="10800000">
            <a:off x="2205873" y="6482524"/>
            <a:ext cx="1823009" cy="971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294">
            <a:extLst>
              <a:ext uri="{FF2B5EF4-FFF2-40B4-BE49-F238E27FC236}">
                <a16:creationId xmlns:a16="http://schemas.microsoft.com/office/drawing/2014/main" id="{4B950929-46C8-2790-3D82-7797841D1882}"/>
              </a:ext>
            </a:extLst>
          </p:cNvPr>
          <p:cNvSpPr/>
          <p:nvPr/>
        </p:nvSpPr>
        <p:spPr>
          <a:xfrm>
            <a:off x="275611" y="4055490"/>
            <a:ext cx="671532" cy="1444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Relay</a:t>
            </a:r>
            <a:endParaRPr lang="en-IN" sz="1400" dirty="0"/>
          </a:p>
        </p:txBody>
      </p:sp>
      <p:cxnSp>
        <p:nvCxnSpPr>
          <p:cNvPr id="297" name="Connector: Elbow 296">
            <a:extLst>
              <a:ext uri="{FF2B5EF4-FFF2-40B4-BE49-F238E27FC236}">
                <a16:creationId xmlns:a16="http://schemas.microsoft.com/office/drawing/2014/main" id="{D8033A55-844A-52F1-0572-FDBF42FBF184}"/>
              </a:ext>
            </a:extLst>
          </p:cNvPr>
          <p:cNvCxnSpPr>
            <a:stCxn id="262" idx="3"/>
          </p:cNvCxnSpPr>
          <p:nvPr/>
        </p:nvCxnSpPr>
        <p:spPr>
          <a:xfrm>
            <a:off x="1983215" y="1016926"/>
            <a:ext cx="1734976" cy="29039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95C83236-7A45-FEFE-3851-0327C4F3759D}"/>
              </a:ext>
            </a:extLst>
          </p:cNvPr>
          <p:cNvCxnSpPr>
            <a:stCxn id="18" idx="1"/>
          </p:cNvCxnSpPr>
          <p:nvPr/>
        </p:nvCxnSpPr>
        <p:spPr>
          <a:xfrm flipH="1">
            <a:off x="3718191" y="3920835"/>
            <a:ext cx="3314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nector: Elbow 306">
            <a:extLst>
              <a:ext uri="{FF2B5EF4-FFF2-40B4-BE49-F238E27FC236}">
                <a16:creationId xmlns:a16="http://schemas.microsoft.com/office/drawing/2014/main" id="{2A0998BB-C3B3-C074-5338-8C9DC04EDBBF}"/>
              </a:ext>
            </a:extLst>
          </p:cNvPr>
          <p:cNvCxnSpPr>
            <a:stCxn id="263" idx="3"/>
            <a:endCxn id="20" idx="1"/>
          </p:cNvCxnSpPr>
          <p:nvPr/>
        </p:nvCxnSpPr>
        <p:spPr>
          <a:xfrm>
            <a:off x="1973518" y="1431079"/>
            <a:ext cx="2076155" cy="32217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>
            <a:extLst>
              <a:ext uri="{FF2B5EF4-FFF2-40B4-BE49-F238E27FC236}">
                <a16:creationId xmlns:a16="http://schemas.microsoft.com/office/drawing/2014/main" id="{F8007EAA-3A26-7905-53D6-7EFC904419BB}"/>
              </a:ext>
            </a:extLst>
          </p:cNvPr>
          <p:cNvSpPr/>
          <p:nvPr/>
        </p:nvSpPr>
        <p:spPr>
          <a:xfrm>
            <a:off x="1195899" y="4628240"/>
            <a:ext cx="607772" cy="2992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VCC</a:t>
            </a:r>
            <a:endParaRPr lang="en-IN" sz="1400" dirty="0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A86F3C78-7ABA-3FFD-EEEF-7C79DA4DA530}"/>
              </a:ext>
            </a:extLst>
          </p:cNvPr>
          <p:cNvSpPr/>
          <p:nvPr/>
        </p:nvSpPr>
        <p:spPr>
          <a:xfrm>
            <a:off x="1188455" y="4098170"/>
            <a:ext cx="607772" cy="2992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Signal</a:t>
            </a:r>
            <a:endParaRPr lang="en-IN" sz="1050" dirty="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F02480D5-35C6-065B-5DFF-DE1D0C3AF78D}"/>
              </a:ext>
            </a:extLst>
          </p:cNvPr>
          <p:cNvSpPr/>
          <p:nvPr/>
        </p:nvSpPr>
        <p:spPr>
          <a:xfrm>
            <a:off x="1195899" y="5117865"/>
            <a:ext cx="607772" cy="2992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GND</a:t>
            </a:r>
            <a:endParaRPr lang="en-IN" sz="1400" dirty="0"/>
          </a:p>
        </p:txBody>
      </p: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AEC600DF-F737-3D29-0E72-5577A13798EA}"/>
              </a:ext>
            </a:extLst>
          </p:cNvPr>
          <p:cNvCxnSpPr>
            <a:endCxn id="309" idx="1"/>
          </p:cNvCxnSpPr>
          <p:nvPr/>
        </p:nvCxnSpPr>
        <p:spPr>
          <a:xfrm>
            <a:off x="947143" y="4247801"/>
            <a:ext cx="2413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1BAF660F-EF57-8D43-CA1D-789A48B55B38}"/>
              </a:ext>
            </a:extLst>
          </p:cNvPr>
          <p:cNvCxnSpPr>
            <a:stCxn id="308" idx="1"/>
            <a:endCxn id="295" idx="3"/>
          </p:cNvCxnSpPr>
          <p:nvPr/>
        </p:nvCxnSpPr>
        <p:spPr>
          <a:xfrm flipH="1">
            <a:off x="947143" y="4777872"/>
            <a:ext cx="2487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73BD679E-B4B7-867D-FC4D-02DABF53E4E5}"/>
              </a:ext>
            </a:extLst>
          </p:cNvPr>
          <p:cNvCxnSpPr>
            <a:stCxn id="310" idx="1"/>
          </p:cNvCxnSpPr>
          <p:nvPr/>
        </p:nvCxnSpPr>
        <p:spPr>
          <a:xfrm flipH="1" flipV="1">
            <a:off x="947143" y="5267496"/>
            <a:ext cx="24875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nector: Elbow 320">
            <a:extLst>
              <a:ext uri="{FF2B5EF4-FFF2-40B4-BE49-F238E27FC236}">
                <a16:creationId xmlns:a16="http://schemas.microsoft.com/office/drawing/2014/main" id="{2C9B0258-3272-746A-6E59-FE73B554EDBA}"/>
              </a:ext>
            </a:extLst>
          </p:cNvPr>
          <p:cNvCxnSpPr>
            <a:endCxn id="310" idx="3"/>
          </p:cNvCxnSpPr>
          <p:nvPr/>
        </p:nvCxnSpPr>
        <p:spPr>
          <a:xfrm rot="10800000" flipV="1">
            <a:off x="1803671" y="4628239"/>
            <a:ext cx="1207924" cy="6392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nector: Elbow 322">
            <a:extLst>
              <a:ext uri="{FF2B5EF4-FFF2-40B4-BE49-F238E27FC236}">
                <a16:creationId xmlns:a16="http://schemas.microsoft.com/office/drawing/2014/main" id="{2C8976D2-9F53-3C49-DE38-C6DD392C60DE}"/>
              </a:ext>
            </a:extLst>
          </p:cNvPr>
          <p:cNvCxnSpPr>
            <a:stCxn id="308" idx="3"/>
          </p:cNvCxnSpPr>
          <p:nvPr/>
        </p:nvCxnSpPr>
        <p:spPr>
          <a:xfrm>
            <a:off x="1803671" y="4777872"/>
            <a:ext cx="939529" cy="17046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F81A78C7-3A22-2022-383F-33771FCB2D66}"/>
              </a:ext>
            </a:extLst>
          </p:cNvPr>
          <p:cNvCxnSpPr>
            <a:stCxn id="309" idx="3"/>
            <a:endCxn id="13" idx="1"/>
          </p:cNvCxnSpPr>
          <p:nvPr/>
        </p:nvCxnSpPr>
        <p:spPr>
          <a:xfrm flipV="1">
            <a:off x="1796227" y="2269373"/>
            <a:ext cx="2278392" cy="19784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or: Elbow 332">
            <a:extLst>
              <a:ext uri="{FF2B5EF4-FFF2-40B4-BE49-F238E27FC236}">
                <a16:creationId xmlns:a16="http://schemas.microsoft.com/office/drawing/2014/main" id="{EFC7487F-FD31-86B3-7CD5-82E6E148538F}"/>
              </a:ext>
            </a:extLst>
          </p:cNvPr>
          <p:cNvCxnSpPr/>
          <p:nvPr/>
        </p:nvCxnSpPr>
        <p:spPr>
          <a:xfrm rot="10800000" flipV="1">
            <a:off x="7993931" y="6343445"/>
            <a:ext cx="1677971" cy="3815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ctor: Elbow 334">
            <a:extLst>
              <a:ext uri="{FF2B5EF4-FFF2-40B4-BE49-F238E27FC236}">
                <a16:creationId xmlns:a16="http://schemas.microsoft.com/office/drawing/2014/main" id="{24E1B71B-0668-3E53-5FA2-78B633E2C160}"/>
              </a:ext>
            </a:extLst>
          </p:cNvPr>
          <p:cNvCxnSpPr/>
          <p:nvPr/>
        </p:nvCxnSpPr>
        <p:spPr>
          <a:xfrm rot="10800000">
            <a:off x="3346519" y="6724997"/>
            <a:ext cx="4647412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Connector: Elbow 336">
            <a:extLst>
              <a:ext uri="{FF2B5EF4-FFF2-40B4-BE49-F238E27FC236}">
                <a16:creationId xmlns:a16="http://schemas.microsoft.com/office/drawing/2014/main" id="{99C2DB78-466E-53F2-6EF6-3C8D176C6328}"/>
              </a:ext>
            </a:extLst>
          </p:cNvPr>
          <p:cNvCxnSpPr>
            <a:stCxn id="27" idx="3"/>
          </p:cNvCxnSpPr>
          <p:nvPr/>
        </p:nvCxnSpPr>
        <p:spPr>
          <a:xfrm>
            <a:off x="8117378" y="545868"/>
            <a:ext cx="288874" cy="44019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nector: Elbow 338">
            <a:extLst>
              <a:ext uri="{FF2B5EF4-FFF2-40B4-BE49-F238E27FC236}">
                <a16:creationId xmlns:a16="http://schemas.microsoft.com/office/drawing/2014/main" id="{7A29129A-9FCF-7AEE-916A-8C60B3DCF839}"/>
              </a:ext>
            </a:extLst>
          </p:cNvPr>
          <p:cNvCxnSpPr>
            <a:endCxn id="134" idx="1"/>
          </p:cNvCxnSpPr>
          <p:nvPr/>
        </p:nvCxnSpPr>
        <p:spPr>
          <a:xfrm>
            <a:off x="8406252" y="4927503"/>
            <a:ext cx="1463611" cy="853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0E0ECC7-1ABE-0F9C-AA1C-417B7D2910AF}"/>
              </a:ext>
            </a:extLst>
          </p:cNvPr>
          <p:cNvCxnSpPr>
            <a:stCxn id="34" idx="3"/>
          </p:cNvCxnSpPr>
          <p:nvPr/>
        </p:nvCxnSpPr>
        <p:spPr>
          <a:xfrm>
            <a:off x="8118757" y="2951017"/>
            <a:ext cx="1226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30721EB7-3251-B496-5DAC-980021F5480E}"/>
              </a:ext>
            </a:extLst>
          </p:cNvPr>
          <p:cNvCxnSpPr/>
          <p:nvPr/>
        </p:nvCxnSpPr>
        <p:spPr>
          <a:xfrm>
            <a:off x="9345049" y="2951017"/>
            <a:ext cx="0" cy="2462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0FC88E8F-CC50-75A9-0223-8CF7E9F95625}"/>
              </a:ext>
            </a:extLst>
          </p:cNvPr>
          <p:cNvCxnSpPr>
            <a:stCxn id="135" idx="1"/>
          </p:cNvCxnSpPr>
          <p:nvPr/>
        </p:nvCxnSpPr>
        <p:spPr>
          <a:xfrm flipH="1">
            <a:off x="9345049" y="5413495"/>
            <a:ext cx="5248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53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68</Words>
  <Application>Microsoft Office PowerPoint</Application>
  <PresentationFormat>Widescreen</PresentationFormat>
  <Paragraphs>62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Vanishree Prasad</dc:creator>
  <cp:lastModifiedBy>Nityasri S</cp:lastModifiedBy>
  <cp:revision>13</cp:revision>
  <dcterms:created xsi:type="dcterms:W3CDTF">2024-04-27T22:17:35Z</dcterms:created>
  <dcterms:modified xsi:type="dcterms:W3CDTF">2024-04-28T14:40:45Z</dcterms:modified>
</cp:coreProperties>
</file>