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2850" y="-3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zan Bar" userId="c6f4b9ed-2c00-430b-ae2d-675e9e5eba4f" providerId="ADAL" clId="{002D3E70-D152-4470-BFF7-6EA0CFD51962}"/>
    <pc:docChg chg="modSld">
      <pc:chgData name="Nitzan Bar" userId="c6f4b9ed-2c00-430b-ae2d-675e9e5eba4f" providerId="ADAL" clId="{002D3E70-D152-4470-BFF7-6EA0CFD51962}" dt="2023-02-27T12:16:12.944" v="29" actId="14100"/>
      <pc:docMkLst>
        <pc:docMk/>
      </pc:docMkLst>
      <pc:sldChg chg="modSp mod">
        <pc:chgData name="Nitzan Bar" userId="c6f4b9ed-2c00-430b-ae2d-675e9e5eba4f" providerId="ADAL" clId="{002D3E70-D152-4470-BFF7-6EA0CFD51962}" dt="2023-02-27T12:16:12.944" v="29" actId="14100"/>
        <pc:sldMkLst>
          <pc:docMk/>
          <pc:sldMk cId="767335437" sldId="256"/>
        </pc:sldMkLst>
        <pc:spChg chg="mod">
          <ac:chgData name="Nitzan Bar" userId="c6f4b9ed-2c00-430b-ae2d-675e9e5eba4f" providerId="ADAL" clId="{002D3E70-D152-4470-BFF7-6EA0CFD51962}" dt="2023-02-27T12:16:12.944" v="29" actId="14100"/>
          <ac:spMkLst>
            <pc:docMk/>
            <pc:sldMk cId="767335437" sldId="256"/>
            <ac:spMk id="4" creationId="{E3BA3679-AABB-4363-A128-F39B4B7A6614}"/>
          </ac:spMkLst>
        </pc:spChg>
        <pc:spChg chg="mod">
          <ac:chgData name="Nitzan Bar" userId="c6f4b9ed-2c00-430b-ae2d-675e9e5eba4f" providerId="ADAL" clId="{002D3E70-D152-4470-BFF7-6EA0CFD51962}" dt="2023-02-27T12:15:51.135" v="24" actId="14100"/>
          <ac:spMkLst>
            <pc:docMk/>
            <pc:sldMk cId="767335437" sldId="256"/>
            <ac:spMk id="5" creationId="{51180613-1959-0460-F7FC-6B85236A398B}"/>
          </ac:spMkLst>
        </pc:spChg>
        <pc:spChg chg="mod">
          <ac:chgData name="Nitzan Bar" userId="c6f4b9ed-2c00-430b-ae2d-675e9e5eba4f" providerId="ADAL" clId="{002D3E70-D152-4470-BFF7-6EA0CFD51962}" dt="2023-02-27T12:15:26.213" v="15" actId="1036"/>
          <ac:spMkLst>
            <pc:docMk/>
            <pc:sldMk cId="767335437" sldId="256"/>
            <ac:spMk id="6" creationId="{BFD36068-9E28-EC1B-5BD2-914FE0649BDC}"/>
          </ac:spMkLst>
        </pc:spChg>
        <pc:spChg chg="mod">
          <ac:chgData name="Nitzan Bar" userId="c6f4b9ed-2c00-430b-ae2d-675e9e5eba4f" providerId="ADAL" clId="{002D3E70-D152-4470-BFF7-6EA0CFD51962}" dt="2023-02-27T12:15:52.878" v="27" actId="1035"/>
          <ac:spMkLst>
            <pc:docMk/>
            <pc:sldMk cId="767335437" sldId="256"/>
            <ac:spMk id="7" creationId="{9016C070-892A-7AC9-3431-38F4295E73B7}"/>
          </ac:spMkLst>
        </pc:spChg>
        <pc:spChg chg="mod">
          <ac:chgData name="Nitzan Bar" userId="c6f4b9ed-2c00-430b-ae2d-675e9e5eba4f" providerId="ADAL" clId="{002D3E70-D152-4470-BFF7-6EA0CFD51962}" dt="2023-02-27T12:15:14.728" v="10" actId="1035"/>
          <ac:spMkLst>
            <pc:docMk/>
            <pc:sldMk cId="767335437" sldId="256"/>
            <ac:spMk id="49" creationId="{D0ABD474-BF21-1A8B-C294-00199433BC46}"/>
          </ac:spMkLst>
        </pc:spChg>
        <pc:spChg chg="mod">
          <ac:chgData name="Nitzan Bar" userId="c6f4b9ed-2c00-430b-ae2d-675e9e5eba4f" providerId="ADAL" clId="{002D3E70-D152-4470-BFF7-6EA0CFD51962}" dt="2023-02-27T12:15:11.375" v="8" actId="1036"/>
          <ac:spMkLst>
            <pc:docMk/>
            <pc:sldMk cId="767335437" sldId="256"/>
            <ac:spMk id="73" creationId="{16844C72-B1E4-DF69-1CDB-93C2F840B3DC}"/>
          </ac:spMkLst>
        </pc:spChg>
        <pc:grpChg chg="mod">
          <ac:chgData name="Nitzan Bar" userId="c6f4b9ed-2c00-430b-ae2d-675e9e5eba4f" providerId="ADAL" clId="{002D3E70-D152-4470-BFF7-6EA0CFD51962}" dt="2023-02-27T12:15:19.956" v="12" actId="1036"/>
          <ac:grpSpMkLst>
            <pc:docMk/>
            <pc:sldMk cId="767335437" sldId="256"/>
            <ac:grpSpMk id="71" creationId="{BBD1DDFA-C639-8576-B20D-8DC594B14C9F}"/>
          </ac:grpSpMkLst>
        </pc:grpChg>
        <pc:cxnChg chg="mod">
          <ac:chgData name="Nitzan Bar" userId="c6f4b9ed-2c00-430b-ae2d-675e9e5eba4f" providerId="ADAL" clId="{002D3E70-D152-4470-BFF7-6EA0CFD51962}" dt="2023-02-27T12:15:52.878" v="27" actId="1035"/>
          <ac:cxnSpMkLst>
            <pc:docMk/>
            <pc:sldMk cId="767335437" sldId="256"/>
            <ac:cxnSpMk id="28" creationId="{39790EB3-26EA-0B37-9D82-9EBFF56D7F94}"/>
          </ac:cxnSpMkLst>
        </pc:cxnChg>
        <pc:cxnChg chg="mod">
          <ac:chgData name="Nitzan Bar" userId="c6f4b9ed-2c00-430b-ae2d-675e9e5eba4f" providerId="ADAL" clId="{002D3E70-D152-4470-BFF7-6EA0CFD51962}" dt="2023-02-27T12:15:14.728" v="10" actId="1035"/>
          <ac:cxnSpMkLst>
            <pc:docMk/>
            <pc:sldMk cId="767335437" sldId="256"/>
            <ac:cxnSpMk id="68" creationId="{D46695E7-A488-281D-C224-A682E6BB235B}"/>
          </ac:cxnSpMkLst>
        </pc:cxnChg>
        <pc:cxnChg chg="mod">
          <ac:chgData name="Nitzan Bar" userId="c6f4b9ed-2c00-430b-ae2d-675e9e5eba4f" providerId="ADAL" clId="{002D3E70-D152-4470-BFF7-6EA0CFD51962}" dt="2023-02-27T12:15:14.728" v="10" actId="1035"/>
          <ac:cxnSpMkLst>
            <pc:docMk/>
            <pc:sldMk cId="767335437" sldId="256"/>
            <ac:cxnSpMk id="85" creationId="{37F391F9-3E2E-B3E1-A98C-DE81D9A25101}"/>
          </ac:cxnSpMkLst>
        </pc:cxnChg>
        <pc:cxnChg chg="mod">
          <ac:chgData name="Nitzan Bar" userId="c6f4b9ed-2c00-430b-ae2d-675e9e5eba4f" providerId="ADAL" clId="{002D3E70-D152-4470-BFF7-6EA0CFD51962}" dt="2023-02-27T12:15:26.213" v="15" actId="1036"/>
          <ac:cxnSpMkLst>
            <pc:docMk/>
            <pc:sldMk cId="767335437" sldId="256"/>
            <ac:cxnSpMk id="88" creationId="{2DDA8BF3-4AFC-4C20-7DE7-F57D1DBE84A5}"/>
          </ac:cxnSpMkLst>
        </pc:cxnChg>
        <pc:cxnChg chg="mod">
          <ac:chgData name="Nitzan Bar" userId="c6f4b9ed-2c00-430b-ae2d-675e9e5eba4f" providerId="ADAL" clId="{002D3E70-D152-4470-BFF7-6EA0CFD51962}" dt="2023-02-27T12:15:35.340" v="17" actId="14100"/>
          <ac:cxnSpMkLst>
            <pc:docMk/>
            <pc:sldMk cId="767335437" sldId="256"/>
            <ac:cxnSpMk id="91" creationId="{5ABF7F80-4E82-3761-87FD-CC7B3C6CBCB6}"/>
          </ac:cxnSpMkLst>
        </pc:cxnChg>
        <pc:cxnChg chg="mod">
          <ac:chgData name="Nitzan Bar" userId="c6f4b9ed-2c00-430b-ae2d-675e9e5eba4f" providerId="ADAL" clId="{002D3E70-D152-4470-BFF7-6EA0CFD51962}" dt="2023-02-27T12:16:01.130" v="28" actId="14100"/>
          <ac:cxnSpMkLst>
            <pc:docMk/>
            <pc:sldMk cId="767335437" sldId="256"/>
            <ac:cxnSpMk id="95" creationId="{AFEB2401-64A1-B695-F4E6-BF0D07D74B1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0C6B-6947-9BD0-FF78-279F9D2DF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AEDCD-6804-4FA8-9957-84DD0226F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5F566-0A5E-521D-ECC3-952713FB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01D-8A0A-47DB-95CE-01730DCE8AE7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A629C-8983-D763-EF39-9EDAE7FB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653AC-0BEA-A393-06DB-7200ED58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04AC-48B1-42E2-BF31-B631167B4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46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C074-EB93-EE45-1BB5-09576BD2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38E03-3D4B-792D-47D9-0378723BD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10190-D3C1-1E4E-6EDF-F2437323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01D-8A0A-47DB-95CE-01730DCE8AE7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905F-B56D-02CF-FB94-44B6871E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4F65C-566B-83A0-9057-F005F285B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04AC-48B1-42E2-BF31-B631167B4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22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C88E4-4539-4A87-5FA4-2FE211769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F9150-A929-68AD-F06D-50899258A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BCDDA-D8D8-6B2C-07C1-35C2C39D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01D-8A0A-47DB-95CE-01730DCE8AE7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BAD59-5E8E-3BE0-3DF1-940273D7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C0C3B-C85E-5138-638A-696853B9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04AC-48B1-42E2-BF31-B631167B4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24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C7C6-0B1F-7F9D-27A4-E80AC4DA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B48D1-6A98-2F6C-CBB9-8FBB8B9F4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5964B-E1E7-30A0-6883-A479045B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01D-8A0A-47DB-95CE-01730DCE8AE7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992A-A924-5613-82F3-317BB0A7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9E901-144A-903F-9FC6-E31F024D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04AC-48B1-42E2-BF31-B631167B4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48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AFDC-66F8-91BA-5548-E5B70C5C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0ED5C-CAFC-02A2-7378-55C2F797C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25782-7F94-FEB1-6AC7-3EC5B63C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01D-8A0A-47DB-95CE-01730DCE8AE7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DBF17-BEFE-8AC1-F89B-E8253FAA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453F7-87EE-BD61-A445-F5F1252F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04AC-48B1-42E2-BF31-B631167B4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84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818F6-B52D-EEA5-5677-CA8DB83D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F446-4D87-EBF4-11A4-271A8EE0E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99611-DD6F-2382-1F5A-87ED589EE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ACB07-9F79-1975-10A1-E2B1F693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01D-8A0A-47DB-95CE-01730DCE8AE7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FFF32-85B2-9EBE-C854-352B71F1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56337-ED36-30FA-1402-9ADD1635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04AC-48B1-42E2-BF31-B631167B4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61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8AD8-3698-31EF-87C2-401B4082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4783B-7DBE-9356-4FD1-8735B2C1B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C9556-37FB-8729-711C-34330C147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CD602-B7FB-A49C-00CB-C9F651EBE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712CD-8174-073E-11EB-431BE8C5B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F9249-0753-3B38-CFB1-0838A2F6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01D-8A0A-47DB-95CE-01730DCE8AE7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E90A4-DEAC-BDBA-5845-07E651BA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0EDE6B-9A1B-2E43-77B2-FBFE5777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04AC-48B1-42E2-BF31-B631167B4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1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17F7-1D84-0AE3-8461-F6BED44C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35944-83BE-911B-4A01-0051CBBD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01D-8A0A-47DB-95CE-01730DCE8AE7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7A1FA-12A2-B654-9034-038910AC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EA8FB-5137-841D-C59A-2650245F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04AC-48B1-42E2-BF31-B631167B4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46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63C60-8E2B-7350-8FA6-99DC1F04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01D-8A0A-47DB-95CE-01730DCE8AE7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DC604-F730-C1DD-5715-0732C667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DA709-1FF2-523F-5E2E-3010EFFE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04AC-48B1-42E2-BF31-B631167B4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06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97B8-A263-3D26-D50F-002C8B7E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D0E11-8ABB-412E-C458-0365184D9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3AC38-7773-DEA2-3EE9-673DB11AC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25555-46F1-EC2C-E544-BDE52589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01D-8A0A-47DB-95CE-01730DCE8AE7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BF9C2-D44D-70C4-C273-BC7C52AB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17439-4FB7-EAFA-F6F5-10D31547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04AC-48B1-42E2-BF31-B631167B4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48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4889-5ABF-C27D-1FF9-F2A21CCB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C707FE-4090-A434-8F91-E4D39B9D8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8D601-7CB3-207C-82FF-2BD7DA607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4E988-425B-FC3E-B522-BED9740C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01D-8A0A-47DB-95CE-01730DCE8AE7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3009E-CC32-A7B8-ECBC-8F915565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D9D92-F7F8-7CBD-819D-C6AD8AE8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04AC-48B1-42E2-BF31-B631167B4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65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00A28-488B-CD76-9415-B9F61611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3009D-A00A-A79F-B0CF-1C7E17870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E050E-ABF1-6015-4762-5356C0DF7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6F01D-8A0A-47DB-95CE-01730DCE8AE7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45BD-0618-772F-2BF9-AF29FCE37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4E309-0FD4-24F1-33BB-4F542841C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004AC-48B1-42E2-BF31-B631167B4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80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BA3679-AABB-4363-A128-F39B4B7A6614}"/>
              </a:ext>
            </a:extLst>
          </p:cNvPr>
          <p:cNvSpPr/>
          <p:nvPr/>
        </p:nvSpPr>
        <p:spPr>
          <a:xfrm>
            <a:off x="3088257" y="202030"/>
            <a:ext cx="6029864" cy="659405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180613-1959-0460-F7FC-6B85236A398B}"/>
              </a:ext>
            </a:extLst>
          </p:cNvPr>
          <p:cNvSpPr/>
          <p:nvPr/>
        </p:nvSpPr>
        <p:spPr>
          <a:xfrm>
            <a:off x="4546120" y="3144299"/>
            <a:ext cx="2941608" cy="30909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D36068-9E28-EC1B-5BD2-914FE0649BDC}"/>
              </a:ext>
            </a:extLst>
          </p:cNvPr>
          <p:cNvSpPr/>
          <p:nvPr/>
        </p:nvSpPr>
        <p:spPr>
          <a:xfrm>
            <a:off x="5129492" y="283125"/>
            <a:ext cx="1825923" cy="2673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x 1</a:t>
            </a:r>
            <a:endParaRPr lang="en-GB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6C070-892A-7AC9-3431-38F4295E73B7}"/>
              </a:ext>
            </a:extLst>
          </p:cNvPr>
          <p:cNvSpPr/>
          <p:nvPr/>
        </p:nvSpPr>
        <p:spPr>
          <a:xfrm>
            <a:off x="5129493" y="6334678"/>
            <a:ext cx="1825922" cy="2831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x 1</a:t>
            </a:r>
            <a:endParaRPr lang="en-GB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310EB09-8A46-1407-709E-D26C108205E0}"/>
                  </a:ext>
                </a:extLst>
              </p:cNvPr>
              <p:cNvSpPr/>
              <p:nvPr/>
            </p:nvSpPr>
            <p:spPr>
              <a:xfrm>
                <a:off x="5129492" y="5210339"/>
                <a:ext cx="1825923" cy="7368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Dilated Conv</a:t>
                </a:r>
              </a:p>
              <a:p>
                <a:pPr algn="ctr"/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Dilation: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p>
                    </m:sSup>
                  </m:oMath>
                </a14:m>
                <a:endParaRPr lang="en-GB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310EB09-8A46-1407-709E-D26C108205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492" y="5210339"/>
                <a:ext cx="1825923" cy="736862"/>
              </a:xfrm>
              <a:prstGeom prst="rect">
                <a:avLst/>
              </a:prstGeom>
              <a:blipFill>
                <a:blip r:embed="rId2"/>
                <a:stretch>
                  <a:fillRect t="-806" b="-10484"/>
                </a:stretch>
              </a:blipFill>
              <a:ln w="19050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E6F146E3-5B97-EB69-6048-089E9993BE1B}"/>
              </a:ext>
            </a:extLst>
          </p:cNvPr>
          <p:cNvSpPr/>
          <p:nvPr/>
        </p:nvSpPr>
        <p:spPr>
          <a:xfrm>
            <a:off x="5495024" y="4533158"/>
            <a:ext cx="1095555" cy="4313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ReLU</a:t>
            </a: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3854BC-EB4F-85D9-CC08-F2327390D055}"/>
              </a:ext>
            </a:extLst>
          </p:cNvPr>
          <p:cNvSpPr/>
          <p:nvPr/>
        </p:nvSpPr>
        <p:spPr>
          <a:xfrm>
            <a:off x="5129492" y="3983991"/>
            <a:ext cx="1825923" cy="2767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x 1</a:t>
            </a:r>
            <a:endParaRPr lang="en-GB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B78838-3DA0-BD06-219F-1FD019E38AE1}"/>
              </a:ext>
            </a:extLst>
          </p:cNvPr>
          <p:cNvSpPr/>
          <p:nvPr/>
        </p:nvSpPr>
        <p:spPr>
          <a:xfrm>
            <a:off x="5835767" y="3324063"/>
            <a:ext cx="414067" cy="414068"/>
          </a:xfrm>
          <a:prstGeom prst="ellipse">
            <a:avLst/>
          </a:prstGeom>
          <a:solidFill>
            <a:srgbClr val="FF8F8F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en-GB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AB38967-C8A2-C2F8-AD4E-61B8D80054B3}"/>
              </a:ext>
            </a:extLst>
          </p:cNvPr>
          <p:cNvCxnSpPr>
            <a:cxnSpLocks/>
            <a:endCxn id="11" idx="2"/>
          </p:cNvCxnSpPr>
          <p:nvPr/>
        </p:nvCxnSpPr>
        <p:spPr>
          <a:xfrm rot="10800000">
            <a:off x="5835767" y="3531098"/>
            <a:ext cx="218462" cy="2574977"/>
          </a:xfrm>
          <a:prstGeom prst="bentConnector3">
            <a:avLst>
              <a:gd name="adj1" fmla="val 516589"/>
            </a:avLst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790EB3-26EA-0B37-9D82-9EBFF56D7F94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6042454" y="5947201"/>
            <a:ext cx="0" cy="3874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6D0110-84EA-279A-6CFB-506E592C1B03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6042454" y="4964479"/>
            <a:ext cx="348" cy="24586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B25B4D-A1ED-9E84-F66A-74A6FF5815AC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6042454" y="4260731"/>
            <a:ext cx="348" cy="27242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F0D522-8F29-30AA-4862-CC748DF69252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6042454" y="3738131"/>
            <a:ext cx="347" cy="24586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1E642C-E015-CFFE-7879-3031BF805181}"/>
              </a:ext>
            </a:extLst>
          </p:cNvPr>
          <p:cNvCxnSpPr>
            <a:cxnSpLocks/>
            <a:stCxn id="11" idx="0"/>
            <a:endCxn id="65" idx="2"/>
          </p:cNvCxnSpPr>
          <p:nvPr/>
        </p:nvCxnSpPr>
        <p:spPr>
          <a:xfrm flipH="1" flipV="1">
            <a:off x="6042453" y="2953819"/>
            <a:ext cx="348" cy="37024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0ABD474-BF21-1A8B-C294-00199433BC46}"/>
              </a:ext>
            </a:extLst>
          </p:cNvPr>
          <p:cNvSpPr/>
          <p:nvPr/>
        </p:nvSpPr>
        <p:spPr>
          <a:xfrm>
            <a:off x="5087239" y="1447052"/>
            <a:ext cx="1916895" cy="6527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lang="en-GB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BD1DDFA-C639-8576-B20D-8DC594B14C9F}"/>
              </a:ext>
            </a:extLst>
          </p:cNvPr>
          <p:cNvGrpSpPr/>
          <p:nvPr/>
        </p:nvGrpSpPr>
        <p:grpSpPr>
          <a:xfrm>
            <a:off x="5624066" y="2084803"/>
            <a:ext cx="844230" cy="231549"/>
            <a:chOff x="5624066" y="1385178"/>
            <a:chExt cx="844230" cy="332228"/>
          </a:xfrm>
        </p:grpSpPr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2C8328DD-C452-F9F3-2F20-776488D047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8339" y="1398939"/>
              <a:ext cx="399957" cy="318467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E8212586-2284-44D0-A776-651D6C3D4DF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624066" y="1385178"/>
              <a:ext cx="383874" cy="332228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2D96FC85-637B-8C4A-8850-8179BEE765E4}"/>
              </a:ext>
            </a:extLst>
          </p:cNvPr>
          <p:cNvSpPr/>
          <p:nvPr/>
        </p:nvSpPr>
        <p:spPr>
          <a:xfrm>
            <a:off x="5129491" y="2479393"/>
            <a:ext cx="1825923" cy="4744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Down-sampling</a:t>
            </a: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46695E7-A488-281D-C224-A682E6BB235B}"/>
              </a:ext>
            </a:extLst>
          </p:cNvPr>
          <p:cNvCxnSpPr>
            <a:cxnSpLocks/>
            <a:stCxn id="65" idx="0"/>
            <a:endCxn id="49" idx="2"/>
          </p:cNvCxnSpPr>
          <p:nvPr/>
        </p:nvCxnSpPr>
        <p:spPr>
          <a:xfrm flipV="1">
            <a:off x="6042453" y="2099792"/>
            <a:ext cx="3234" cy="37960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6844C72-B1E4-DF69-1CDB-93C2F840B3DC}"/>
              </a:ext>
            </a:extLst>
          </p:cNvPr>
          <p:cNvSpPr/>
          <p:nvPr/>
        </p:nvSpPr>
        <p:spPr>
          <a:xfrm>
            <a:off x="5129840" y="751334"/>
            <a:ext cx="1825923" cy="480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Up-sampling</a:t>
            </a: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7F391F9-3E2E-B3E1-A98C-DE81D9A25101}"/>
              </a:ext>
            </a:extLst>
          </p:cNvPr>
          <p:cNvCxnSpPr>
            <a:cxnSpLocks/>
            <a:stCxn id="49" idx="0"/>
            <a:endCxn id="73" idx="2"/>
          </p:cNvCxnSpPr>
          <p:nvPr/>
        </p:nvCxnSpPr>
        <p:spPr>
          <a:xfrm flipH="1" flipV="1">
            <a:off x="6042802" y="1231718"/>
            <a:ext cx="2885" cy="21533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DDA8BF3-4AFC-4C20-7DE7-F57D1DBE84A5}"/>
              </a:ext>
            </a:extLst>
          </p:cNvPr>
          <p:cNvCxnSpPr>
            <a:cxnSpLocks/>
            <a:stCxn id="73" idx="0"/>
            <a:endCxn id="6" idx="2"/>
          </p:cNvCxnSpPr>
          <p:nvPr/>
        </p:nvCxnSpPr>
        <p:spPr>
          <a:xfrm flipH="1" flipV="1">
            <a:off x="6042454" y="550505"/>
            <a:ext cx="348" cy="20082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ABF7F80-4E82-3761-87FD-CC7B3C6CBCB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042452" y="0"/>
            <a:ext cx="2" cy="283125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FEB2401-64A1-B695-F4E6-BF0D07D74B1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042452" y="6617865"/>
            <a:ext cx="2" cy="240135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BA28F36-54F1-3498-D9EF-B7BFF9EEDB0E}"/>
              </a:ext>
            </a:extLst>
          </p:cNvPr>
          <p:cNvSpPr txBox="1"/>
          <p:nvPr/>
        </p:nvSpPr>
        <p:spPr>
          <a:xfrm>
            <a:off x="1714793" y="1447052"/>
            <a:ext cx="1581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Refinement stage with attention mechanism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33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Nitzan Bar</dc:creator>
  <cp:lastModifiedBy>Nitzan Bar</cp:lastModifiedBy>
  <cp:revision>1</cp:revision>
  <dcterms:created xsi:type="dcterms:W3CDTF">2023-02-27T11:32:44Z</dcterms:created>
  <dcterms:modified xsi:type="dcterms:W3CDTF">2023-02-27T12:16:16Z</dcterms:modified>
</cp:coreProperties>
</file>