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74" r:id="rId3"/>
    <p:sldId id="276" r:id="rId4"/>
    <p:sldId id="272" r:id="rId5"/>
    <p:sldId id="270" r:id="rId6"/>
    <p:sldId id="271" r:id="rId7"/>
    <p:sldId id="277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Picture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9A0E309-001A-48B6-A3B4-F88388596D00}" type="datetimeFigureOut">
              <a:rPr lang="he-IL" smtClean="0"/>
              <a:pPr/>
              <a:t>ז'/ניסן/תשע"ד</a:t>
            </a:fld>
            <a:endParaRPr lang="he-IL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e-I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0"/>
            <a:ext cx="10429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 b="1">
                <a:solidFill>
                  <a:srgbClr val="CC3300"/>
                </a:solidFill>
              </a:defRPr>
            </a:lvl1pPr>
          </a:lstStyle>
          <a:p>
            <a:fld id="{A6CDD846-8A8C-45EA-BC89-2657DC305E4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68538" y="6308725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2400" b="1">
                <a:solidFill>
                  <a:srgbClr val="CC33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Confidential</a:t>
            </a:r>
            <a:endParaRPr lang="en-US" sz="3200" b="1">
              <a:solidFill>
                <a:srgbClr val="CC33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3200" b="1">
          <a:solidFill>
            <a:srgbClr val="CC3300"/>
          </a:solidFill>
          <a:latin typeface="Arial Unicode MS" pitchFamily="34" charset="-128"/>
          <a:ea typeface="Arial Unicode MS" pitchFamily="34" charset="-128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rgbClr val="CC3300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CC3300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CC3300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COLIBRI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Display speed sensor screens &amp; Logic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5229200"/>
            <a:ext cx="28083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27/3/2014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S55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043608" y="4653136"/>
            <a:ext cx="576064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S60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060001" y="3676454"/>
            <a:ext cx="1097127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List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collusions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83568" y="5085184"/>
            <a:ext cx="1728192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All disconnected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588" y="392315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539552" y="5445224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  <p:pic>
        <p:nvPicPr>
          <p:cNvPr id="11" name="Picture 10" descr="S55_LIST.JPG"/>
          <p:cNvPicPr>
            <a:picLocks noChangeAspect="1"/>
          </p:cNvPicPr>
          <p:nvPr/>
        </p:nvPicPr>
        <p:blipFill>
          <a:blip r:embed="rId2" cstate="print"/>
          <a:srcRect l="9650" t="42650" r="20218" b="25850"/>
          <a:stretch>
            <a:fillRect/>
          </a:stretch>
        </p:blipFill>
        <p:spPr>
          <a:xfrm>
            <a:off x="2483768" y="1124744"/>
            <a:ext cx="3679609" cy="1512168"/>
          </a:xfrm>
          <a:prstGeom prst="rect">
            <a:avLst/>
          </a:prstGeom>
        </p:spPr>
      </p:pic>
      <p:pic>
        <p:nvPicPr>
          <p:cNvPr id="12" name="Picture 11" descr="s60_screen.JPG"/>
          <p:cNvPicPr>
            <a:picLocks noChangeAspect="1"/>
          </p:cNvPicPr>
          <p:nvPr/>
        </p:nvPicPr>
        <p:blipFill>
          <a:blip r:embed="rId3" cstate="print"/>
          <a:srcRect l="9650" t="44750" r="20218" b="24800"/>
          <a:stretch>
            <a:fillRect/>
          </a:stretch>
        </p:blipFill>
        <p:spPr>
          <a:xfrm>
            <a:off x="2483768" y="4509120"/>
            <a:ext cx="3816424" cy="1516114"/>
          </a:xfrm>
          <a:prstGeom prst="rect">
            <a:avLst/>
          </a:prstGeom>
        </p:spPr>
      </p:pic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1043608" y="3140968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S56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S55_LIST.JPG"/>
          <p:cNvPicPr>
            <a:picLocks noChangeAspect="1"/>
          </p:cNvPicPr>
          <p:nvPr/>
        </p:nvPicPr>
        <p:blipFill>
          <a:blip r:embed="rId2" cstate="print"/>
          <a:srcRect l="9650" t="42650" r="20218" b="25850"/>
          <a:stretch>
            <a:fillRect/>
          </a:stretch>
        </p:blipFill>
        <p:spPr>
          <a:xfrm>
            <a:off x="2483768" y="2852936"/>
            <a:ext cx="3679609" cy="1512168"/>
          </a:xfrm>
          <a:prstGeom prst="rect">
            <a:avLst/>
          </a:prstGeom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43608" y="2204864"/>
            <a:ext cx="1097127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List 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S65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403648" y="3573016"/>
            <a:ext cx="576064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S70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Failed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to connect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39552" y="4149080"/>
            <a:ext cx="1872208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Failed to disconnect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blinking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blinking</a:t>
            </a:r>
            <a:endParaRPr lang="he-IL" dirty="0"/>
          </a:p>
        </p:txBody>
      </p:sp>
      <p:pic>
        <p:nvPicPr>
          <p:cNvPr id="13" name="Picture 12" descr="s65_screen.JPG"/>
          <p:cNvPicPr>
            <a:picLocks noChangeAspect="1"/>
          </p:cNvPicPr>
          <p:nvPr/>
        </p:nvPicPr>
        <p:blipFill>
          <a:blip r:embed="rId2" cstate="print"/>
          <a:srcRect l="9120" t="34649" r="9219" b="32801"/>
          <a:stretch>
            <a:fillRect/>
          </a:stretch>
        </p:blipFill>
        <p:spPr>
          <a:xfrm>
            <a:off x="2483768" y="1556792"/>
            <a:ext cx="6120680" cy="2232248"/>
          </a:xfrm>
          <a:prstGeom prst="rect">
            <a:avLst/>
          </a:prstGeom>
        </p:spPr>
      </p:pic>
      <p:pic>
        <p:nvPicPr>
          <p:cNvPr id="14" name="Picture 13" descr="s70_failed_to_disconnect.JPG"/>
          <p:cNvPicPr>
            <a:picLocks noChangeAspect="1"/>
          </p:cNvPicPr>
          <p:nvPr/>
        </p:nvPicPr>
        <p:blipFill>
          <a:blip r:embed="rId3" cstate="print"/>
          <a:srcRect l="5807" t="36350" r="10610" b="27950"/>
          <a:stretch>
            <a:fillRect/>
          </a:stretch>
        </p:blipFill>
        <p:spPr>
          <a:xfrm>
            <a:off x="2411760" y="3717032"/>
            <a:ext cx="6264696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S75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187624" y="3573016"/>
            <a:ext cx="576064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S80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Disconnect id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?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39552" y="4149080"/>
            <a:ext cx="1872208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Disconnect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all ?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  <p:pic>
        <p:nvPicPr>
          <p:cNvPr id="11" name="Picture 10" descr="s75_disconnect_var.JPG"/>
          <p:cNvPicPr>
            <a:picLocks noChangeAspect="1"/>
          </p:cNvPicPr>
          <p:nvPr/>
        </p:nvPicPr>
        <p:blipFill>
          <a:blip r:embed="rId2" cstate="print"/>
          <a:srcRect l="9650" t="40550" r="11571" b="29000"/>
          <a:stretch>
            <a:fillRect/>
          </a:stretch>
        </p:blipFill>
        <p:spPr>
          <a:xfrm>
            <a:off x="2411760" y="1340768"/>
            <a:ext cx="5904656" cy="2088232"/>
          </a:xfrm>
          <a:prstGeom prst="rect">
            <a:avLst/>
          </a:prstGeom>
        </p:spPr>
      </p:pic>
      <p:pic>
        <p:nvPicPr>
          <p:cNvPr id="12" name="Picture 11" descr="s80_disconnect_all_var.JPG"/>
          <p:cNvPicPr>
            <a:picLocks noChangeAspect="1"/>
          </p:cNvPicPr>
          <p:nvPr/>
        </p:nvPicPr>
        <p:blipFill>
          <a:blip r:embed="rId3" cstate="print"/>
          <a:srcRect l="4846" t="38450" r="10610" b="29000"/>
          <a:stretch>
            <a:fillRect/>
          </a:stretch>
        </p:blipFill>
        <p:spPr>
          <a:xfrm>
            <a:off x="2123728" y="3717032"/>
            <a:ext cx="6336704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S85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187624" y="3573016"/>
            <a:ext cx="576064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S90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Device data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?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39552" y="4149080"/>
            <a:ext cx="1872208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Low bat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blinking</a:t>
            </a:r>
            <a:endParaRPr lang="he-IL" dirty="0"/>
          </a:p>
        </p:txBody>
      </p:sp>
      <p:pic>
        <p:nvPicPr>
          <p:cNvPr id="13" name="Picture 12" descr="S85_DEVICEDATA.JPG"/>
          <p:cNvPicPr>
            <a:picLocks noChangeAspect="1"/>
          </p:cNvPicPr>
          <p:nvPr/>
        </p:nvPicPr>
        <p:blipFill>
          <a:blip r:embed="rId2" cstate="print"/>
          <a:srcRect l="8689" t="34250" r="12532" b="32150"/>
          <a:stretch>
            <a:fillRect/>
          </a:stretch>
        </p:blipFill>
        <p:spPr>
          <a:xfrm>
            <a:off x="2483768" y="1412776"/>
            <a:ext cx="5904656" cy="2304256"/>
          </a:xfrm>
          <a:prstGeom prst="rect">
            <a:avLst/>
          </a:prstGeom>
        </p:spPr>
      </p:pic>
      <p:pic>
        <p:nvPicPr>
          <p:cNvPr id="14" name="Picture 13" descr="S90_LOWBAT.JPG"/>
          <p:cNvPicPr>
            <a:picLocks noChangeAspect="1"/>
          </p:cNvPicPr>
          <p:nvPr/>
        </p:nvPicPr>
        <p:blipFill>
          <a:blip r:embed="rId3" cstate="print"/>
          <a:srcRect l="8689" t="34250" r="12531" b="33200"/>
          <a:stretch>
            <a:fillRect/>
          </a:stretch>
        </p:blipFill>
        <p:spPr>
          <a:xfrm>
            <a:off x="2411760" y="3789040"/>
            <a:ext cx="5904656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S95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187624" y="3573016"/>
            <a:ext cx="720080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S100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Lost connection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blinking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  <p:pic>
        <p:nvPicPr>
          <p:cNvPr id="14" name="Picture 13" descr="s95_lostconnection.JPG"/>
          <p:cNvPicPr>
            <a:picLocks noChangeAspect="1"/>
          </p:cNvPicPr>
          <p:nvPr/>
        </p:nvPicPr>
        <p:blipFill>
          <a:blip r:embed="rId2" cstate="print"/>
          <a:srcRect l="8689" t="33200" r="11571" b="32150"/>
          <a:stretch>
            <a:fillRect/>
          </a:stretch>
        </p:blipFill>
        <p:spPr>
          <a:xfrm>
            <a:off x="2627784" y="1124744"/>
            <a:ext cx="5976664" cy="2376264"/>
          </a:xfrm>
          <a:prstGeom prst="rect">
            <a:avLst/>
          </a:prstGeom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55576" y="414908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No signal help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S100_NOSIGNAL_HELP.JPG"/>
          <p:cNvPicPr>
            <a:picLocks noChangeAspect="1"/>
          </p:cNvPicPr>
          <p:nvPr/>
        </p:nvPicPr>
        <p:blipFill>
          <a:blip r:embed="rId3" cstate="print"/>
          <a:srcRect l="9650" t="37400" r="12532" b="33200"/>
          <a:stretch>
            <a:fillRect/>
          </a:stretch>
        </p:blipFill>
        <p:spPr>
          <a:xfrm>
            <a:off x="2699792" y="3861048"/>
            <a:ext cx="583264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S105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827584" y="3573016"/>
            <a:ext cx="936104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S110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Multiple signal help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39552" y="4149080"/>
            <a:ext cx="1872208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Lost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signal help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  <p:pic>
        <p:nvPicPr>
          <p:cNvPr id="9" name="Picture 8" descr="s105_multisignal_help.JPG"/>
          <p:cNvPicPr>
            <a:picLocks noChangeAspect="1"/>
          </p:cNvPicPr>
          <p:nvPr/>
        </p:nvPicPr>
        <p:blipFill>
          <a:blip r:embed="rId2" cstate="print"/>
          <a:srcRect l="8689" t="34250" r="12532" b="33200"/>
          <a:stretch>
            <a:fillRect/>
          </a:stretch>
        </p:blipFill>
        <p:spPr>
          <a:xfrm>
            <a:off x="2483768" y="980728"/>
            <a:ext cx="5904656" cy="2232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1840" y="3573016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S115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899592" y="3573016"/>
            <a:ext cx="864096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S120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Low rpm help 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83568" y="414908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high rpm help 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4005064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1988840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S125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899592" y="3573016"/>
            <a:ext cx="864096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S130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Low  battery help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67544" y="4077072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Admin mode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3717032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1916832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S135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043608" y="3501008"/>
            <a:ext cx="792088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S140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password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39552" y="4149080"/>
            <a:ext cx="2448272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Logo / history / clear history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S145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043608" y="3501008"/>
            <a:ext cx="792088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S150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2304256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Typhoon / spin jet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39552" y="4149080"/>
            <a:ext cx="3888432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Peak RPM / display hours counter / other 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Function Buttons &amp; Connections</a:t>
            </a:r>
            <a:endParaRPr lang="he-IL" dirty="0"/>
          </a:p>
        </p:txBody>
      </p:sp>
      <p:pic>
        <p:nvPicPr>
          <p:cNvPr id="5" name="Picture 4" descr="P32001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700808"/>
            <a:ext cx="4860032" cy="364502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5" idx="0"/>
          </p:cNvCxnSpPr>
          <p:nvPr/>
        </p:nvCxnSpPr>
        <p:spPr>
          <a:xfrm flipV="1">
            <a:off x="2940968" y="4437112"/>
            <a:ext cx="1054968" cy="11521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1" idx="2"/>
          </p:cNvCxnSpPr>
          <p:nvPr/>
        </p:nvCxnSpPr>
        <p:spPr>
          <a:xfrm>
            <a:off x="3383868" y="1521368"/>
            <a:ext cx="828092" cy="6114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6" idx="0"/>
          </p:cNvCxnSpPr>
          <p:nvPr/>
        </p:nvCxnSpPr>
        <p:spPr>
          <a:xfrm flipH="1" flipV="1">
            <a:off x="5076056" y="4437112"/>
            <a:ext cx="601216" cy="11521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" idx="0"/>
          </p:cNvCxnSpPr>
          <p:nvPr/>
        </p:nvCxnSpPr>
        <p:spPr>
          <a:xfrm flipH="1" flipV="1">
            <a:off x="6732240" y="2924944"/>
            <a:ext cx="1296144" cy="151216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0"/>
          </p:cNvCxnSpPr>
          <p:nvPr/>
        </p:nvCxnSpPr>
        <p:spPr>
          <a:xfrm flipH="1" flipV="1">
            <a:off x="6012160" y="4437112"/>
            <a:ext cx="1249288" cy="11521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827584" y="5157192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</a:t>
            </a:r>
            <a:endParaRPr lang="he-IL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2483768" y="5589240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</a:t>
            </a:r>
            <a:endParaRPr lang="he-IL" dirty="0"/>
          </a:p>
        </p:txBody>
      </p:sp>
      <p:sp>
        <p:nvSpPr>
          <p:cNvPr id="26" name="Flowchart: Alternate Process 25"/>
          <p:cNvSpPr/>
          <p:nvPr/>
        </p:nvSpPr>
        <p:spPr>
          <a:xfrm>
            <a:off x="5220072" y="5589240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F3</a:t>
            </a:r>
            <a:endParaRPr lang="he-IL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6804248" y="5589240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F4</a:t>
            </a:r>
            <a:endParaRPr lang="he-IL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7452320" y="4437112"/>
            <a:ext cx="1152128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POWER</a:t>
            </a:r>
            <a:endParaRPr lang="he-IL" dirty="0"/>
          </a:p>
        </p:txBody>
      </p:sp>
      <p:cxnSp>
        <p:nvCxnSpPr>
          <p:cNvPr id="36" name="Straight Arrow Connector 35"/>
          <p:cNvCxnSpPr>
            <a:stCxn id="50" idx="3"/>
          </p:cNvCxnSpPr>
          <p:nvPr/>
        </p:nvCxnSpPr>
        <p:spPr>
          <a:xfrm>
            <a:off x="2267744" y="1196752"/>
            <a:ext cx="1296144" cy="93610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</p:cNvCxnSpPr>
          <p:nvPr/>
        </p:nvCxnSpPr>
        <p:spPr>
          <a:xfrm flipV="1">
            <a:off x="1741984" y="4437112"/>
            <a:ext cx="1317848" cy="102640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2" idx="2"/>
          </p:cNvCxnSpPr>
          <p:nvPr/>
        </p:nvCxnSpPr>
        <p:spPr>
          <a:xfrm flipH="1">
            <a:off x="4716016" y="1521368"/>
            <a:ext cx="313184" cy="6114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36096" y="1484784"/>
            <a:ext cx="792088" cy="7200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owchart: Alternate Process 49"/>
          <p:cNvSpPr/>
          <p:nvPr/>
        </p:nvSpPr>
        <p:spPr>
          <a:xfrm>
            <a:off x="1403648" y="908720"/>
            <a:ext cx="864096" cy="5760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X1</a:t>
            </a:r>
            <a:endParaRPr lang="he-IL" dirty="0"/>
          </a:p>
        </p:txBody>
      </p:sp>
      <p:sp>
        <p:nvSpPr>
          <p:cNvPr id="51" name="Flowchart: Alternate Process 50"/>
          <p:cNvSpPr/>
          <p:nvPr/>
        </p:nvSpPr>
        <p:spPr>
          <a:xfrm>
            <a:off x="2915816" y="908720"/>
            <a:ext cx="936104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X2</a:t>
            </a:r>
            <a:endParaRPr lang="he-IL" dirty="0"/>
          </a:p>
        </p:txBody>
      </p:sp>
      <p:sp>
        <p:nvSpPr>
          <p:cNvPr id="52" name="Flowchart: Alternate Process 51"/>
          <p:cNvSpPr/>
          <p:nvPr/>
        </p:nvSpPr>
        <p:spPr>
          <a:xfrm>
            <a:off x="4572000" y="908720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X3</a:t>
            </a:r>
            <a:endParaRPr lang="he-IL" dirty="0"/>
          </a:p>
        </p:txBody>
      </p:sp>
      <p:sp>
        <p:nvSpPr>
          <p:cNvPr id="53" name="Flowchart: Alternate Process 52"/>
          <p:cNvSpPr/>
          <p:nvPr/>
        </p:nvSpPr>
        <p:spPr>
          <a:xfrm>
            <a:off x="6012160" y="908720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X4</a:t>
            </a: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043608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S155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043608" y="3501008"/>
            <a:ext cx="792088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S160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11560" y="1844824"/>
            <a:ext cx="2376264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Clear history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39552" y="4149080"/>
            <a:ext cx="2952328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Disconnect all sensors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3528392" cy="447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Function Buttons &amp; Connections</a:t>
            </a:r>
            <a:endParaRPr lang="he-IL" dirty="0"/>
          </a:p>
        </p:txBody>
      </p:sp>
      <p:cxnSp>
        <p:nvCxnSpPr>
          <p:cNvPr id="8" name="Straight Arrow Connector 7"/>
          <p:cNvCxnSpPr>
            <a:stCxn id="25" idx="0"/>
          </p:cNvCxnSpPr>
          <p:nvPr/>
        </p:nvCxnSpPr>
        <p:spPr>
          <a:xfrm flipV="1">
            <a:off x="3156992" y="4077072"/>
            <a:ext cx="1054968" cy="11521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1" idx="2"/>
          </p:cNvCxnSpPr>
          <p:nvPr/>
        </p:nvCxnSpPr>
        <p:spPr>
          <a:xfrm>
            <a:off x="4463988" y="1593376"/>
            <a:ext cx="324036" cy="8275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6" idx="0"/>
          </p:cNvCxnSpPr>
          <p:nvPr/>
        </p:nvCxnSpPr>
        <p:spPr>
          <a:xfrm flipV="1">
            <a:off x="4597152" y="4581128"/>
            <a:ext cx="118864" cy="108012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" idx="0"/>
          </p:cNvCxnSpPr>
          <p:nvPr/>
        </p:nvCxnSpPr>
        <p:spPr>
          <a:xfrm flipH="1" flipV="1">
            <a:off x="6012160" y="4077072"/>
            <a:ext cx="2016224" cy="3600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0"/>
          </p:cNvCxnSpPr>
          <p:nvPr/>
        </p:nvCxnSpPr>
        <p:spPr>
          <a:xfrm flipH="1" flipV="1">
            <a:off x="5220072" y="4941168"/>
            <a:ext cx="1105272" cy="7200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1475656" y="4365104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</a:t>
            </a:r>
            <a:endParaRPr lang="he-IL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2699792" y="5229200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</a:t>
            </a:r>
            <a:endParaRPr lang="he-IL" dirty="0"/>
          </a:p>
        </p:txBody>
      </p:sp>
      <p:sp>
        <p:nvSpPr>
          <p:cNvPr id="26" name="Flowchart: Alternate Process 25"/>
          <p:cNvSpPr/>
          <p:nvPr/>
        </p:nvSpPr>
        <p:spPr>
          <a:xfrm>
            <a:off x="4139952" y="5661248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F3</a:t>
            </a:r>
            <a:endParaRPr lang="he-IL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5868144" y="5661248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F4</a:t>
            </a:r>
            <a:endParaRPr lang="he-IL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7452320" y="4437112"/>
            <a:ext cx="1152128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POWER</a:t>
            </a:r>
            <a:endParaRPr lang="he-IL" dirty="0"/>
          </a:p>
        </p:txBody>
      </p:sp>
      <p:cxnSp>
        <p:nvCxnSpPr>
          <p:cNvPr id="36" name="Straight Arrow Connector 35"/>
          <p:cNvCxnSpPr>
            <a:stCxn id="50" idx="3"/>
          </p:cNvCxnSpPr>
          <p:nvPr/>
        </p:nvCxnSpPr>
        <p:spPr>
          <a:xfrm>
            <a:off x="2267744" y="1196752"/>
            <a:ext cx="2232248" cy="10081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</p:cNvCxnSpPr>
          <p:nvPr/>
        </p:nvCxnSpPr>
        <p:spPr>
          <a:xfrm flipV="1">
            <a:off x="2390056" y="3645024"/>
            <a:ext cx="1317848" cy="102640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2" idx="2"/>
          </p:cNvCxnSpPr>
          <p:nvPr/>
        </p:nvCxnSpPr>
        <p:spPr>
          <a:xfrm flipH="1">
            <a:off x="5076056" y="1593376"/>
            <a:ext cx="961256" cy="10435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2"/>
          </p:cNvCxnSpPr>
          <p:nvPr/>
        </p:nvCxnSpPr>
        <p:spPr>
          <a:xfrm flipH="1">
            <a:off x="5292080" y="1593376"/>
            <a:ext cx="1969368" cy="12595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owchart: Alternate Process 49"/>
          <p:cNvSpPr/>
          <p:nvPr/>
        </p:nvSpPr>
        <p:spPr>
          <a:xfrm>
            <a:off x="1403648" y="908720"/>
            <a:ext cx="864096" cy="5760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X1</a:t>
            </a:r>
            <a:endParaRPr lang="he-IL" dirty="0"/>
          </a:p>
        </p:txBody>
      </p:sp>
      <p:sp>
        <p:nvSpPr>
          <p:cNvPr id="51" name="Flowchart: Alternate Process 50"/>
          <p:cNvSpPr/>
          <p:nvPr/>
        </p:nvSpPr>
        <p:spPr>
          <a:xfrm>
            <a:off x="3995936" y="980728"/>
            <a:ext cx="936104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X2</a:t>
            </a:r>
            <a:endParaRPr lang="he-IL" dirty="0"/>
          </a:p>
        </p:txBody>
      </p:sp>
      <p:sp>
        <p:nvSpPr>
          <p:cNvPr id="52" name="Flowchart: Alternate Process 51"/>
          <p:cNvSpPr/>
          <p:nvPr/>
        </p:nvSpPr>
        <p:spPr>
          <a:xfrm>
            <a:off x="5580112" y="980728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X3</a:t>
            </a:r>
            <a:endParaRPr lang="he-IL" dirty="0"/>
          </a:p>
        </p:txBody>
      </p:sp>
      <p:sp>
        <p:nvSpPr>
          <p:cNvPr id="53" name="Flowchart: Alternate Process 52"/>
          <p:cNvSpPr/>
          <p:nvPr/>
        </p:nvSpPr>
        <p:spPr>
          <a:xfrm>
            <a:off x="6804248" y="980728"/>
            <a:ext cx="91440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X4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32883" t="25445" r="12859" b="39417"/>
          <a:stretch>
            <a:fillRect/>
          </a:stretch>
        </p:blipFill>
        <p:spPr bwMode="auto">
          <a:xfrm>
            <a:off x="755576" y="2132855"/>
            <a:ext cx="8024892" cy="38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6437"/>
          </a:xfrm>
        </p:spPr>
        <p:txBody>
          <a:bodyPr/>
          <a:lstStyle/>
          <a:p>
            <a:r>
              <a:rPr lang="en-US" dirty="0" smtClean="0"/>
              <a:t>Screen Basic Structure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u="sng" dirty="0" smtClean="0"/>
              <a:t>Operation Mode</a:t>
            </a:r>
            <a:r>
              <a:rPr lang="en-US" dirty="0" smtClean="0"/>
              <a:t>”</a:t>
            </a:r>
            <a:endParaRPr lang="he-IL" dirty="0"/>
          </a:p>
        </p:txBody>
      </p:sp>
      <p:cxnSp>
        <p:nvCxnSpPr>
          <p:cNvPr id="22" name="מחבר ישר 21"/>
          <p:cNvCxnSpPr/>
          <p:nvPr/>
        </p:nvCxnSpPr>
        <p:spPr>
          <a:xfrm rot="5400000" flipV="1">
            <a:off x="6630983" y="5209243"/>
            <a:ext cx="0" cy="922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23728" y="4725144"/>
            <a:ext cx="835815" cy="570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2"/>
          </p:cNvCxnSpPr>
          <p:nvPr/>
        </p:nvCxnSpPr>
        <p:spPr>
          <a:xfrm>
            <a:off x="3173944" y="1782108"/>
            <a:ext cx="677976" cy="150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9672" y="1412776"/>
            <a:ext cx="310854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Rpm readout, dark large text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38" idx="0"/>
          </p:cNvCxnSpPr>
          <p:nvPr/>
        </p:nvCxnSpPr>
        <p:spPr>
          <a:xfrm flipH="1" flipV="1">
            <a:off x="2195736" y="4221088"/>
            <a:ext cx="2220662" cy="172819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47664" y="5949280"/>
            <a:ext cx="5737468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 Small text </a:t>
            </a:r>
            <a:r>
              <a:rPr lang="en-US" b="1" u="sng" dirty="0" smtClean="0"/>
              <a:t>white on dark </a:t>
            </a:r>
            <a:r>
              <a:rPr lang="en-US" dirty="0" smtClean="0"/>
              <a:t>round free corners if possible</a:t>
            </a:r>
            <a:endParaRPr lang="he-IL" b="1" dirty="0"/>
          </a:p>
        </p:txBody>
      </p:sp>
      <p:cxnSp>
        <p:nvCxnSpPr>
          <p:cNvPr id="42" name="Straight Arrow Connector 41"/>
          <p:cNvCxnSpPr>
            <a:stCxn id="60" idx="2"/>
          </p:cNvCxnSpPr>
          <p:nvPr/>
        </p:nvCxnSpPr>
        <p:spPr>
          <a:xfrm flipH="1">
            <a:off x="3851920" y="2214156"/>
            <a:ext cx="1597680" cy="1574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79912" y="1844824"/>
            <a:ext cx="333937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Framed -Transmitter (tag) data</a:t>
            </a:r>
            <a:endParaRPr lang="he-IL" dirty="0"/>
          </a:p>
        </p:txBody>
      </p:sp>
      <p:cxnSp>
        <p:nvCxnSpPr>
          <p:cNvPr id="89" name="Straight Arrow Connector 88"/>
          <p:cNvCxnSpPr>
            <a:stCxn id="38" idx="0"/>
          </p:cNvCxnSpPr>
          <p:nvPr/>
        </p:nvCxnSpPr>
        <p:spPr>
          <a:xfrm flipH="1" flipV="1">
            <a:off x="3923928" y="4293096"/>
            <a:ext cx="492470" cy="165618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8" idx="0"/>
          </p:cNvCxnSpPr>
          <p:nvPr/>
        </p:nvCxnSpPr>
        <p:spPr>
          <a:xfrm flipV="1">
            <a:off x="4416398" y="4221088"/>
            <a:ext cx="875682" cy="172819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0"/>
          </p:cNvCxnSpPr>
          <p:nvPr/>
        </p:nvCxnSpPr>
        <p:spPr>
          <a:xfrm flipV="1">
            <a:off x="4416398" y="4221088"/>
            <a:ext cx="2387850" cy="172819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79512" y="1412776"/>
            <a:ext cx="115212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Signal readout</a:t>
            </a:r>
            <a:endParaRPr lang="he-IL" dirty="0"/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>
            <a:off x="1331640" y="1735942"/>
            <a:ext cx="936104" cy="1549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664108" y="2276872"/>
            <a:ext cx="147989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i/o indicators</a:t>
            </a:r>
            <a:endParaRPr lang="he-IL" dirty="0"/>
          </a:p>
        </p:txBody>
      </p:sp>
      <p:cxnSp>
        <p:nvCxnSpPr>
          <p:cNvPr id="101" name="Straight Arrow Connector 100"/>
          <p:cNvCxnSpPr>
            <a:stCxn id="100" idx="2"/>
          </p:cNvCxnSpPr>
          <p:nvPr/>
        </p:nvCxnSpPr>
        <p:spPr>
          <a:xfrm flipH="1">
            <a:off x="7092280" y="2646204"/>
            <a:ext cx="1311774" cy="854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22" idx="1"/>
          </p:cNvCxnSpPr>
          <p:nvPr/>
        </p:nvCxnSpPr>
        <p:spPr>
          <a:xfrm flipH="1" flipV="1">
            <a:off x="6300192" y="3861049"/>
            <a:ext cx="1368152" cy="744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8344" y="4005064"/>
            <a:ext cx="1187624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Error indicator </a:t>
            </a:r>
          </a:p>
          <a:p>
            <a:r>
              <a:rPr lang="en-US" dirty="0" smtClean="0"/>
              <a:t>(not shown)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7538169" y="1412776"/>
            <a:ext cx="88998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battery</a:t>
            </a:r>
            <a:endParaRPr lang="he-IL" dirty="0"/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 flipH="1">
            <a:off x="6228193" y="1782108"/>
            <a:ext cx="1754970" cy="1718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 &amp; S2 (No Signal)</a:t>
            </a:r>
            <a:endParaRPr lang="he-IL" dirty="0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755576" y="1772816"/>
            <a:ext cx="1097127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LOGO screen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Oval 13"/>
          <p:cNvSpPr>
            <a:spLocks noChangeArrowheads="1"/>
          </p:cNvSpPr>
          <p:nvPr/>
        </p:nvSpPr>
        <p:spPr bwMode="auto">
          <a:xfrm>
            <a:off x="971600" y="1268760"/>
            <a:ext cx="487612" cy="3351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707904" y="1268760"/>
            <a:ext cx="1925769" cy="11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411760" y="1196752"/>
            <a:ext cx="4417590" cy="1178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3728" y="4725144"/>
            <a:ext cx="835815" cy="570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3"/>
          <p:cNvSpPr>
            <a:spLocks noChangeArrowheads="1"/>
          </p:cNvSpPr>
          <p:nvPr/>
        </p:nvSpPr>
        <p:spPr bwMode="auto">
          <a:xfrm>
            <a:off x="971600" y="3140968"/>
            <a:ext cx="576064" cy="3351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755576" y="3717032"/>
            <a:ext cx="1296144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No signal screen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9" name="Picture 128" descr="S2_screens_26_3_2014.JPG"/>
          <p:cNvPicPr>
            <a:picLocks noChangeAspect="1"/>
          </p:cNvPicPr>
          <p:nvPr/>
        </p:nvPicPr>
        <p:blipFill>
          <a:blip r:embed="rId3" cstate="print"/>
          <a:srcRect l="11270" t="37400" r="20443" b="35300"/>
          <a:stretch>
            <a:fillRect/>
          </a:stretch>
        </p:blipFill>
        <p:spPr>
          <a:xfrm>
            <a:off x="2123728" y="2924944"/>
            <a:ext cx="5195654" cy="2016224"/>
          </a:xfrm>
          <a:prstGeom prst="rect">
            <a:avLst/>
          </a:prstGeom>
        </p:spPr>
      </p:pic>
      <p:cxnSp>
        <p:nvCxnSpPr>
          <p:cNvPr id="131" name="Straight Arrow Connector 130"/>
          <p:cNvCxnSpPr>
            <a:stCxn id="132" idx="1"/>
          </p:cNvCxnSpPr>
          <p:nvPr/>
        </p:nvCxnSpPr>
        <p:spPr>
          <a:xfrm flipH="1">
            <a:off x="5796136" y="3680158"/>
            <a:ext cx="1440160" cy="108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236296" y="3356992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“no signal” dark text</a:t>
            </a:r>
            <a:endParaRPr lang="he-IL" dirty="0"/>
          </a:p>
        </p:txBody>
      </p:sp>
      <p:cxnSp>
        <p:nvCxnSpPr>
          <p:cNvPr id="144" name="Straight Arrow Connector 143"/>
          <p:cNvCxnSpPr>
            <a:stCxn id="145" idx="0"/>
          </p:cNvCxnSpPr>
          <p:nvPr/>
        </p:nvCxnSpPr>
        <p:spPr>
          <a:xfrm flipH="1" flipV="1">
            <a:off x="4139952" y="4581128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779912" y="5085184"/>
            <a:ext cx="136815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Dark Buttons bright text </a:t>
            </a:r>
            <a:endParaRPr lang="he-IL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3608" y="4941168"/>
            <a:ext cx="12961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Dark zone</a:t>
            </a:r>
            <a:endParaRPr lang="he-IL" dirty="0"/>
          </a:p>
        </p:txBody>
      </p:sp>
      <p:sp>
        <p:nvSpPr>
          <p:cNvPr id="147" name="TextBox 146"/>
          <p:cNvSpPr txBox="1"/>
          <p:nvPr/>
        </p:nvSpPr>
        <p:spPr>
          <a:xfrm>
            <a:off x="6732240" y="4797152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“no signal” dark text</a:t>
            </a:r>
            <a:endParaRPr lang="he-IL" dirty="0"/>
          </a:p>
        </p:txBody>
      </p:sp>
      <p:cxnSp>
        <p:nvCxnSpPr>
          <p:cNvPr id="148" name="Straight Arrow Connector 147"/>
          <p:cNvCxnSpPr>
            <a:stCxn id="145" idx="0"/>
          </p:cNvCxnSpPr>
          <p:nvPr/>
        </p:nvCxnSpPr>
        <p:spPr>
          <a:xfrm flipH="1" flipV="1">
            <a:off x="3059832" y="4581128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6" idx="3"/>
          </p:cNvCxnSpPr>
          <p:nvPr/>
        </p:nvCxnSpPr>
        <p:spPr>
          <a:xfrm flipV="1">
            <a:off x="2339752" y="4077072"/>
            <a:ext cx="792088" cy="1048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5" idx="0"/>
          </p:cNvCxnSpPr>
          <p:nvPr/>
        </p:nvCxnSpPr>
        <p:spPr>
          <a:xfrm flipV="1">
            <a:off x="4463988" y="4581128"/>
            <a:ext cx="183620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11560" y="2132856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171" name="TextBox 170"/>
          <p:cNvSpPr txBox="1"/>
          <p:nvPr/>
        </p:nvSpPr>
        <p:spPr>
          <a:xfrm>
            <a:off x="467544" y="4005064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pic>
        <p:nvPicPr>
          <p:cNvPr id="23" name="Picture 22" descr="spinjet_logo_2.JPG"/>
          <p:cNvPicPr>
            <a:picLocks noChangeAspect="1"/>
          </p:cNvPicPr>
          <p:nvPr/>
        </p:nvPicPr>
        <p:blipFill>
          <a:blip r:embed="rId4" cstate="print"/>
          <a:srcRect l="12848" t="42650" r="15706" b="42650"/>
          <a:stretch>
            <a:fillRect/>
          </a:stretch>
        </p:blipFill>
        <p:spPr>
          <a:xfrm>
            <a:off x="6300192" y="1484784"/>
            <a:ext cx="2700300" cy="5040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80312" y="2060848"/>
            <a:ext cx="129614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Optional to be replaced in “settings</a:t>
            </a:r>
            <a:endParaRPr lang="he-IL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7164288" y="1988840"/>
            <a:ext cx="216024" cy="672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(operation) &amp; </a:t>
            </a:r>
            <a:br>
              <a:rPr lang="en-US" dirty="0" smtClean="0"/>
            </a:br>
            <a:r>
              <a:rPr lang="en-US" dirty="0" smtClean="0"/>
              <a:t>S4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87624" y="1484784"/>
            <a:ext cx="631628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S15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 descr="S3_screen_26_3_2014.JPG"/>
          <p:cNvPicPr>
            <a:picLocks noChangeAspect="1"/>
          </p:cNvPicPr>
          <p:nvPr/>
        </p:nvPicPr>
        <p:blipFill>
          <a:blip r:embed="rId2" cstate="print"/>
          <a:srcRect l="11211" t="33200" r="20502" b="38450"/>
          <a:stretch>
            <a:fillRect/>
          </a:stretch>
        </p:blipFill>
        <p:spPr>
          <a:xfrm>
            <a:off x="2123728" y="1484784"/>
            <a:ext cx="4824536" cy="1944216"/>
          </a:xfrm>
          <a:prstGeom prst="rect">
            <a:avLst/>
          </a:prstGeom>
        </p:spPr>
      </p:pic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187624" y="3573016"/>
            <a:ext cx="703636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S20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827584" y="1988840"/>
            <a:ext cx="1241143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Operation mode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043608" y="4149080"/>
            <a:ext cx="1097127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Multiple signal ERROR screen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" name="Picture 45" descr="S4_screens_26_3_2014.JPG"/>
          <p:cNvPicPr>
            <a:picLocks noChangeAspect="1"/>
          </p:cNvPicPr>
          <p:nvPr/>
        </p:nvPicPr>
        <p:blipFill>
          <a:blip r:embed="rId3" cstate="print"/>
          <a:srcRect l="9232" t="39500" r="22481" b="32150"/>
          <a:stretch>
            <a:fillRect/>
          </a:stretch>
        </p:blipFill>
        <p:spPr>
          <a:xfrm>
            <a:off x="1979712" y="3645024"/>
            <a:ext cx="5112568" cy="206028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995936" y="3356992"/>
            <a:ext cx="12961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dark text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5301208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“Error” blinking </a:t>
            </a:r>
            <a:endParaRPr lang="he-IL" dirty="0"/>
          </a:p>
        </p:txBody>
      </p:sp>
      <p:cxnSp>
        <p:nvCxnSpPr>
          <p:cNvPr id="51" name="Straight Arrow Connector 50"/>
          <p:cNvCxnSpPr>
            <a:stCxn id="47" idx="2"/>
          </p:cNvCxnSpPr>
          <p:nvPr/>
        </p:nvCxnSpPr>
        <p:spPr>
          <a:xfrm flipH="1">
            <a:off x="4499992" y="3726324"/>
            <a:ext cx="144016" cy="710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1"/>
          </p:cNvCxnSpPr>
          <p:nvPr/>
        </p:nvCxnSpPr>
        <p:spPr>
          <a:xfrm flipH="1" flipV="1">
            <a:off x="5724128" y="4941181"/>
            <a:ext cx="1368152" cy="683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flashing</a:t>
            </a:r>
            <a:endParaRPr lang="he-IL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012160" y="2924944"/>
            <a:ext cx="648072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2924944"/>
            <a:ext cx="57606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516216" y="2132856"/>
            <a:ext cx="14401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6216" y="2060848"/>
            <a:ext cx="14401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(operation) &amp; </a:t>
            </a:r>
            <a:br>
              <a:rPr lang="en-US" dirty="0" smtClean="0"/>
            </a:br>
            <a:r>
              <a:rPr lang="en-US" dirty="0" smtClean="0"/>
              <a:t>S4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87624" y="1484784"/>
            <a:ext cx="631628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S25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187624" y="3573016"/>
            <a:ext cx="703636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S30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097127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Low RPM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043608" y="4149080"/>
            <a:ext cx="1097127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High rpm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blinking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4653136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blinking</a:t>
            </a:r>
            <a:endParaRPr lang="he-IL" dirty="0"/>
          </a:p>
        </p:txBody>
      </p:sp>
      <p:pic>
        <p:nvPicPr>
          <p:cNvPr id="16" name="Picture 15" descr="S25_screen.JPG"/>
          <p:cNvPicPr>
            <a:picLocks noChangeAspect="1"/>
          </p:cNvPicPr>
          <p:nvPr/>
        </p:nvPicPr>
        <p:blipFill>
          <a:blip r:embed="rId2" cstate="print"/>
          <a:srcRect l="6768" t="30050" r="13493" b="33200"/>
          <a:stretch>
            <a:fillRect/>
          </a:stretch>
        </p:blipFill>
        <p:spPr>
          <a:xfrm>
            <a:off x="2555776" y="1412776"/>
            <a:ext cx="5976664" cy="2520280"/>
          </a:xfrm>
          <a:prstGeom prst="rect">
            <a:avLst/>
          </a:prstGeom>
        </p:spPr>
      </p:pic>
      <p:pic>
        <p:nvPicPr>
          <p:cNvPr id="17" name="Picture 16" descr="S30_HIGH_RPM.JPG"/>
          <p:cNvPicPr>
            <a:picLocks noChangeAspect="1"/>
          </p:cNvPicPr>
          <p:nvPr/>
        </p:nvPicPr>
        <p:blipFill>
          <a:blip r:embed="rId3" cstate="print"/>
          <a:srcRect l="7728" t="33200" r="14453" b="34250"/>
          <a:stretch>
            <a:fillRect/>
          </a:stretch>
        </p:blipFill>
        <p:spPr>
          <a:xfrm>
            <a:off x="2627784" y="3645024"/>
            <a:ext cx="5832648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S35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403648" y="3573016"/>
            <a:ext cx="576064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S40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097127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connecting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755576" y="4149080"/>
            <a:ext cx="1728192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disconnecting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</a:t>
            </a:r>
            <a:endParaRPr lang="he-IL" dirty="0" smtClean="0"/>
          </a:p>
          <a:p>
            <a:pPr algn="ctr"/>
            <a:r>
              <a:rPr lang="en-US" dirty="0" smtClean="0"/>
              <a:t>blinking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blinking</a:t>
            </a:r>
            <a:endParaRPr lang="he-IL" dirty="0"/>
          </a:p>
        </p:txBody>
      </p:sp>
      <p:pic>
        <p:nvPicPr>
          <p:cNvPr id="11" name="Picture 10" descr="S35_screen_conncting.JPG"/>
          <p:cNvPicPr>
            <a:picLocks noChangeAspect="1"/>
          </p:cNvPicPr>
          <p:nvPr/>
        </p:nvPicPr>
        <p:blipFill>
          <a:blip r:embed="rId2" cstate="print"/>
          <a:srcRect l="10611" t="35300" r="14453" b="35300"/>
          <a:stretch>
            <a:fillRect/>
          </a:stretch>
        </p:blipFill>
        <p:spPr>
          <a:xfrm>
            <a:off x="2267744" y="1412776"/>
            <a:ext cx="5616624" cy="2016224"/>
          </a:xfrm>
          <a:prstGeom prst="rect">
            <a:avLst/>
          </a:prstGeom>
        </p:spPr>
      </p:pic>
      <p:pic>
        <p:nvPicPr>
          <p:cNvPr id="12" name="Picture 11" descr="s40_screen_disconnecting.JPG"/>
          <p:cNvPicPr>
            <a:picLocks noChangeAspect="1"/>
          </p:cNvPicPr>
          <p:nvPr/>
        </p:nvPicPr>
        <p:blipFill>
          <a:blip r:embed="rId3" cstate="print"/>
          <a:srcRect l="6725" t="33200" r="13535" b="34250"/>
          <a:stretch>
            <a:fillRect/>
          </a:stretch>
        </p:blipFill>
        <p:spPr>
          <a:xfrm>
            <a:off x="2123728" y="3933056"/>
            <a:ext cx="5976664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S9 (connected) &amp; </a:t>
            </a:r>
            <a:br>
              <a:rPr lang="en-US" dirty="0" smtClean="0"/>
            </a:br>
            <a:r>
              <a:rPr lang="en-US" dirty="0" smtClean="0"/>
              <a:t>S10 (Multiple signal) Error</a:t>
            </a:r>
            <a:endParaRPr lang="he-IL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15616" y="1484784"/>
            <a:ext cx="703636" cy="335460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S45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403648" y="3573016"/>
            <a:ext cx="576064" cy="368424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S50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971600" y="1988840"/>
            <a:ext cx="1097127" cy="246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connected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83568" y="4149080"/>
            <a:ext cx="1728192" cy="4320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disconnected</a:t>
            </a:r>
            <a:endParaRPr kumimoji="0" lang="he-I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348880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 ON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4653137"/>
            <a:ext cx="129614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algn="ctr"/>
            <a:r>
              <a:rPr lang="en-US" dirty="0" smtClean="0"/>
              <a:t>Backlights</a:t>
            </a:r>
          </a:p>
          <a:p>
            <a:pPr algn="ctr"/>
            <a:r>
              <a:rPr lang="en-US" dirty="0" smtClean="0"/>
              <a:t>on</a:t>
            </a:r>
            <a:endParaRPr lang="he-IL" dirty="0"/>
          </a:p>
        </p:txBody>
      </p:sp>
      <p:pic>
        <p:nvPicPr>
          <p:cNvPr id="13" name="Picture 12" descr="s45_connected.JPG"/>
          <p:cNvPicPr>
            <a:picLocks noChangeAspect="1"/>
          </p:cNvPicPr>
          <p:nvPr/>
        </p:nvPicPr>
        <p:blipFill>
          <a:blip r:embed="rId2" cstate="print"/>
          <a:srcRect l="6768" t="32150" r="11571" b="32150"/>
          <a:stretch>
            <a:fillRect/>
          </a:stretch>
        </p:blipFill>
        <p:spPr>
          <a:xfrm>
            <a:off x="2267744" y="1484784"/>
            <a:ext cx="6120680" cy="2448272"/>
          </a:xfrm>
          <a:prstGeom prst="rect">
            <a:avLst/>
          </a:prstGeom>
        </p:spPr>
      </p:pic>
      <p:pic>
        <p:nvPicPr>
          <p:cNvPr id="14" name="Picture 13" descr="s50_disconnected.JPG"/>
          <p:cNvPicPr>
            <a:picLocks noChangeAspect="1"/>
          </p:cNvPicPr>
          <p:nvPr/>
        </p:nvPicPr>
        <p:blipFill>
          <a:blip r:embed="rId3" cstate="print"/>
          <a:srcRect l="8689" t="33200" r="15414" b="34250"/>
          <a:stretch>
            <a:fillRect/>
          </a:stretch>
        </p:blipFill>
        <p:spPr>
          <a:xfrm>
            <a:off x="2411760" y="4077072"/>
            <a:ext cx="5688632" cy="2232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IBRI">
  <a:themeElements>
    <a:clrScheme name="Colib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libri">
      <a:majorFont>
        <a:latin typeface="Arial Unicode MS"/>
        <a:ea typeface="Arial Unicode MS"/>
        <a:cs typeface="Arial"/>
      </a:majorFont>
      <a:minorFont>
        <a:latin typeface="Arial Unicode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ib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ib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ib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ib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ib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ib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ib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ib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ib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ib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ib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ib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COLIBRI</Template>
  <TotalTime>6013</TotalTime>
  <Words>371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COLIBRI</vt:lpstr>
      <vt:lpstr>COLIBRI </vt:lpstr>
      <vt:lpstr> Function Buttons &amp; Connections</vt:lpstr>
      <vt:lpstr> Function Buttons &amp; Connections</vt:lpstr>
      <vt:lpstr>Screen Basic Structure “Operation Mode”</vt:lpstr>
      <vt:lpstr>S1 &amp; S2 (No Signal)</vt:lpstr>
      <vt:lpstr>S3 (operation) &amp;  S4 (Multiple signal) Error</vt:lpstr>
      <vt:lpstr>S3 (operation) &amp;  S4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  <vt:lpstr>S9 (connected) &amp;  S10 (Multiple signal) Error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aviad</dc:creator>
  <cp:lastModifiedBy>ranb</cp:lastModifiedBy>
  <cp:revision>270</cp:revision>
  <dcterms:created xsi:type="dcterms:W3CDTF">2013-06-27T06:01:59Z</dcterms:created>
  <dcterms:modified xsi:type="dcterms:W3CDTF">2014-04-07T12:32:59Z</dcterms:modified>
</cp:coreProperties>
</file>