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24" r:id="rId1"/>
  </p:sldMasterIdLst>
  <p:notesMasterIdLst>
    <p:notesMasterId r:id="rId3"/>
  </p:notesMasterIdLst>
  <p:sldIdLst>
    <p:sldId id="257" r:id="rId2"/>
  </p:sldIdLst>
  <p:sldSz cx="28803600" cy="43195875"/>
  <p:notesSz cx="7315200" cy="9601200"/>
  <p:embeddedFontLst>
    <p:embeddedFont>
      <p:font typeface="Calibri" panose="020F0502020204030204" pitchFamily="34" charset="0"/>
      <p:regular r:id="rId4"/>
      <p:bold r:id="rId5"/>
      <p:italic r:id="rId6"/>
      <p:boldItalic r:id="rId7"/>
    </p:embeddedFont>
    <p:embeddedFont>
      <p:font typeface="Calibri Light" panose="020F0302020204030204" pitchFamily="34" charset="0"/>
      <p:regular r:id="rId8"/>
      <p:italic r:id="rId9"/>
    </p:embeddedFont>
    <p:embeddedFont>
      <p:font typeface="Century Gothic" panose="020B0502020202020204" pitchFamily="34" charset="0"/>
      <p:regular r:id="rId10"/>
      <p:bold r:id="rId11"/>
      <p:italic r:id="rId12"/>
      <p:boldItalic r:id="rId13"/>
    </p:embeddedFont>
    <p:embeddedFont>
      <p:font typeface="David Libre" pitchFamily="2" charset="-79"/>
      <p:regular r:id="rId14"/>
      <p:bold r:id="rId15"/>
    </p:embeddedFont>
  </p:embeddedFontLst>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94">
          <p15:clr>
            <a:srgbClr val="A4A3A4"/>
          </p15:clr>
        </p15:guide>
        <p15:guide id="2" pos="28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tU3BYdOp51vWiEJfSMLcAgHh9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B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701"/>
    <p:restoredTop sz="94715"/>
  </p:normalViewPr>
  <p:slideViewPr>
    <p:cSldViewPr snapToGrid="0">
      <p:cViewPr>
        <p:scale>
          <a:sx n="35" d="100"/>
          <a:sy n="35" d="100"/>
        </p:scale>
        <p:origin x="3992" y="160"/>
      </p:cViewPr>
      <p:guideLst>
        <p:guide orient="horz" pos="26894"/>
        <p:guide pos="2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customschemas.google.com/relationships/presentationmetadata" Target="metadata"/><Relationship Id="rId3" Type="http://schemas.openxmlformats.org/officeDocument/2006/relationships/notesMaster" Target="notesMasters/notesMaster1.xml"/><Relationship Id="rId21" Type="http://schemas.openxmlformats.org/officeDocument/2006/relationships/theme" Target="theme/theme1.xml"/><Relationship Id="rId7" Type="http://schemas.openxmlformats.org/officeDocument/2006/relationships/font" Target="fonts/font4.fntdata"/><Relationship Id="rId12" Type="http://schemas.openxmlformats.org/officeDocument/2006/relationships/font" Target="fonts/font9.fnt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81013"/>
          </a:xfrm>
          <a:prstGeom prst="rect">
            <a:avLst/>
          </a:prstGeom>
          <a:noFill/>
          <a:ln>
            <a:noFill/>
          </a:ln>
        </p:spPr>
        <p:txBody>
          <a:bodyPr spcFirstLastPara="1" wrap="square" lIns="95000" tIns="47500" rIns="95000" bIns="475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1500"/>
              </a:spcBef>
              <a:spcAft>
                <a:spcPts val="0"/>
              </a:spcAft>
              <a:buSzPts val="1400"/>
              <a:buNone/>
              <a:defRPr sz="3000" b="0" i="0" u="none" strike="noStrike" cap="none">
                <a:solidFill>
                  <a:schemeClr val="dk1"/>
                </a:solidFill>
                <a:latin typeface="Arial"/>
                <a:ea typeface="Arial"/>
                <a:cs typeface="Arial"/>
                <a:sym typeface="Arial"/>
              </a:defRPr>
            </a:lvl2pPr>
            <a:lvl3pPr marR="0" lvl="2" algn="ctr" rtl="0">
              <a:spcBef>
                <a:spcPts val="1500"/>
              </a:spcBef>
              <a:spcAft>
                <a:spcPts val="0"/>
              </a:spcAft>
              <a:buSzPts val="1400"/>
              <a:buNone/>
              <a:defRPr sz="3000" b="0" i="0" u="none" strike="noStrike" cap="none">
                <a:solidFill>
                  <a:schemeClr val="dk1"/>
                </a:solidFill>
                <a:latin typeface="Arial"/>
                <a:ea typeface="Arial"/>
                <a:cs typeface="Arial"/>
                <a:sym typeface="Arial"/>
              </a:defRPr>
            </a:lvl3pPr>
            <a:lvl4pPr marR="0" lvl="3" algn="ctr" rtl="0">
              <a:spcBef>
                <a:spcPts val="1500"/>
              </a:spcBef>
              <a:spcAft>
                <a:spcPts val="0"/>
              </a:spcAft>
              <a:buSzPts val="1400"/>
              <a:buNone/>
              <a:defRPr sz="3000" b="0" i="0" u="none" strike="noStrike" cap="none">
                <a:solidFill>
                  <a:schemeClr val="dk1"/>
                </a:solidFill>
                <a:latin typeface="Arial"/>
                <a:ea typeface="Arial"/>
                <a:cs typeface="Arial"/>
                <a:sym typeface="Arial"/>
              </a:defRPr>
            </a:lvl4pPr>
            <a:lvl5pPr marR="0" lvl="4" algn="ctr" rtl="0">
              <a:spcBef>
                <a:spcPts val="1500"/>
              </a:spcBef>
              <a:spcAft>
                <a:spcPts val="0"/>
              </a:spcAft>
              <a:buSzPts val="1400"/>
              <a:buNone/>
              <a:defRPr sz="3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0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1788" y="0"/>
            <a:ext cx="3171825" cy="481013"/>
          </a:xfrm>
          <a:prstGeom prst="rect">
            <a:avLst/>
          </a:prstGeom>
          <a:noFill/>
          <a:ln>
            <a:noFill/>
          </a:ln>
        </p:spPr>
        <p:txBody>
          <a:bodyPr spcFirstLastPara="1" wrap="square" lIns="95000" tIns="47500" rIns="95000" bIns="475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1500"/>
              </a:spcBef>
              <a:spcAft>
                <a:spcPts val="0"/>
              </a:spcAft>
              <a:buSzPts val="1400"/>
              <a:buNone/>
              <a:defRPr sz="3000" b="0" i="0" u="none" strike="noStrike" cap="none">
                <a:solidFill>
                  <a:schemeClr val="dk1"/>
                </a:solidFill>
                <a:latin typeface="Arial"/>
                <a:ea typeface="Arial"/>
                <a:cs typeface="Arial"/>
                <a:sym typeface="Arial"/>
              </a:defRPr>
            </a:lvl2pPr>
            <a:lvl3pPr marR="0" lvl="2" algn="ctr" rtl="0">
              <a:spcBef>
                <a:spcPts val="1500"/>
              </a:spcBef>
              <a:spcAft>
                <a:spcPts val="0"/>
              </a:spcAft>
              <a:buSzPts val="1400"/>
              <a:buNone/>
              <a:defRPr sz="3000" b="0" i="0" u="none" strike="noStrike" cap="none">
                <a:solidFill>
                  <a:schemeClr val="dk1"/>
                </a:solidFill>
                <a:latin typeface="Arial"/>
                <a:ea typeface="Arial"/>
                <a:cs typeface="Arial"/>
                <a:sym typeface="Arial"/>
              </a:defRPr>
            </a:lvl3pPr>
            <a:lvl4pPr marR="0" lvl="3" algn="ctr" rtl="0">
              <a:spcBef>
                <a:spcPts val="1500"/>
              </a:spcBef>
              <a:spcAft>
                <a:spcPts val="0"/>
              </a:spcAft>
              <a:buSzPts val="1400"/>
              <a:buNone/>
              <a:defRPr sz="3000" b="0" i="0" u="none" strike="noStrike" cap="none">
                <a:solidFill>
                  <a:schemeClr val="dk1"/>
                </a:solidFill>
                <a:latin typeface="Arial"/>
                <a:ea typeface="Arial"/>
                <a:cs typeface="Arial"/>
                <a:sym typeface="Arial"/>
              </a:defRPr>
            </a:lvl4pPr>
            <a:lvl5pPr marR="0" lvl="4" algn="ctr" rtl="0">
              <a:spcBef>
                <a:spcPts val="1500"/>
              </a:spcBef>
              <a:spcAft>
                <a:spcPts val="0"/>
              </a:spcAft>
              <a:buSzPts val="1400"/>
              <a:buNone/>
              <a:defRPr sz="3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0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457450" y="719138"/>
            <a:ext cx="24003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8" y="4560888"/>
            <a:ext cx="5851525" cy="4321175"/>
          </a:xfrm>
          <a:prstGeom prst="rect">
            <a:avLst/>
          </a:prstGeom>
          <a:noFill/>
          <a:ln>
            <a:noFill/>
          </a:ln>
        </p:spPr>
        <p:txBody>
          <a:bodyPr spcFirstLastPara="1" wrap="square" lIns="95000" tIns="47500" rIns="95000" bIns="47500" anchor="t" anchorCtr="0">
            <a:noAutofit/>
          </a:bodyPr>
          <a:lstStyle>
            <a:lvl1pPr marL="457200" marR="0" lvl="0" indent="-228600" algn="l" rtl="0">
              <a:spcBef>
                <a:spcPts val="33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33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33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33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33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8600"/>
            <a:ext cx="3170238" cy="481013"/>
          </a:xfrm>
          <a:prstGeom prst="rect">
            <a:avLst/>
          </a:prstGeom>
          <a:noFill/>
          <a:ln>
            <a:noFill/>
          </a:ln>
        </p:spPr>
        <p:txBody>
          <a:bodyPr spcFirstLastPara="1" wrap="square" lIns="95000" tIns="47500" rIns="95000" bIns="475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1500"/>
              </a:spcBef>
              <a:spcAft>
                <a:spcPts val="0"/>
              </a:spcAft>
              <a:buSzPts val="1400"/>
              <a:buNone/>
              <a:defRPr sz="3000" b="0" i="0" u="none" strike="noStrike" cap="none">
                <a:solidFill>
                  <a:schemeClr val="dk1"/>
                </a:solidFill>
                <a:latin typeface="Arial"/>
                <a:ea typeface="Arial"/>
                <a:cs typeface="Arial"/>
                <a:sym typeface="Arial"/>
              </a:defRPr>
            </a:lvl2pPr>
            <a:lvl3pPr marR="0" lvl="2" algn="ctr" rtl="0">
              <a:spcBef>
                <a:spcPts val="1500"/>
              </a:spcBef>
              <a:spcAft>
                <a:spcPts val="0"/>
              </a:spcAft>
              <a:buSzPts val="1400"/>
              <a:buNone/>
              <a:defRPr sz="3000" b="0" i="0" u="none" strike="noStrike" cap="none">
                <a:solidFill>
                  <a:schemeClr val="dk1"/>
                </a:solidFill>
                <a:latin typeface="Arial"/>
                <a:ea typeface="Arial"/>
                <a:cs typeface="Arial"/>
                <a:sym typeface="Arial"/>
              </a:defRPr>
            </a:lvl3pPr>
            <a:lvl4pPr marR="0" lvl="3" algn="ctr" rtl="0">
              <a:spcBef>
                <a:spcPts val="1500"/>
              </a:spcBef>
              <a:spcAft>
                <a:spcPts val="0"/>
              </a:spcAft>
              <a:buSzPts val="1400"/>
              <a:buNone/>
              <a:defRPr sz="3000" b="0" i="0" u="none" strike="noStrike" cap="none">
                <a:solidFill>
                  <a:schemeClr val="dk1"/>
                </a:solidFill>
                <a:latin typeface="Arial"/>
                <a:ea typeface="Arial"/>
                <a:cs typeface="Arial"/>
                <a:sym typeface="Arial"/>
              </a:defRPr>
            </a:lvl4pPr>
            <a:lvl5pPr marR="0" lvl="4" algn="ctr" rtl="0">
              <a:spcBef>
                <a:spcPts val="1500"/>
              </a:spcBef>
              <a:spcAft>
                <a:spcPts val="0"/>
              </a:spcAft>
              <a:buSzPts val="1400"/>
              <a:buNone/>
              <a:defRPr sz="3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0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1788" y="9118600"/>
            <a:ext cx="3171825" cy="481013"/>
          </a:xfrm>
          <a:prstGeom prst="rect">
            <a:avLst/>
          </a:prstGeom>
          <a:noFill/>
          <a:ln>
            <a:noFill/>
          </a:ln>
        </p:spPr>
        <p:txBody>
          <a:bodyPr spcFirstLastPara="1" wrap="square" lIns="95000" tIns="47500" rIns="95000" bIns="475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sldNum" idx="12"/>
          </p:nvPr>
        </p:nvSpPr>
        <p:spPr>
          <a:xfrm>
            <a:off x="4141788" y="9118600"/>
            <a:ext cx="3171825" cy="481013"/>
          </a:xfrm>
          <a:prstGeom prst="rect">
            <a:avLst/>
          </a:prstGeom>
          <a:noFill/>
          <a:ln>
            <a:noFill/>
          </a:ln>
        </p:spPr>
        <p:txBody>
          <a:bodyPr spcFirstLastPara="1" wrap="square" lIns="95000" tIns="47500" rIns="95000" bIns="475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86" name="Google Shape;86;p1:notes"/>
          <p:cNvSpPr>
            <a:spLocks noGrp="1" noRot="1" noChangeAspect="1"/>
          </p:cNvSpPr>
          <p:nvPr>
            <p:ph type="sldImg" idx="2"/>
          </p:nvPr>
        </p:nvSpPr>
        <p:spPr>
          <a:xfrm>
            <a:off x="2457450" y="719138"/>
            <a:ext cx="24003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1:notes"/>
          <p:cNvSpPr txBox="1">
            <a:spLocks noGrp="1"/>
          </p:cNvSpPr>
          <p:nvPr>
            <p:ph type="body" idx="1"/>
          </p:nvPr>
        </p:nvSpPr>
        <p:spPr>
          <a:xfrm>
            <a:off x="731838" y="4560888"/>
            <a:ext cx="5851525" cy="4321175"/>
          </a:xfrm>
          <a:prstGeom prst="rect">
            <a:avLst/>
          </a:prstGeom>
          <a:noFill/>
          <a:ln>
            <a:noFill/>
          </a:ln>
        </p:spPr>
        <p:txBody>
          <a:bodyPr spcFirstLastPara="1" wrap="square" lIns="95000" tIns="47500" rIns="95000" bIns="475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35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4A9614-061A-ABB0-1AA6-F63B97552A63}"/>
              </a:ext>
            </a:extLst>
          </p:cNvPr>
          <p:cNvSpPr>
            <a:spLocks noGrp="1"/>
          </p:cNvSpPr>
          <p:nvPr>
            <p:ph type="ctrTitle"/>
          </p:nvPr>
        </p:nvSpPr>
        <p:spPr>
          <a:xfrm>
            <a:off x="3600450" y="7069328"/>
            <a:ext cx="21602700" cy="15038564"/>
          </a:xfrm>
        </p:spPr>
        <p:txBody>
          <a:bodyPr anchor="b"/>
          <a:lstStyle>
            <a:lvl1pPr algn="ctr">
              <a:defRPr sz="14175"/>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217A006-527C-2E6F-FD30-3E579D21A1C2}"/>
              </a:ext>
            </a:extLst>
          </p:cNvPr>
          <p:cNvSpPr>
            <a:spLocks noGrp="1"/>
          </p:cNvSpPr>
          <p:nvPr>
            <p:ph type="subTitle" idx="1"/>
          </p:nvPr>
        </p:nvSpPr>
        <p:spPr>
          <a:xfrm>
            <a:off x="3600450" y="22687837"/>
            <a:ext cx="21602700" cy="10429001"/>
          </a:xfrm>
        </p:spPr>
        <p:txBody>
          <a:bodyPr/>
          <a:lstStyle>
            <a:lvl1pPr marL="0" indent="0" algn="ctr">
              <a:buNone/>
              <a:defRPr sz="5670"/>
            </a:lvl1pPr>
            <a:lvl2pPr marL="1080135" indent="0" algn="ctr">
              <a:buNone/>
              <a:defRPr sz="4725"/>
            </a:lvl2pPr>
            <a:lvl3pPr marL="2160270" indent="0" algn="ctr">
              <a:buNone/>
              <a:defRPr sz="4253"/>
            </a:lvl3pPr>
            <a:lvl4pPr marL="3240405" indent="0" algn="ctr">
              <a:buNone/>
              <a:defRPr sz="3780"/>
            </a:lvl4pPr>
            <a:lvl5pPr marL="4320540" indent="0" algn="ctr">
              <a:buNone/>
              <a:defRPr sz="3780"/>
            </a:lvl5pPr>
            <a:lvl6pPr marL="5400675" indent="0" algn="ctr">
              <a:buNone/>
              <a:defRPr sz="3780"/>
            </a:lvl6pPr>
            <a:lvl7pPr marL="6480810" indent="0" algn="ctr">
              <a:buNone/>
              <a:defRPr sz="3780"/>
            </a:lvl7pPr>
            <a:lvl8pPr marL="7560945" indent="0" algn="ctr">
              <a:buNone/>
              <a:defRPr sz="3780"/>
            </a:lvl8pPr>
            <a:lvl9pPr marL="8641080" indent="0" algn="ctr">
              <a:buNone/>
              <a:defRPr sz="378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E0BB425F-EA6D-3544-3460-FCF3CF26971C}"/>
              </a:ext>
            </a:extLst>
          </p:cNvPr>
          <p:cNvSpPr>
            <a:spLocks noGrp="1"/>
          </p:cNvSpPr>
          <p:nvPr>
            <p:ph type="dt" sz="half" idx="10"/>
          </p:nvPr>
        </p:nvSpPr>
        <p:spPr/>
        <p:txBody>
          <a:bodyPr/>
          <a:lstStyle/>
          <a:p>
            <a:endParaRPr lang="he-IL"/>
          </a:p>
        </p:txBody>
      </p:sp>
      <p:sp>
        <p:nvSpPr>
          <p:cNvPr id="5" name="מציין מיקום של כותרת תחתונה 4">
            <a:extLst>
              <a:ext uri="{FF2B5EF4-FFF2-40B4-BE49-F238E27FC236}">
                <a16:creationId xmlns:a16="http://schemas.microsoft.com/office/drawing/2014/main" id="{1D0C5E75-C9A0-AFAD-B41D-26FAF46402D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3DDD46C-2FC6-D032-2722-F5C6D9A7BF4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331617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195C68-DC9F-02C2-848C-F20DD4AEECA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A7FF9D65-F1B1-EA4E-4A02-0CEDD4A76E72}"/>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2FAF127-4402-0585-7460-61C77888B960}"/>
              </a:ext>
            </a:extLst>
          </p:cNvPr>
          <p:cNvSpPr>
            <a:spLocks noGrp="1"/>
          </p:cNvSpPr>
          <p:nvPr>
            <p:ph type="dt" sz="half" idx="10"/>
          </p:nvPr>
        </p:nvSpPr>
        <p:spPr/>
        <p:txBody>
          <a:bodyPr/>
          <a:lstStyle/>
          <a:p>
            <a:endParaRPr lang="he-IL"/>
          </a:p>
        </p:txBody>
      </p:sp>
      <p:sp>
        <p:nvSpPr>
          <p:cNvPr id="5" name="מציין מיקום של כותרת תחתונה 4">
            <a:extLst>
              <a:ext uri="{FF2B5EF4-FFF2-40B4-BE49-F238E27FC236}">
                <a16:creationId xmlns:a16="http://schemas.microsoft.com/office/drawing/2014/main" id="{CDD3ADAB-436B-6412-6BD3-3A486545A01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8A36448-418C-530C-5C32-A5D882EAE7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17008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71899EC-623F-4076-B393-38831C591A3A}"/>
              </a:ext>
            </a:extLst>
          </p:cNvPr>
          <p:cNvSpPr>
            <a:spLocks noGrp="1"/>
          </p:cNvSpPr>
          <p:nvPr>
            <p:ph type="title" orient="vert"/>
          </p:nvPr>
        </p:nvSpPr>
        <p:spPr>
          <a:xfrm>
            <a:off x="20612576" y="2299781"/>
            <a:ext cx="6210776" cy="36606507"/>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6BF62A3-FCAE-103C-B2AC-1B0DE15A4ED5}"/>
              </a:ext>
            </a:extLst>
          </p:cNvPr>
          <p:cNvSpPr>
            <a:spLocks noGrp="1"/>
          </p:cNvSpPr>
          <p:nvPr>
            <p:ph type="body" orient="vert" idx="1"/>
          </p:nvPr>
        </p:nvSpPr>
        <p:spPr>
          <a:xfrm>
            <a:off x="1980247" y="2299781"/>
            <a:ext cx="18272284" cy="3660650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AABA87E-4063-D954-FF2B-ED9DDB64D669}"/>
              </a:ext>
            </a:extLst>
          </p:cNvPr>
          <p:cNvSpPr>
            <a:spLocks noGrp="1"/>
          </p:cNvSpPr>
          <p:nvPr>
            <p:ph type="dt" sz="half" idx="10"/>
          </p:nvPr>
        </p:nvSpPr>
        <p:spPr/>
        <p:txBody>
          <a:bodyPr/>
          <a:lstStyle/>
          <a:p>
            <a:endParaRPr lang="he-IL"/>
          </a:p>
        </p:txBody>
      </p:sp>
      <p:sp>
        <p:nvSpPr>
          <p:cNvPr id="5" name="מציין מיקום של כותרת תחתונה 4">
            <a:extLst>
              <a:ext uri="{FF2B5EF4-FFF2-40B4-BE49-F238E27FC236}">
                <a16:creationId xmlns:a16="http://schemas.microsoft.com/office/drawing/2014/main" id="{C8367A44-84B7-90E2-27A6-853C6C2F67E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C004339-EDDD-2695-623D-8E35EB13F5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7262723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47166F-EEAF-0FA5-6D41-51D5B3C15EE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E75E3E9-D491-7F44-95ED-72561E2C0377}"/>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3BEBA98-8B43-A16C-49E1-FB83CD8B5CA3}"/>
              </a:ext>
            </a:extLst>
          </p:cNvPr>
          <p:cNvSpPr>
            <a:spLocks noGrp="1"/>
          </p:cNvSpPr>
          <p:nvPr>
            <p:ph type="dt" sz="half" idx="10"/>
          </p:nvPr>
        </p:nvSpPr>
        <p:spPr/>
        <p:txBody>
          <a:bodyPr/>
          <a:lstStyle/>
          <a:p>
            <a:endParaRPr lang="he-IL"/>
          </a:p>
        </p:txBody>
      </p:sp>
      <p:sp>
        <p:nvSpPr>
          <p:cNvPr id="5" name="מציין מיקום של כותרת תחתונה 4">
            <a:extLst>
              <a:ext uri="{FF2B5EF4-FFF2-40B4-BE49-F238E27FC236}">
                <a16:creationId xmlns:a16="http://schemas.microsoft.com/office/drawing/2014/main" id="{7EEB1FA6-1B40-5614-64E4-77689787B9D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6A4DBD8-E49E-02A4-1C79-E622D3D505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90134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41F0395-3779-D753-01A0-811F92BD2B8C}"/>
              </a:ext>
            </a:extLst>
          </p:cNvPr>
          <p:cNvSpPr>
            <a:spLocks noGrp="1"/>
          </p:cNvSpPr>
          <p:nvPr>
            <p:ph type="title"/>
          </p:nvPr>
        </p:nvSpPr>
        <p:spPr>
          <a:xfrm>
            <a:off x="1965246" y="10768978"/>
            <a:ext cx="24843105" cy="17968281"/>
          </a:xfrm>
        </p:spPr>
        <p:txBody>
          <a:bodyPr anchor="b"/>
          <a:lstStyle>
            <a:lvl1pPr>
              <a:defRPr sz="14175"/>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696F330-BDB2-C8EC-E26B-FF60A3F4E069}"/>
              </a:ext>
            </a:extLst>
          </p:cNvPr>
          <p:cNvSpPr>
            <a:spLocks noGrp="1"/>
          </p:cNvSpPr>
          <p:nvPr>
            <p:ph type="body" idx="1"/>
          </p:nvPr>
        </p:nvSpPr>
        <p:spPr>
          <a:xfrm>
            <a:off x="1965246" y="28907246"/>
            <a:ext cx="24843105" cy="9449095"/>
          </a:xfrm>
        </p:spPr>
        <p:txBody>
          <a:bodyPr/>
          <a:lstStyle>
            <a:lvl1pPr marL="0" indent="0">
              <a:buNone/>
              <a:defRPr sz="5670">
                <a:solidFill>
                  <a:schemeClr val="tx1">
                    <a:tint val="75000"/>
                  </a:schemeClr>
                </a:solidFill>
              </a:defRPr>
            </a:lvl1pPr>
            <a:lvl2pPr marL="1080135" indent="0">
              <a:buNone/>
              <a:defRPr sz="4725">
                <a:solidFill>
                  <a:schemeClr val="tx1">
                    <a:tint val="75000"/>
                  </a:schemeClr>
                </a:solidFill>
              </a:defRPr>
            </a:lvl2pPr>
            <a:lvl3pPr marL="2160270" indent="0">
              <a:buNone/>
              <a:defRPr sz="4253">
                <a:solidFill>
                  <a:schemeClr val="tx1">
                    <a:tint val="75000"/>
                  </a:schemeClr>
                </a:solidFill>
              </a:defRPr>
            </a:lvl3pPr>
            <a:lvl4pPr marL="3240405" indent="0">
              <a:buNone/>
              <a:defRPr sz="3780">
                <a:solidFill>
                  <a:schemeClr val="tx1">
                    <a:tint val="75000"/>
                  </a:schemeClr>
                </a:solidFill>
              </a:defRPr>
            </a:lvl4pPr>
            <a:lvl5pPr marL="4320540" indent="0">
              <a:buNone/>
              <a:defRPr sz="3780">
                <a:solidFill>
                  <a:schemeClr val="tx1">
                    <a:tint val="75000"/>
                  </a:schemeClr>
                </a:solidFill>
              </a:defRPr>
            </a:lvl5pPr>
            <a:lvl6pPr marL="5400675" indent="0">
              <a:buNone/>
              <a:defRPr sz="3780">
                <a:solidFill>
                  <a:schemeClr val="tx1">
                    <a:tint val="75000"/>
                  </a:schemeClr>
                </a:solidFill>
              </a:defRPr>
            </a:lvl6pPr>
            <a:lvl7pPr marL="6480810" indent="0">
              <a:buNone/>
              <a:defRPr sz="3780">
                <a:solidFill>
                  <a:schemeClr val="tx1">
                    <a:tint val="75000"/>
                  </a:schemeClr>
                </a:solidFill>
              </a:defRPr>
            </a:lvl7pPr>
            <a:lvl8pPr marL="7560945" indent="0">
              <a:buNone/>
              <a:defRPr sz="3780">
                <a:solidFill>
                  <a:schemeClr val="tx1">
                    <a:tint val="75000"/>
                  </a:schemeClr>
                </a:solidFill>
              </a:defRPr>
            </a:lvl8pPr>
            <a:lvl9pPr marL="8641080" indent="0">
              <a:buNone/>
              <a:defRPr sz="378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C2104E0B-9804-6E0F-170B-CD850853D11E}"/>
              </a:ext>
            </a:extLst>
          </p:cNvPr>
          <p:cNvSpPr>
            <a:spLocks noGrp="1"/>
          </p:cNvSpPr>
          <p:nvPr>
            <p:ph type="dt" sz="half" idx="10"/>
          </p:nvPr>
        </p:nvSpPr>
        <p:spPr/>
        <p:txBody>
          <a:bodyPr/>
          <a:lstStyle/>
          <a:p>
            <a:endParaRPr lang="he-IL"/>
          </a:p>
        </p:txBody>
      </p:sp>
      <p:sp>
        <p:nvSpPr>
          <p:cNvPr id="5" name="מציין מיקום של כותרת תחתונה 4">
            <a:extLst>
              <a:ext uri="{FF2B5EF4-FFF2-40B4-BE49-F238E27FC236}">
                <a16:creationId xmlns:a16="http://schemas.microsoft.com/office/drawing/2014/main" id="{4A88705B-6E03-F9E2-CF04-B125D49F38D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C776758-3315-7648-EFC1-350250AE4A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211112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FB8EA4-D099-5F0D-B30C-6C5C92937DE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F8781A2-6F5C-2F81-2FB9-0A72FDFF851D}"/>
              </a:ext>
            </a:extLst>
          </p:cNvPr>
          <p:cNvSpPr>
            <a:spLocks noGrp="1"/>
          </p:cNvSpPr>
          <p:nvPr>
            <p:ph sz="half" idx="1"/>
          </p:nvPr>
        </p:nvSpPr>
        <p:spPr>
          <a:xfrm>
            <a:off x="1980248" y="11498902"/>
            <a:ext cx="12241530" cy="2740738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81FEDF81-C94C-F681-F208-01E75CE561F5}"/>
              </a:ext>
            </a:extLst>
          </p:cNvPr>
          <p:cNvSpPr>
            <a:spLocks noGrp="1"/>
          </p:cNvSpPr>
          <p:nvPr>
            <p:ph sz="half" idx="2"/>
          </p:nvPr>
        </p:nvSpPr>
        <p:spPr>
          <a:xfrm>
            <a:off x="14581823" y="11498902"/>
            <a:ext cx="12241530" cy="2740738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D5F6AAF3-0917-CC62-09AA-B384285A1052}"/>
              </a:ext>
            </a:extLst>
          </p:cNvPr>
          <p:cNvSpPr>
            <a:spLocks noGrp="1"/>
          </p:cNvSpPr>
          <p:nvPr>
            <p:ph type="dt" sz="half" idx="10"/>
          </p:nvPr>
        </p:nvSpPr>
        <p:spPr/>
        <p:txBody>
          <a:bodyPr/>
          <a:lstStyle/>
          <a:p>
            <a:endParaRPr lang="he-IL"/>
          </a:p>
        </p:txBody>
      </p:sp>
      <p:sp>
        <p:nvSpPr>
          <p:cNvPr id="6" name="מציין מיקום של כותרת תחתונה 5">
            <a:extLst>
              <a:ext uri="{FF2B5EF4-FFF2-40B4-BE49-F238E27FC236}">
                <a16:creationId xmlns:a16="http://schemas.microsoft.com/office/drawing/2014/main" id="{BA559557-CBE8-F538-D3F3-CB80DDDD3AA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37D2047-00D5-9100-0F20-23F7542530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1385079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7AEC4D-487F-8447-30BE-1DA43F23FED9}"/>
              </a:ext>
            </a:extLst>
          </p:cNvPr>
          <p:cNvSpPr>
            <a:spLocks noGrp="1"/>
          </p:cNvSpPr>
          <p:nvPr>
            <p:ph type="title"/>
          </p:nvPr>
        </p:nvSpPr>
        <p:spPr>
          <a:xfrm>
            <a:off x="1983999" y="2299783"/>
            <a:ext cx="24843105" cy="8349206"/>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AC3AAF2-41D8-DDCC-0D61-17E511E6EE0A}"/>
              </a:ext>
            </a:extLst>
          </p:cNvPr>
          <p:cNvSpPr>
            <a:spLocks noGrp="1"/>
          </p:cNvSpPr>
          <p:nvPr>
            <p:ph type="body" idx="1"/>
          </p:nvPr>
        </p:nvSpPr>
        <p:spPr>
          <a:xfrm>
            <a:off x="1984000" y="10588992"/>
            <a:ext cx="12185272" cy="5189501"/>
          </a:xfrm>
        </p:spPr>
        <p:txBody>
          <a:bodyPr anchor="b"/>
          <a:lstStyle>
            <a:lvl1pPr marL="0" indent="0">
              <a:buNone/>
              <a:defRPr sz="5670" b="1"/>
            </a:lvl1pPr>
            <a:lvl2pPr marL="1080135" indent="0">
              <a:buNone/>
              <a:defRPr sz="4725" b="1"/>
            </a:lvl2pPr>
            <a:lvl3pPr marL="2160270" indent="0">
              <a:buNone/>
              <a:defRPr sz="4253" b="1"/>
            </a:lvl3pPr>
            <a:lvl4pPr marL="3240405" indent="0">
              <a:buNone/>
              <a:defRPr sz="3780" b="1"/>
            </a:lvl4pPr>
            <a:lvl5pPr marL="4320540" indent="0">
              <a:buNone/>
              <a:defRPr sz="3780" b="1"/>
            </a:lvl5pPr>
            <a:lvl6pPr marL="5400675" indent="0">
              <a:buNone/>
              <a:defRPr sz="3780" b="1"/>
            </a:lvl6pPr>
            <a:lvl7pPr marL="6480810" indent="0">
              <a:buNone/>
              <a:defRPr sz="3780" b="1"/>
            </a:lvl7pPr>
            <a:lvl8pPr marL="7560945" indent="0">
              <a:buNone/>
              <a:defRPr sz="3780" b="1"/>
            </a:lvl8pPr>
            <a:lvl9pPr marL="8641080" indent="0">
              <a:buNone/>
              <a:defRPr sz="378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E041FBA-B7FE-C500-AD65-D269C2619B93}"/>
              </a:ext>
            </a:extLst>
          </p:cNvPr>
          <p:cNvSpPr>
            <a:spLocks noGrp="1"/>
          </p:cNvSpPr>
          <p:nvPr>
            <p:ph sz="half" idx="2"/>
          </p:nvPr>
        </p:nvSpPr>
        <p:spPr>
          <a:xfrm>
            <a:off x="1984000" y="15778493"/>
            <a:ext cx="12185272" cy="232077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2D8E2E3D-E9A6-E022-84D7-2B566898D0F5}"/>
              </a:ext>
            </a:extLst>
          </p:cNvPr>
          <p:cNvSpPr>
            <a:spLocks noGrp="1"/>
          </p:cNvSpPr>
          <p:nvPr>
            <p:ph type="body" sz="quarter" idx="3"/>
          </p:nvPr>
        </p:nvSpPr>
        <p:spPr>
          <a:xfrm>
            <a:off x="14581822" y="10588992"/>
            <a:ext cx="12245282" cy="5189501"/>
          </a:xfrm>
        </p:spPr>
        <p:txBody>
          <a:bodyPr anchor="b"/>
          <a:lstStyle>
            <a:lvl1pPr marL="0" indent="0">
              <a:buNone/>
              <a:defRPr sz="5670" b="1"/>
            </a:lvl1pPr>
            <a:lvl2pPr marL="1080135" indent="0">
              <a:buNone/>
              <a:defRPr sz="4725" b="1"/>
            </a:lvl2pPr>
            <a:lvl3pPr marL="2160270" indent="0">
              <a:buNone/>
              <a:defRPr sz="4253" b="1"/>
            </a:lvl3pPr>
            <a:lvl4pPr marL="3240405" indent="0">
              <a:buNone/>
              <a:defRPr sz="3780" b="1"/>
            </a:lvl4pPr>
            <a:lvl5pPr marL="4320540" indent="0">
              <a:buNone/>
              <a:defRPr sz="3780" b="1"/>
            </a:lvl5pPr>
            <a:lvl6pPr marL="5400675" indent="0">
              <a:buNone/>
              <a:defRPr sz="3780" b="1"/>
            </a:lvl6pPr>
            <a:lvl7pPr marL="6480810" indent="0">
              <a:buNone/>
              <a:defRPr sz="3780" b="1"/>
            </a:lvl7pPr>
            <a:lvl8pPr marL="7560945" indent="0">
              <a:buNone/>
              <a:defRPr sz="3780" b="1"/>
            </a:lvl8pPr>
            <a:lvl9pPr marL="8641080" indent="0">
              <a:buNone/>
              <a:defRPr sz="378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3F3C4A68-0680-3378-D950-12AD62344595}"/>
              </a:ext>
            </a:extLst>
          </p:cNvPr>
          <p:cNvSpPr>
            <a:spLocks noGrp="1"/>
          </p:cNvSpPr>
          <p:nvPr>
            <p:ph sz="quarter" idx="4"/>
          </p:nvPr>
        </p:nvSpPr>
        <p:spPr>
          <a:xfrm>
            <a:off x="14581822" y="15778493"/>
            <a:ext cx="12245282" cy="232077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DC0844A7-E45A-7438-D22B-EEC3432BDD12}"/>
              </a:ext>
            </a:extLst>
          </p:cNvPr>
          <p:cNvSpPr>
            <a:spLocks noGrp="1"/>
          </p:cNvSpPr>
          <p:nvPr>
            <p:ph type="dt" sz="half" idx="10"/>
          </p:nvPr>
        </p:nvSpPr>
        <p:spPr/>
        <p:txBody>
          <a:bodyPr/>
          <a:lstStyle/>
          <a:p>
            <a:endParaRPr lang="he-IL"/>
          </a:p>
        </p:txBody>
      </p:sp>
      <p:sp>
        <p:nvSpPr>
          <p:cNvPr id="8" name="מציין מיקום של כותרת תחתונה 7">
            <a:extLst>
              <a:ext uri="{FF2B5EF4-FFF2-40B4-BE49-F238E27FC236}">
                <a16:creationId xmlns:a16="http://schemas.microsoft.com/office/drawing/2014/main" id="{EDA4E246-7203-45A9-133C-CC768E199B58}"/>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4BA4AAA0-ACEB-93AE-6DF9-62E36FB5E0B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0209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8AE75A-533E-BE7D-F083-A3B846E398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59E000A5-431B-2811-EF97-0F4E811FB177}"/>
              </a:ext>
            </a:extLst>
          </p:cNvPr>
          <p:cNvSpPr>
            <a:spLocks noGrp="1"/>
          </p:cNvSpPr>
          <p:nvPr>
            <p:ph type="dt" sz="half" idx="10"/>
          </p:nvPr>
        </p:nvSpPr>
        <p:spPr/>
        <p:txBody>
          <a:bodyPr/>
          <a:lstStyle/>
          <a:p>
            <a:endParaRPr lang="he-IL"/>
          </a:p>
        </p:txBody>
      </p:sp>
      <p:sp>
        <p:nvSpPr>
          <p:cNvPr id="4" name="מציין מיקום של כותרת תחתונה 3">
            <a:extLst>
              <a:ext uri="{FF2B5EF4-FFF2-40B4-BE49-F238E27FC236}">
                <a16:creationId xmlns:a16="http://schemas.microsoft.com/office/drawing/2014/main" id="{4E8BDEAA-B0FE-1BE6-2D13-972D0A3B97AD}"/>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335895DE-CB93-97BE-6347-F307A23F428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288566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E20C770-4E20-BA4C-EC5E-551DC2B84EEB}"/>
              </a:ext>
            </a:extLst>
          </p:cNvPr>
          <p:cNvSpPr>
            <a:spLocks noGrp="1"/>
          </p:cNvSpPr>
          <p:nvPr>
            <p:ph type="dt" sz="half" idx="10"/>
          </p:nvPr>
        </p:nvSpPr>
        <p:spPr/>
        <p:txBody>
          <a:bodyPr/>
          <a:lstStyle/>
          <a:p>
            <a:endParaRPr lang="he-IL"/>
          </a:p>
        </p:txBody>
      </p:sp>
      <p:sp>
        <p:nvSpPr>
          <p:cNvPr id="3" name="מציין מיקום של כותרת תחתונה 2">
            <a:extLst>
              <a:ext uri="{FF2B5EF4-FFF2-40B4-BE49-F238E27FC236}">
                <a16:creationId xmlns:a16="http://schemas.microsoft.com/office/drawing/2014/main" id="{F0121D07-67CF-379D-3663-ACA585BBAF6A}"/>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DBC6B41D-56F0-40DD-29A6-737721D218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89084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003802-4EA4-F6CD-96BF-35A2E81C84AD}"/>
              </a:ext>
            </a:extLst>
          </p:cNvPr>
          <p:cNvSpPr>
            <a:spLocks noGrp="1"/>
          </p:cNvSpPr>
          <p:nvPr>
            <p:ph type="title"/>
          </p:nvPr>
        </p:nvSpPr>
        <p:spPr>
          <a:xfrm>
            <a:off x="1984000" y="2879725"/>
            <a:ext cx="9289910" cy="10079038"/>
          </a:xfrm>
        </p:spPr>
        <p:txBody>
          <a:bodyPr anchor="b"/>
          <a:lstStyle>
            <a:lvl1pPr>
              <a:defRPr sz="756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42D1D52-881A-9541-1D0B-2EBAB59B8664}"/>
              </a:ext>
            </a:extLst>
          </p:cNvPr>
          <p:cNvSpPr>
            <a:spLocks noGrp="1"/>
          </p:cNvSpPr>
          <p:nvPr>
            <p:ph idx="1"/>
          </p:nvPr>
        </p:nvSpPr>
        <p:spPr>
          <a:xfrm>
            <a:off x="12245281" y="6219409"/>
            <a:ext cx="14581823" cy="30697069"/>
          </a:xfrm>
        </p:spPr>
        <p:txBody>
          <a:bodyPr/>
          <a:lstStyle>
            <a:lvl1pPr>
              <a:defRPr sz="7560"/>
            </a:lvl1pPr>
            <a:lvl2pPr>
              <a:defRPr sz="6615"/>
            </a:lvl2pPr>
            <a:lvl3pPr>
              <a:defRPr sz="5670"/>
            </a:lvl3pPr>
            <a:lvl4pPr>
              <a:defRPr sz="4725"/>
            </a:lvl4pPr>
            <a:lvl5pPr>
              <a:defRPr sz="4725"/>
            </a:lvl5pPr>
            <a:lvl6pPr>
              <a:defRPr sz="4725"/>
            </a:lvl6pPr>
            <a:lvl7pPr>
              <a:defRPr sz="4725"/>
            </a:lvl7pPr>
            <a:lvl8pPr>
              <a:defRPr sz="4725"/>
            </a:lvl8pPr>
            <a:lvl9pPr>
              <a:defRPr sz="4725"/>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BF9C54E1-32AE-B31A-85E4-D3579A4A071F}"/>
              </a:ext>
            </a:extLst>
          </p:cNvPr>
          <p:cNvSpPr>
            <a:spLocks noGrp="1"/>
          </p:cNvSpPr>
          <p:nvPr>
            <p:ph type="body" sz="half" idx="2"/>
          </p:nvPr>
        </p:nvSpPr>
        <p:spPr>
          <a:xfrm>
            <a:off x="1984000" y="12958762"/>
            <a:ext cx="9289910" cy="24007711"/>
          </a:xfrm>
        </p:spPr>
        <p:txBody>
          <a:bodyPr/>
          <a:lstStyle>
            <a:lvl1pPr marL="0" indent="0">
              <a:buNone/>
              <a:defRPr sz="3780"/>
            </a:lvl1pPr>
            <a:lvl2pPr marL="1080135" indent="0">
              <a:buNone/>
              <a:defRPr sz="3308"/>
            </a:lvl2pPr>
            <a:lvl3pPr marL="2160270" indent="0">
              <a:buNone/>
              <a:defRPr sz="2835"/>
            </a:lvl3pPr>
            <a:lvl4pPr marL="3240405" indent="0">
              <a:buNone/>
              <a:defRPr sz="2363"/>
            </a:lvl4pPr>
            <a:lvl5pPr marL="4320540" indent="0">
              <a:buNone/>
              <a:defRPr sz="2363"/>
            </a:lvl5pPr>
            <a:lvl6pPr marL="5400675" indent="0">
              <a:buNone/>
              <a:defRPr sz="2363"/>
            </a:lvl6pPr>
            <a:lvl7pPr marL="6480810" indent="0">
              <a:buNone/>
              <a:defRPr sz="2363"/>
            </a:lvl7pPr>
            <a:lvl8pPr marL="7560945" indent="0">
              <a:buNone/>
              <a:defRPr sz="2363"/>
            </a:lvl8pPr>
            <a:lvl9pPr marL="8641080" indent="0">
              <a:buNone/>
              <a:defRPr sz="2363"/>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69F2BDF-6C55-6A42-3477-9CF7114FB3D4}"/>
              </a:ext>
            </a:extLst>
          </p:cNvPr>
          <p:cNvSpPr>
            <a:spLocks noGrp="1"/>
          </p:cNvSpPr>
          <p:nvPr>
            <p:ph type="dt" sz="half" idx="10"/>
          </p:nvPr>
        </p:nvSpPr>
        <p:spPr/>
        <p:txBody>
          <a:bodyPr/>
          <a:lstStyle/>
          <a:p>
            <a:endParaRPr lang="he-IL"/>
          </a:p>
        </p:txBody>
      </p:sp>
      <p:sp>
        <p:nvSpPr>
          <p:cNvPr id="6" name="מציין מיקום של כותרת תחתונה 5">
            <a:extLst>
              <a:ext uri="{FF2B5EF4-FFF2-40B4-BE49-F238E27FC236}">
                <a16:creationId xmlns:a16="http://schemas.microsoft.com/office/drawing/2014/main" id="{5973D32F-C0BA-9181-0AAA-C7CEACB9F8B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9674A63-DDF2-A249-A3FB-6B2EBAE8512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86606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328D46-CF59-6A51-D2F4-15F36F2EA725}"/>
              </a:ext>
            </a:extLst>
          </p:cNvPr>
          <p:cNvSpPr>
            <a:spLocks noGrp="1"/>
          </p:cNvSpPr>
          <p:nvPr>
            <p:ph type="title"/>
          </p:nvPr>
        </p:nvSpPr>
        <p:spPr>
          <a:xfrm>
            <a:off x="1984000" y="2879725"/>
            <a:ext cx="9289910" cy="10079038"/>
          </a:xfrm>
        </p:spPr>
        <p:txBody>
          <a:bodyPr anchor="b"/>
          <a:lstStyle>
            <a:lvl1pPr>
              <a:defRPr sz="756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CF6B2EC6-ECB0-9DB4-B0E9-EB384230D6CC}"/>
              </a:ext>
            </a:extLst>
          </p:cNvPr>
          <p:cNvSpPr>
            <a:spLocks noGrp="1"/>
          </p:cNvSpPr>
          <p:nvPr>
            <p:ph type="pic" idx="1"/>
          </p:nvPr>
        </p:nvSpPr>
        <p:spPr>
          <a:xfrm>
            <a:off x="12245281" y="6219409"/>
            <a:ext cx="14581823" cy="30697069"/>
          </a:xfrm>
        </p:spPr>
        <p:txBody>
          <a:bodyPr/>
          <a:lstStyle>
            <a:lvl1pPr marL="0" indent="0">
              <a:buNone/>
              <a:defRPr sz="7560"/>
            </a:lvl1pPr>
            <a:lvl2pPr marL="1080135" indent="0">
              <a:buNone/>
              <a:defRPr sz="6615"/>
            </a:lvl2pPr>
            <a:lvl3pPr marL="2160270" indent="0">
              <a:buNone/>
              <a:defRPr sz="5670"/>
            </a:lvl3pPr>
            <a:lvl4pPr marL="3240405" indent="0">
              <a:buNone/>
              <a:defRPr sz="4725"/>
            </a:lvl4pPr>
            <a:lvl5pPr marL="4320540" indent="0">
              <a:buNone/>
              <a:defRPr sz="4725"/>
            </a:lvl5pPr>
            <a:lvl6pPr marL="5400675" indent="0">
              <a:buNone/>
              <a:defRPr sz="4725"/>
            </a:lvl6pPr>
            <a:lvl7pPr marL="6480810" indent="0">
              <a:buNone/>
              <a:defRPr sz="4725"/>
            </a:lvl7pPr>
            <a:lvl8pPr marL="7560945" indent="0">
              <a:buNone/>
              <a:defRPr sz="4725"/>
            </a:lvl8pPr>
            <a:lvl9pPr marL="8641080" indent="0">
              <a:buNone/>
              <a:defRPr sz="4725"/>
            </a:lvl9pPr>
          </a:lstStyle>
          <a:p>
            <a:endParaRPr lang="he-IL"/>
          </a:p>
        </p:txBody>
      </p:sp>
      <p:sp>
        <p:nvSpPr>
          <p:cNvPr id="4" name="מציין מיקום טקסט 3">
            <a:extLst>
              <a:ext uri="{FF2B5EF4-FFF2-40B4-BE49-F238E27FC236}">
                <a16:creationId xmlns:a16="http://schemas.microsoft.com/office/drawing/2014/main" id="{ABDAA6C8-71E4-A7A8-7034-41A50605D56C}"/>
              </a:ext>
            </a:extLst>
          </p:cNvPr>
          <p:cNvSpPr>
            <a:spLocks noGrp="1"/>
          </p:cNvSpPr>
          <p:nvPr>
            <p:ph type="body" sz="half" idx="2"/>
          </p:nvPr>
        </p:nvSpPr>
        <p:spPr>
          <a:xfrm>
            <a:off x="1984000" y="12958762"/>
            <a:ext cx="9289910" cy="24007711"/>
          </a:xfrm>
        </p:spPr>
        <p:txBody>
          <a:bodyPr/>
          <a:lstStyle>
            <a:lvl1pPr marL="0" indent="0">
              <a:buNone/>
              <a:defRPr sz="3780"/>
            </a:lvl1pPr>
            <a:lvl2pPr marL="1080135" indent="0">
              <a:buNone/>
              <a:defRPr sz="3308"/>
            </a:lvl2pPr>
            <a:lvl3pPr marL="2160270" indent="0">
              <a:buNone/>
              <a:defRPr sz="2835"/>
            </a:lvl3pPr>
            <a:lvl4pPr marL="3240405" indent="0">
              <a:buNone/>
              <a:defRPr sz="2363"/>
            </a:lvl4pPr>
            <a:lvl5pPr marL="4320540" indent="0">
              <a:buNone/>
              <a:defRPr sz="2363"/>
            </a:lvl5pPr>
            <a:lvl6pPr marL="5400675" indent="0">
              <a:buNone/>
              <a:defRPr sz="2363"/>
            </a:lvl6pPr>
            <a:lvl7pPr marL="6480810" indent="0">
              <a:buNone/>
              <a:defRPr sz="2363"/>
            </a:lvl7pPr>
            <a:lvl8pPr marL="7560945" indent="0">
              <a:buNone/>
              <a:defRPr sz="2363"/>
            </a:lvl8pPr>
            <a:lvl9pPr marL="8641080" indent="0">
              <a:buNone/>
              <a:defRPr sz="2363"/>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7F22D38B-03E4-B530-F73D-72068DC02CF9}"/>
              </a:ext>
            </a:extLst>
          </p:cNvPr>
          <p:cNvSpPr>
            <a:spLocks noGrp="1"/>
          </p:cNvSpPr>
          <p:nvPr>
            <p:ph type="dt" sz="half" idx="10"/>
          </p:nvPr>
        </p:nvSpPr>
        <p:spPr/>
        <p:txBody>
          <a:bodyPr/>
          <a:lstStyle/>
          <a:p>
            <a:endParaRPr lang="he-IL"/>
          </a:p>
        </p:txBody>
      </p:sp>
      <p:sp>
        <p:nvSpPr>
          <p:cNvPr id="6" name="מציין מיקום של כותרת תחתונה 5">
            <a:extLst>
              <a:ext uri="{FF2B5EF4-FFF2-40B4-BE49-F238E27FC236}">
                <a16:creationId xmlns:a16="http://schemas.microsoft.com/office/drawing/2014/main" id="{74CB67DC-1BAB-5957-C90D-9A3A100F6974}"/>
              </a:ext>
            </a:extLst>
          </p:cNvPr>
          <p:cNvSpPr>
            <a:spLocks noGrp="1"/>
          </p:cNvSpPr>
          <p:nvPr>
            <p:ph type="ftr" sz="quarter" idx="11"/>
          </p:nvPr>
        </p:nvSpPr>
        <p:spPr/>
        <p:txBody>
          <a:bodyPr/>
          <a:lstStyle/>
          <a:p>
            <a:endParaRPr lang="en-US" dirty="0"/>
          </a:p>
        </p:txBody>
      </p:sp>
      <p:sp>
        <p:nvSpPr>
          <p:cNvPr id="7" name="מציין מיקום של מספר שקופית 6">
            <a:extLst>
              <a:ext uri="{FF2B5EF4-FFF2-40B4-BE49-F238E27FC236}">
                <a16:creationId xmlns:a16="http://schemas.microsoft.com/office/drawing/2014/main" id="{EFBAE773-2061-A1BB-460E-0DE69F10A2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070761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76D69CEB-7910-80CD-CC8A-362F1DBE4C33}"/>
              </a:ext>
            </a:extLst>
          </p:cNvPr>
          <p:cNvSpPr>
            <a:spLocks noGrp="1"/>
          </p:cNvSpPr>
          <p:nvPr>
            <p:ph type="title"/>
          </p:nvPr>
        </p:nvSpPr>
        <p:spPr>
          <a:xfrm>
            <a:off x="1980248" y="2299783"/>
            <a:ext cx="24843105" cy="8349206"/>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9F316E8-1E42-8E67-4205-9B435B46C913}"/>
              </a:ext>
            </a:extLst>
          </p:cNvPr>
          <p:cNvSpPr>
            <a:spLocks noGrp="1"/>
          </p:cNvSpPr>
          <p:nvPr>
            <p:ph type="body" idx="1"/>
          </p:nvPr>
        </p:nvSpPr>
        <p:spPr>
          <a:xfrm>
            <a:off x="1980248" y="11498902"/>
            <a:ext cx="24843105" cy="27407386"/>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62B4F28-8330-5C8A-D789-665DD89B9BBC}"/>
              </a:ext>
            </a:extLst>
          </p:cNvPr>
          <p:cNvSpPr>
            <a:spLocks noGrp="1"/>
          </p:cNvSpPr>
          <p:nvPr>
            <p:ph type="dt" sz="half" idx="2"/>
          </p:nvPr>
        </p:nvSpPr>
        <p:spPr>
          <a:xfrm>
            <a:off x="20342543" y="40036180"/>
            <a:ext cx="6480810" cy="2299780"/>
          </a:xfrm>
          <a:prstGeom prst="rect">
            <a:avLst/>
          </a:prstGeom>
        </p:spPr>
        <p:txBody>
          <a:bodyPr vert="horz" lIns="91440" tIns="45720" rIns="91440" bIns="45720" rtlCol="1" anchor="ctr"/>
          <a:lstStyle>
            <a:lvl1pPr algn="r">
              <a:defRPr sz="2835">
                <a:solidFill>
                  <a:schemeClr val="tx1">
                    <a:tint val="75000"/>
                  </a:schemeClr>
                </a:solidFill>
              </a:defRPr>
            </a:lvl1pPr>
          </a:lstStyle>
          <a:p>
            <a:endParaRPr lang="he-IL"/>
          </a:p>
        </p:txBody>
      </p:sp>
      <p:sp>
        <p:nvSpPr>
          <p:cNvPr id="5" name="מציין מיקום של כותרת תחתונה 4">
            <a:extLst>
              <a:ext uri="{FF2B5EF4-FFF2-40B4-BE49-F238E27FC236}">
                <a16:creationId xmlns:a16="http://schemas.microsoft.com/office/drawing/2014/main" id="{EA9F3F49-3A0C-A4F5-3A08-3D4A36C80358}"/>
              </a:ext>
            </a:extLst>
          </p:cNvPr>
          <p:cNvSpPr>
            <a:spLocks noGrp="1"/>
          </p:cNvSpPr>
          <p:nvPr>
            <p:ph type="ftr" sz="quarter" idx="3"/>
          </p:nvPr>
        </p:nvSpPr>
        <p:spPr>
          <a:xfrm>
            <a:off x="9541193" y="40036180"/>
            <a:ext cx="9721215" cy="2299780"/>
          </a:xfrm>
          <a:prstGeom prst="rect">
            <a:avLst/>
          </a:prstGeom>
        </p:spPr>
        <p:txBody>
          <a:bodyPr vert="horz" lIns="91440" tIns="45720" rIns="91440" bIns="45720" rtlCol="1" anchor="ctr"/>
          <a:lstStyle>
            <a:lvl1pPr algn="ctr">
              <a:defRPr sz="2835">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CCEE66A9-81B6-EEDC-9292-35263D34AC1B}"/>
              </a:ext>
            </a:extLst>
          </p:cNvPr>
          <p:cNvSpPr>
            <a:spLocks noGrp="1"/>
          </p:cNvSpPr>
          <p:nvPr>
            <p:ph type="sldNum" sz="quarter" idx="4"/>
          </p:nvPr>
        </p:nvSpPr>
        <p:spPr>
          <a:xfrm>
            <a:off x="1980248" y="40036180"/>
            <a:ext cx="6480810" cy="2299780"/>
          </a:xfrm>
          <a:prstGeom prst="rect">
            <a:avLst/>
          </a:prstGeom>
        </p:spPr>
        <p:txBody>
          <a:bodyPr vert="horz" lIns="91440" tIns="45720" rIns="91440" bIns="45720" rtlCol="1" anchor="ctr"/>
          <a:lstStyle>
            <a:lvl1pPr algn="l">
              <a:defRPr sz="2835">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3057993"/>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sldNum="0" hdr="0" ftr="0" dt="0"/>
  <p:txStyles>
    <p:titleStyle>
      <a:lvl1pPr algn="r" defTabSz="2160270" rtl="1" eaLnBrk="1" latinLnBrk="0" hangingPunct="1">
        <a:lnSpc>
          <a:spcPct val="90000"/>
        </a:lnSpc>
        <a:spcBef>
          <a:spcPct val="0"/>
        </a:spcBef>
        <a:buNone/>
        <a:defRPr sz="10395" kern="1200">
          <a:solidFill>
            <a:schemeClr val="tx1"/>
          </a:solidFill>
          <a:latin typeface="+mj-lt"/>
          <a:ea typeface="+mj-ea"/>
          <a:cs typeface="+mj-cs"/>
        </a:defRPr>
      </a:lvl1pPr>
    </p:titleStyle>
    <p:bodyStyle>
      <a:lvl1pPr marL="540068" indent="-540068" algn="r" defTabSz="2160270" rtl="1" eaLnBrk="1" latinLnBrk="0" hangingPunct="1">
        <a:lnSpc>
          <a:spcPct val="90000"/>
        </a:lnSpc>
        <a:spcBef>
          <a:spcPts val="2363"/>
        </a:spcBef>
        <a:buFont typeface="Arial" panose="020B0604020202020204" pitchFamily="34" charset="0"/>
        <a:buChar char="•"/>
        <a:defRPr sz="6615" kern="1200">
          <a:solidFill>
            <a:schemeClr val="tx1"/>
          </a:solidFill>
          <a:latin typeface="+mn-lt"/>
          <a:ea typeface="+mn-ea"/>
          <a:cs typeface="+mn-cs"/>
        </a:defRPr>
      </a:lvl1pPr>
      <a:lvl2pPr marL="1620203" indent="-540068" algn="r" defTabSz="2160270" rtl="1" eaLnBrk="1" latinLnBrk="0" hangingPunct="1">
        <a:lnSpc>
          <a:spcPct val="90000"/>
        </a:lnSpc>
        <a:spcBef>
          <a:spcPts val="1181"/>
        </a:spcBef>
        <a:buFont typeface="Arial" panose="020B0604020202020204" pitchFamily="34" charset="0"/>
        <a:buChar char="•"/>
        <a:defRPr sz="5670" kern="1200">
          <a:solidFill>
            <a:schemeClr val="tx1"/>
          </a:solidFill>
          <a:latin typeface="+mn-lt"/>
          <a:ea typeface="+mn-ea"/>
          <a:cs typeface="+mn-cs"/>
        </a:defRPr>
      </a:lvl2pPr>
      <a:lvl3pPr marL="2700338" indent="-540068" algn="r" defTabSz="2160270" rtl="1" eaLnBrk="1" latinLnBrk="0" hangingPunct="1">
        <a:lnSpc>
          <a:spcPct val="90000"/>
        </a:lnSpc>
        <a:spcBef>
          <a:spcPts val="1181"/>
        </a:spcBef>
        <a:buFont typeface="Arial" panose="020B0604020202020204" pitchFamily="34" charset="0"/>
        <a:buChar char="•"/>
        <a:defRPr sz="4725" kern="1200">
          <a:solidFill>
            <a:schemeClr val="tx1"/>
          </a:solidFill>
          <a:latin typeface="+mn-lt"/>
          <a:ea typeface="+mn-ea"/>
          <a:cs typeface="+mn-cs"/>
        </a:defRPr>
      </a:lvl3pPr>
      <a:lvl4pPr marL="3780473" indent="-540068" algn="r" defTabSz="2160270" rtl="1" eaLnBrk="1" latinLnBrk="0" hangingPunct="1">
        <a:lnSpc>
          <a:spcPct val="90000"/>
        </a:lnSpc>
        <a:spcBef>
          <a:spcPts val="1181"/>
        </a:spcBef>
        <a:buFont typeface="Arial" panose="020B0604020202020204" pitchFamily="34" charset="0"/>
        <a:buChar char="•"/>
        <a:defRPr sz="4253" kern="1200">
          <a:solidFill>
            <a:schemeClr val="tx1"/>
          </a:solidFill>
          <a:latin typeface="+mn-lt"/>
          <a:ea typeface="+mn-ea"/>
          <a:cs typeface="+mn-cs"/>
        </a:defRPr>
      </a:lvl4pPr>
      <a:lvl5pPr marL="4860608" indent="-540068" algn="r" defTabSz="2160270" rtl="1" eaLnBrk="1" latinLnBrk="0" hangingPunct="1">
        <a:lnSpc>
          <a:spcPct val="90000"/>
        </a:lnSpc>
        <a:spcBef>
          <a:spcPts val="1181"/>
        </a:spcBef>
        <a:buFont typeface="Arial" panose="020B0604020202020204" pitchFamily="34" charset="0"/>
        <a:buChar char="•"/>
        <a:defRPr sz="4253" kern="1200">
          <a:solidFill>
            <a:schemeClr val="tx1"/>
          </a:solidFill>
          <a:latin typeface="+mn-lt"/>
          <a:ea typeface="+mn-ea"/>
          <a:cs typeface="+mn-cs"/>
        </a:defRPr>
      </a:lvl5pPr>
      <a:lvl6pPr marL="5940743" indent="-540068" algn="r" defTabSz="2160270" rtl="1" eaLnBrk="1" latinLnBrk="0" hangingPunct="1">
        <a:lnSpc>
          <a:spcPct val="90000"/>
        </a:lnSpc>
        <a:spcBef>
          <a:spcPts val="1181"/>
        </a:spcBef>
        <a:buFont typeface="Arial" panose="020B0604020202020204" pitchFamily="34" charset="0"/>
        <a:buChar char="•"/>
        <a:defRPr sz="4253" kern="1200">
          <a:solidFill>
            <a:schemeClr val="tx1"/>
          </a:solidFill>
          <a:latin typeface="+mn-lt"/>
          <a:ea typeface="+mn-ea"/>
          <a:cs typeface="+mn-cs"/>
        </a:defRPr>
      </a:lvl6pPr>
      <a:lvl7pPr marL="7020878" indent="-540068" algn="r" defTabSz="2160270" rtl="1" eaLnBrk="1" latinLnBrk="0" hangingPunct="1">
        <a:lnSpc>
          <a:spcPct val="90000"/>
        </a:lnSpc>
        <a:spcBef>
          <a:spcPts val="1181"/>
        </a:spcBef>
        <a:buFont typeface="Arial" panose="020B0604020202020204" pitchFamily="34" charset="0"/>
        <a:buChar char="•"/>
        <a:defRPr sz="4253" kern="1200">
          <a:solidFill>
            <a:schemeClr val="tx1"/>
          </a:solidFill>
          <a:latin typeface="+mn-lt"/>
          <a:ea typeface="+mn-ea"/>
          <a:cs typeface="+mn-cs"/>
        </a:defRPr>
      </a:lvl7pPr>
      <a:lvl8pPr marL="8101013" indent="-540068" algn="r" defTabSz="2160270" rtl="1" eaLnBrk="1" latinLnBrk="0" hangingPunct="1">
        <a:lnSpc>
          <a:spcPct val="90000"/>
        </a:lnSpc>
        <a:spcBef>
          <a:spcPts val="1181"/>
        </a:spcBef>
        <a:buFont typeface="Arial" panose="020B0604020202020204" pitchFamily="34" charset="0"/>
        <a:buChar char="•"/>
        <a:defRPr sz="4253" kern="1200">
          <a:solidFill>
            <a:schemeClr val="tx1"/>
          </a:solidFill>
          <a:latin typeface="+mn-lt"/>
          <a:ea typeface="+mn-ea"/>
          <a:cs typeface="+mn-cs"/>
        </a:defRPr>
      </a:lvl8pPr>
      <a:lvl9pPr marL="9181148" indent="-540068" algn="r" defTabSz="2160270" rtl="1" eaLnBrk="1" latinLnBrk="0" hangingPunct="1">
        <a:lnSpc>
          <a:spcPct val="90000"/>
        </a:lnSpc>
        <a:spcBef>
          <a:spcPts val="1181"/>
        </a:spcBef>
        <a:buFont typeface="Arial" panose="020B0604020202020204" pitchFamily="34" charset="0"/>
        <a:buChar char="•"/>
        <a:defRPr sz="4253" kern="1200">
          <a:solidFill>
            <a:schemeClr val="tx1"/>
          </a:solidFill>
          <a:latin typeface="+mn-lt"/>
          <a:ea typeface="+mn-ea"/>
          <a:cs typeface="+mn-cs"/>
        </a:defRPr>
      </a:lvl9pPr>
    </p:bodyStyle>
    <p:otherStyle>
      <a:defPPr>
        <a:defRPr lang="he-IL"/>
      </a:defPPr>
      <a:lvl1pPr marL="0" algn="r" defTabSz="2160270" rtl="1" eaLnBrk="1" latinLnBrk="0" hangingPunct="1">
        <a:defRPr sz="4253" kern="1200">
          <a:solidFill>
            <a:schemeClr val="tx1"/>
          </a:solidFill>
          <a:latin typeface="+mn-lt"/>
          <a:ea typeface="+mn-ea"/>
          <a:cs typeface="+mn-cs"/>
        </a:defRPr>
      </a:lvl1pPr>
      <a:lvl2pPr marL="1080135" algn="r" defTabSz="2160270" rtl="1" eaLnBrk="1" latinLnBrk="0" hangingPunct="1">
        <a:defRPr sz="4253" kern="1200">
          <a:solidFill>
            <a:schemeClr val="tx1"/>
          </a:solidFill>
          <a:latin typeface="+mn-lt"/>
          <a:ea typeface="+mn-ea"/>
          <a:cs typeface="+mn-cs"/>
        </a:defRPr>
      </a:lvl2pPr>
      <a:lvl3pPr marL="2160270" algn="r" defTabSz="2160270" rtl="1" eaLnBrk="1" latinLnBrk="0" hangingPunct="1">
        <a:defRPr sz="4253" kern="1200">
          <a:solidFill>
            <a:schemeClr val="tx1"/>
          </a:solidFill>
          <a:latin typeface="+mn-lt"/>
          <a:ea typeface="+mn-ea"/>
          <a:cs typeface="+mn-cs"/>
        </a:defRPr>
      </a:lvl3pPr>
      <a:lvl4pPr marL="3240405" algn="r" defTabSz="2160270" rtl="1" eaLnBrk="1" latinLnBrk="0" hangingPunct="1">
        <a:defRPr sz="4253" kern="1200">
          <a:solidFill>
            <a:schemeClr val="tx1"/>
          </a:solidFill>
          <a:latin typeface="+mn-lt"/>
          <a:ea typeface="+mn-ea"/>
          <a:cs typeface="+mn-cs"/>
        </a:defRPr>
      </a:lvl4pPr>
      <a:lvl5pPr marL="4320540" algn="r" defTabSz="2160270" rtl="1" eaLnBrk="1" latinLnBrk="0" hangingPunct="1">
        <a:defRPr sz="4253" kern="1200">
          <a:solidFill>
            <a:schemeClr val="tx1"/>
          </a:solidFill>
          <a:latin typeface="+mn-lt"/>
          <a:ea typeface="+mn-ea"/>
          <a:cs typeface="+mn-cs"/>
        </a:defRPr>
      </a:lvl5pPr>
      <a:lvl6pPr marL="5400675" algn="r" defTabSz="2160270" rtl="1" eaLnBrk="1" latinLnBrk="0" hangingPunct="1">
        <a:defRPr sz="4253" kern="1200">
          <a:solidFill>
            <a:schemeClr val="tx1"/>
          </a:solidFill>
          <a:latin typeface="+mn-lt"/>
          <a:ea typeface="+mn-ea"/>
          <a:cs typeface="+mn-cs"/>
        </a:defRPr>
      </a:lvl6pPr>
      <a:lvl7pPr marL="6480810" algn="r" defTabSz="2160270" rtl="1" eaLnBrk="1" latinLnBrk="0" hangingPunct="1">
        <a:defRPr sz="4253" kern="1200">
          <a:solidFill>
            <a:schemeClr val="tx1"/>
          </a:solidFill>
          <a:latin typeface="+mn-lt"/>
          <a:ea typeface="+mn-ea"/>
          <a:cs typeface="+mn-cs"/>
        </a:defRPr>
      </a:lvl7pPr>
      <a:lvl8pPr marL="7560945" algn="r" defTabSz="2160270" rtl="1" eaLnBrk="1" latinLnBrk="0" hangingPunct="1">
        <a:defRPr sz="4253" kern="1200">
          <a:solidFill>
            <a:schemeClr val="tx1"/>
          </a:solidFill>
          <a:latin typeface="+mn-lt"/>
          <a:ea typeface="+mn-ea"/>
          <a:cs typeface="+mn-cs"/>
        </a:defRPr>
      </a:lvl8pPr>
      <a:lvl9pPr marL="8641080" algn="r" defTabSz="2160270" rtl="1" eaLnBrk="1" latinLnBrk="0" hangingPunct="1">
        <a:defRPr sz="42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4.png"/><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11" Type="http://schemas.microsoft.com/office/2007/relationships/hdphoto" Target="../media/hdphoto5.wdp"/><Relationship Id="rId5" Type="http://schemas.openxmlformats.org/officeDocument/2006/relationships/image" Target="../media/image3.png"/><Relationship Id="rId10" Type="http://schemas.microsoft.com/office/2007/relationships/hdphoto" Target="../media/hdphoto4.wdp"/><Relationship Id="rId4" Type="http://schemas.openxmlformats.org/officeDocument/2006/relationships/image" Target="../media/image2.png"/><Relationship Id="rId9" Type="http://schemas.microsoft.com/office/2007/relationships/hdphoto" Target="../media/hdphoto3.wdp"/><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6000"/>
            <a:lum/>
          </a:blip>
          <a:srcRect/>
          <a:stretch>
            <a:fillRect/>
          </a:stretch>
        </a:blipFill>
        <a:effectLst/>
      </p:bgPr>
    </p:bg>
    <p:spTree>
      <p:nvGrpSpPr>
        <p:cNvPr id="1" name="Shape 88"/>
        <p:cNvGrpSpPr/>
        <p:nvPr/>
      </p:nvGrpSpPr>
      <p:grpSpPr>
        <a:xfrm>
          <a:off x="0" y="0"/>
          <a:ext cx="0" cy="0"/>
          <a:chOff x="0" y="0"/>
          <a:chExt cx="0" cy="0"/>
        </a:xfrm>
      </p:grpSpPr>
      <p:sp>
        <p:nvSpPr>
          <p:cNvPr id="89" name="Google Shape;89;p1"/>
          <p:cNvSpPr/>
          <p:nvPr/>
        </p:nvSpPr>
        <p:spPr>
          <a:xfrm>
            <a:off x="1315659" y="4059427"/>
            <a:ext cx="26172282" cy="826614"/>
          </a:xfrm>
          <a:prstGeom prst="rect">
            <a:avLst/>
          </a:prstGeom>
          <a:noFill/>
          <a:ln>
            <a:noFill/>
          </a:ln>
        </p:spPr>
        <p:txBody>
          <a:bodyPr spcFirstLastPara="1" wrap="square" lIns="87100" tIns="43550" rIns="87100" bIns="43550" anchor="t" anchorCtr="0">
            <a:spAutoFit/>
          </a:bodyPr>
          <a:lstStyle/>
          <a:p>
            <a:pPr marL="0" marR="0" lvl="0" indent="0" algn="ctr" rtl="0">
              <a:spcBef>
                <a:spcPts val="0"/>
              </a:spcBef>
              <a:spcAft>
                <a:spcPts val="0"/>
              </a:spcAft>
              <a:buNone/>
            </a:pPr>
            <a:r>
              <a:rPr lang="en-US" sz="4800" i="0" strike="noStrike" cap="none" dirty="0" err="1">
                <a:solidFill>
                  <a:schemeClr val="dk1"/>
                </a:solidFill>
                <a:latin typeface="Arial"/>
                <a:ea typeface="Arial"/>
                <a:cs typeface="Arial"/>
                <a:sym typeface="Arial"/>
              </a:rPr>
              <a:t>Nitzan</a:t>
            </a:r>
            <a:r>
              <a:rPr lang="en-US" sz="4800" i="0" strike="noStrike" cap="none" dirty="0">
                <a:solidFill>
                  <a:schemeClr val="dk1"/>
                </a:solidFill>
                <a:latin typeface="Arial"/>
                <a:ea typeface="Arial"/>
                <a:cs typeface="Arial"/>
                <a:sym typeface="Arial"/>
              </a:rPr>
              <a:t> Cohen</a:t>
            </a:r>
            <a:r>
              <a:rPr lang="en-US" sz="4800" dirty="0">
                <a:solidFill>
                  <a:schemeClr val="dk1"/>
                </a:solidFill>
              </a:rPr>
              <a:t>, </a:t>
            </a:r>
            <a:r>
              <a:rPr lang="en-US" sz="4800" dirty="0" err="1">
                <a:solidFill>
                  <a:schemeClr val="dk1"/>
                </a:solidFill>
                <a:latin typeface="Arial"/>
                <a:cs typeface="Arial"/>
                <a:sym typeface="Arial"/>
              </a:rPr>
              <a:t>Yanai</a:t>
            </a:r>
            <a:r>
              <a:rPr lang="en-US" sz="4800" dirty="0">
                <a:solidFill>
                  <a:schemeClr val="dk1"/>
                </a:solidFill>
                <a:latin typeface="Arial"/>
                <a:cs typeface="Arial"/>
                <a:sym typeface="Arial"/>
              </a:rPr>
              <a:t> </a:t>
            </a:r>
            <a:r>
              <a:rPr lang="en-US" sz="4800" dirty="0" err="1">
                <a:solidFill>
                  <a:schemeClr val="dk1"/>
                </a:solidFill>
                <a:latin typeface="Arial"/>
                <a:cs typeface="Arial"/>
                <a:sym typeface="Arial"/>
              </a:rPr>
              <a:t>Bardos</a:t>
            </a:r>
            <a:r>
              <a:rPr lang="en-US" sz="4800" dirty="0">
                <a:solidFill>
                  <a:schemeClr val="dk1"/>
                </a:solidFill>
                <a:latin typeface="Arial"/>
                <a:cs typeface="Arial"/>
                <a:sym typeface="Arial"/>
              </a:rPr>
              <a:t>, </a:t>
            </a:r>
            <a:r>
              <a:rPr lang="en-US" sz="4800" dirty="0" err="1">
                <a:solidFill>
                  <a:schemeClr val="dk1"/>
                </a:solidFill>
                <a:latin typeface="Arial"/>
                <a:cs typeface="Arial"/>
                <a:sym typeface="Arial"/>
              </a:rPr>
              <a:t>Idan</a:t>
            </a:r>
            <a:r>
              <a:rPr lang="en-US" sz="4800" dirty="0">
                <a:solidFill>
                  <a:schemeClr val="dk1"/>
                </a:solidFill>
                <a:latin typeface="Arial"/>
                <a:cs typeface="Arial"/>
                <a:sym typeface="Arial"/>
              </a:rPr>
              <a:t> Bar Oz </a:t>
            </a:r>
            <a:r>
              <a:rPr lang="en-US" sz="4800" dirty="0">
                <a:solidFill>
                  <a:schemeClr val="dk1"/>
                </a:solidFill>
              </a:rPr>
              <a:t>| Advisor: Alon Bar (CTO, Blyp) | Project Number: 22-0-221</a:t>
            </a:r>
          </a:p>
        </p:txBody>
      </p:sp>
      <p:sp>
        <p:nvSpPr>
          <p:cNvPr id="90" name="Google Shape;90;p1"/>
          <p:cNvSpPr/>
          <p:nvPr/>
        </p:nvSpPr>
        <p:spPr>
          <a:xfrm>
            <a:off x="538957" y="-74992"/>
            <a:ext cx="27654846" cy="3805887"/>
          </a:xfrm>
          <a:prstGeom prst="roundRect">
            <a:avLst>
              <a:gd name="adj" fmla="val 13653"/>
            </a:avLst>
          </a:prstGeom>
          <a:noFill/>
          <a:ln>
            <a:noFill/>
          </a:ln>
        </p:spPr>
        <p:txBody>
          <a:bodyPr spcFirstLastPara="1" wrap="square" lIns="87100" tIns="43550" rIns="87100" bIns="43550" anchor="ctr" anchorCtr="0">
            <a:noAutofit/>
          </a:bodyPr>
          <a:lstStyle/>
          <a:p>
            <a:pPr marL="0" marR="0" lvl="0" indent="0" algn="ctr" rtl="0">
              <a:spcBef>
                <a:spcPts val="0"/>
              </a:spcBef>
              <a:spcAft>
                <a:spcPts val="0"/>
              </a:spcAft>
              <a:buNone/>
            </a:pPr>
            <a:endParaRPr sz="10100" b="1" i="0" u="none" strike="noStrike" cap="none">
              <a:solidFill>
                <a:schemeClr val="accent2"/>
              </a:solidFill>
              <a:latin typeface="Arial"/>
              <a:ea typeface="Arial"/>
              <a:cs typeface="Arial"/>
              <a:sym typeface="Arial"/>
            </a:endParaRPr>
          </a:p>
        </p:txBody>
      </p:sp>
      <p:sp>
        <p:nvSpPr>
          <p:cNvPr id="92" name="Google Shape;92;p1"/>
          <p:cNvSpPr/>
          <p:nvPr/>
        </p:nvSpPr>
        <p:spPr>
          <a:xfrm>
            <a:off x="1414766" y="6231871"/>
            <a:ext cx="25997051" cy="4315305"/>
          </a:xfrm>
          <a:prstGeom prst="roundRect">
            <a:avLst>
              <a:gd name="adj" fmla="val 2620"/>
            </a:avLst>
          </a:prstGeom>
          <a:solidFill>
            <a:schemeClr val="bg1">
              <a:alpha val="45000"/>
            </a:schemeClr>
          </a:solidFill>
          <a:ln w="101600" cap="flat" cmpd="sng">
            <a:noFill/>
            <a:prstDash val="solid"/>
            <a:round/>
            <a:headEnd type="none" w="sm" len="sm"/>
            <a:tailEnd type="none" w="sm" len="sm"/>
          </a:ln>
        </p:spPr>
        <p:txBody>
          <a:bodyPr spcFirstLastPara="1" wrap="square" lIns="84775" tIns="42375" rIns="84775" bIns="42375" anchor="ctr" anchorCtr="0">
            <a:noAutofit/>
          </a:bodyPr>
          <a:lstStyle/>
          <a:p>
            <a:pPr marL="457200" indent="-457200" algn="just" rtl="0">
              <a:spcBef>
                <a:spcPts val="800"/>
              </a:spcBef>
              <a:buFont typeface="Wingdings" pitchFamily="2" charset="2"/>
              <a:buChar char="Ø"/>
            </a:pPr>
            <a:r>
              <a:rPr lang="en-US" sz="2800" b="1" dirty="0">
                <a:latin typeface="Century Gothic"/>
              </a:rPr>
              <a:t>The project's objective is to detect unusual activities in e-commerce platforms related to key performance indicators (KPIs). These KPIs include:</a:t>
            </a:r>
          </a:p>
          <a:p>
            <a:pPr marL="514350" indent="-514350" algn="just" rtl="0">
              <a:spcBef>
                <a:spcPts val="800"/>
              </a:spcBef>
              <a:buFont typeface="+mj-lt"/>
              <a:buAutoNum type="arabicPeriod"/>
            </a:pPr>
            <a:r>
              <a:rPr lang="en-US" sz="2800" b="1" dirty="0">
                <a:latin typeface="Century Gothic"/>
              </a:rPr>
              <a:t>Customer conversion rate (percentage of site visitors making a purchase).</a:t>
            </a:r>
          </a:p>
          <a:p>
            <a:pPr marL="514350" indent="-514350" algn="just" rtl="0">
              <a:spcBef>
                <a:spcPts val="800"/>
              </a:spcBef>
              <a:buFont typeface="+mj-lt"/>
              <a:buAutoNum type="arabicPeriod"/>
            </a:pPr>
            <a:r>
              <a:rPr lang="en-US" sz="2800" b="1" dirty="0">
                <a:latin typeface="Century Gothic"/>
              </a:rPr>
              <a:t>Average order value.</a:t>
            </a:r>
          </a:p>
          <a:p>
            <a:pPr marL="514350" indent="-514350" algn="just" rtl="0">
              <a:spcBef>
                <a:spcPts val="800"/>
              </a:spcBef>
              <a:buFont typeface="+mj-lt"/>
              <a:buAutoNum type="arabicPeriod"/>
            </a:pPr>
            <a:r>
              <a:rPr lang="en-US" sz="2800" b="1" dirty="0">
                <a:latin typeface="Century Gothic"/>
              </a:rPr>
              <a:t>Customer traffic (number of site visitors).</a:t>
            </a:r>
          </a:p>
          <a:p>
            <a:pPr marL="514350" indent="-514350" algn="just" rtl="0">
              <a:spcBef>
                <a:spcPts val="800"/>
              </a:spcBef>
              <a:buFont typeface="+mj-lt"/>
              <a:buAutoNum type="arabicPeriod"/>
            </a:pPr>
            <a:r>
              <a:rPr lang="en-US" sz="2800" b="1" dirty="0">
                <a:latin typeface="Century Gothic"/>
              </a:rPr>
              <a:t>Shopping cart abandonment rate.</a:t>
            </a:r>
          </a:p>
          <a:p>
            <a:pPr marL="457200" indent="-457200" algn="just" rtl="0">
              <a:spcBef>
                <a:spcPts val="800"/>
              </a:spcBef>
              <a:buFont typeface="Wingdings" pitchFamily="2" charset="2"/>
              <a:buChar char="Ø"/>
            </a:pPr>
            <a:r>
              <a:rPr lang="en-US" sz="2800" b="1" dirty="0">
                <a:latin typeface="Century Gothic"/>
              </a:rPr>
              <a:t>The project's primary goal is to establish a alerts system for </a:t>
            </a:r>
            <a:r>
              <a:rPr lang="en-US" sz="2800" b="1" dirty="0" err="1">
                <a:latin typeface="Century Gothic"/>
              </a:rPr>
              <a:t>Blyp's</a:t>
            </a:r>
            <a:r>
              <a:rPr lang="en-US" sz="2800" b="1" dirty="0">
                <a:latin typeface="Century Gothic"/>
              </a:rPr>
              <a:t> customers. This system will analyze data from e-commerce stores and provide actionable insights. Whenever abnormal traffic patterns emerge, we will notify customers, specifying the type of the anomaly and its underlying causes. The system takes various factors into account, including the day of the week, quarter, holidays, and the KPIs themselves to minimize false alarms.</a:t>
            </a:r>
          </a:p>
        </p:txBody>
      </p:sp>
      <p:sp>
        <p:nvSpPr>
          <p:cNvPr id="93" name="Google Shape;93;p1"/>
          <p:cNvSpPr/>
          <p:nvPr/>
        </p:nvSpPr>
        <p:spPr>
          <a:xfrm>
            <a:off x="1415186" y="5129502"/>
            <a:ext cx="4272829" cy="1018272"/>
          </a:xfrm>
          <a:prstGeom prst="roundRect">
            <a:avLst>
              <a:gd name="adj" fmla="val 16667"/>
            </a:avLst>
          </a:prstGeom>
          <a:noFill/>
          <a:ln w="101600" cap="flat" cmpd="sng">
            <a:noFill/>
            <a:prstDash val="solid"/>
            <a:round/>
            <a:headEnd type="none" w="sm" len="sm"/>
            <a:tailEnd type="none" w="sm" len="sm"/>
          </a:ln>
        </p:spPr>
        <p:txBody>
          <a:bodyPr spcFirstLastPara="1" wrap="square" lIns="88500" tIns="44250" rIns="88500" bIns="44250" anchor="ctr" anchorCtr="0">
            <a:spAutoFit/>
          </a:bodyPr>
          <a:lstStyle/>
          <a:p>
            <a:pPr marL="0" marR="0" lvl="0" indent="0" rtl="0">
              <a:spcBef>
                <a:spcPts val="0"/>
              </a:spcBef>
              <a:spcAft>
                <a:spcPts val="0"/>
              </a:spcAft>
              <a:buNone/>
            </a:pPr>
            <a:r>
              <a:rPr lang="en-US" sz="5400" b="1" dirty="0">
                <a:ln>
                  <a:solidFill>
                    <a:schemeClr val="tx1"/>
                  </a:solidFill>
                </a:ln>
                <a:solidFill>
                  <a:schemeClr val="bg1"/>
                </a:solidFill>
                <a:effectLst>
                  <a:glow rad="101600">
                    <a:schemeClr val="tx1">
                      <a:alpha val="40000"/>
                    </a:schemeClr>
                  </a:glow>
                </a:effectLst>
                <a:latin typeface="Century Gothic"/>
                <a:sym typeface="Century Gothic"/>
              </a:rPr>
              <a:t>Introduction</a:t>
            </a:r>
            <a:endParaRPr sz="5400" b="1" dirty="0">
              <a:ln>
                <a:solidFill>
                  <a:schemeClr val="tx1"/>
                </a:solidFill>
              </a:ln>
              <a:solidFill>
                <a:schemeClr val="bg1"/>
              </a:solidFill>
              <a:effectLst>
                <a:glow rad="101600">
                  <a:schemeClr val="tx1">
                    <a:alpha val="40000"/>
                  </a:schemeClr>
                </a:glow>
              </a:effectLst>
              <a:latin typeface="Century Gothic"/>
            </a:endParaRPr>
          </a:p>
        </p:txBody>
      </p:sp>
      <p:sp>
        <p:nvSpPr>
          <p:cNvPr id="96" name="Google Shape;96;p1"/>
          <p:cNvSpPr/>
          <p:nvPr/>
        </p:nvSpPr>
        <p:spPr>
          <a:xfrm>
            <a:off x="1414765" y="11698831"/>
            <a:ext cx="25997052" cy="3163909"/>
          </a:xfrm>
          <a:prstGeom prst="roundRect">
            <a:avLst>
              <a:gd name="adj" fmla="val 2620"/>
            </a:avLst>
          </a:prstGeom>
          <a:solidFill>
            <a:schemeClr val="bg1">
              <a:alpha val="45000"/>
            </a:schemeClr>
          </a:solidFill>
          <a:ln w="101600" cap="flat" cmpd="sng">
            <a:noFill/>
            <a:prstDash val="solid"/>
            <a:round/>
            <a:headEnd type="none" w="sm" len="sm"/>
            <a:tailEnd type="none" w="sm" len="sm"/>
          </a:ln>
        </p:spPr>
        <p:txBody>
          <a:bodyPr spcFirstLastPara="1" wrap="square" lIns="84775" tIns="42375" rIns="84775" bIns="42375" anchor="ctr" anchorCtr="0">
            <a:noAutofit/>
          </a:bodyPr>
          <a:lstStyle/>
          <a:p>
            <a:pPr marL="457200" indent="-457200" algn="just" rtl="0">
              <a:spcBef>
                <a:spcPts val="800"/>
              </a:spcBef>
              <a:buFont typeface="Wingdings" pitchFamily="2" charset="2"/>
              <a:buChar char="Ø"/>
            </a:pPr>
            <a:r>
              <a:rPr lang="en-US" sz="2800" b="1" dirty="0">
                <a:latin typeface="Century Gothic"/>
              </a:rPr>
              <a:t>Before our project, Blyp did not use machine learning models to identify customers’ anomalies days to alert on unusual traffic patterns. Our method includes defining outlier days for each metric and clarifying them by using additional factors that include holidays, time-related variables, revenue data, as well as industry performance in that KPI. To achieve this, we use a variety of machine learning models adapted to unsupervised problem-solving scenarios.</a:t>
            </a:r>
          </a:p>
          <a:p>
            <a:pPr marL="457200" indent="-457200" algn="just" rtl="0">
              <a:spcBef>
                <a:spcPts val="800"/>
              </a:spcBef>
              <a:buFont typeface="Wingdings" pitchFamily="2" charset="2"/>
              <a:buChar char="Ø"/>
            </a:pPr>
            <a:r>
              <a:rPr lang="en-US" sz="2800" b="1" dirty="0">
                <a:latin typeface="Century Gothic"/>
              </a:rPr>
              <a:t>We decided to incorporate a broader spectrum of data spanning various periods, believing that the greater exposure our model has to this diverse dataset, the better equipped it becomes at recognizing distinct patterns specific to each time period. This, in turn, enhances its ability to identify anomaly days within those respective timeframes throughout the year.</a:t>
            </a:r>
            <a:endParaRPr sz="2800" dirty="0">
              <a:latin typeface="David Libre"/>
              <a:ea typeface="David Libre"/>
              <a:cs typeface="David Libre"/>
              <a:sym typeface="David Libre"/>
            </a:endParaRPr>
          </a:p>
        </p:txBody>
      </p:sp>
      <p:sp>
        <p:nvSpPr>
          <p:cNvPr id="97" name="Google Shape;97;p1"/>
          <p:cNvSpPr/>
          <p:nvPr/>
        </p:nvSpPr>
        <p:spPr>
          <a:xfrm>
            <a:off x="1415186" y="10688236"/>
            <a:ext cx="4272829" cy="1052302"/>
          </a:xfrm>
          <a:prstGeom prst="roundRect">
            <a:avLst>
              <a:gd name="adj" fmla="val 16667"/>
            </a:avLst>
          </a:prstGeom>
          <a:noFill/>
          <a:ln w="101600" cap="flat" cmpd="sng">
            <a:noFill/>
            <a:prstDash val="solid"/>
            <a:round/>
            <a:headEnd type="none" w="sm" len="sm"/>
            <a:tailEnd type="none" w="sm" len="sm"/>
          </a:ln>
        </p:spPr>
        <p:txBody>
          <a:bodyPr spcFirstLastPara="1" wrap="square" lIns="88500" tIns="44250" rIns="88500" bIns="44250" anchor="ctr" anchorCtr="0">
            <a:spAutoFit/>
          </a:bodyPr>
          <a:lstStyle/>
          <a:p>
            <a:pPr marL="0" marR="0" lvl="0" indent="0" algn="ctr" rtl="0">
              <a:spcBef>
                <a:spcPts val="0"/>
              </a:spcBef>
              <a:spcAft>
                <a:spcPts val="0"/>
              </a:spcAft>
              <a:buNone/>
            </a:pPr>
            <a:r>
              <a:rPr lang="en-US" sz="5400" b="1" dirty="0">
                <a:ln>
                  <a:solidFill>
                    <a:schemeClr val="tx1"/>
                  </a:solidFill>
                </a:ln>
                <a:solidFill>
                  <a:schemeClr val="bg1"/>
                </a:solidFill>
                <a:effectLst>
                  <a:glow rad="101600">
                    <a:schemeClr val="tx1">
                      <a:alpha val="40000"/>
                    </a:schemeClr>
                  </a:glow>
                </a:effectLst>
                <a:latin typeface="Century Gothic"/>
                <a:sym typeface="Century Gothic"/>
              </a:rPr>
              <a:t>Motivation</a:t>
            </a:r>
            <a:endParaRPr sz="5400" b="1" dirty="0">
              <a:ln>
                <a:solidFill>
                  <a:schemeClr val="tx1"/>
                </a:solidFill>
              </a:ln>
              <a:solidFill>
                <a:schemeClr val="bg1"/>
              </a:solidFill>
              <a:effectLst>
                <a:glow rad="101600">
                  <a:schemeClr val="tx1">
                    <a:alpha val="40000"/>
                  </a:schemeClr>
                </a:glow>
              </a:effectLst>
              <a:latin typeface="Century Gothic"/>
            </a:endParaRPr>
          </a:p>
        </p:txBody>
      </p:sp>
      <p:sp>
        <p:nvSpPr>
          <p:cNvPr id="107" name="Google Shape;107;p1"/>
          <p:cNvSpPr/>
          <p:nvPr/>
        </p:nvSpPr>
        <p:spPr>
          <a:xfrm>
            <a:off x="1414765" y="2327861"/>
            <a:ext cx="25333722" cy="1760607"/>
          </a:xfrm>
          <a:prstGeom prst="rect">
            <a:avLst/>
          </a:prstGeom>
          <a:noFill/>
          <a:ln>
            <a:noFill/>
          </a:ln>
        </p:spPr>
        <p:txBody>
          <a:bodyPr spcFirstLastPara="1" wrap="square" lIns="112925" tIns="56450" rIns="112925" bIns="56450" anchor="t" anchorCtr="0">
            <a:spAutoFit/>
          </a:bodyPr>
          <a:lstStyle/>
          <a:p>
            <a:pPr marL="0" marR="0" lvl="0" indent="0" algn="ctr" rtl="1">
              <a:spcBef>
                <a:spcPts val="0"/>
              </a:spcBef>
              <a:spcAft>
                <a:spcPts val="0"/>
              </a:spcAft>
              <a:buNone/>
            </a:pPr>
            <a:r>
              <a:rPr lang="en-US" sz="10700" b="1" i="0" u="none" strike="noStrike" cap="none" dirty="0">
                <a:solidFill>
                  <a:schemeClr val="dk1"/>
                </a:solidFill>
                <a:latin typeface="David Libre"/>
                <a:ea typeface="David Libre"/>
                <a:cs typeface="David Libre"/>
                <a:sym typeface="David Libre"/>
              </a:rPr>
              <a:t>Anomaly Detection Reports</a:t>
            </a:r>
            <a:endParaRPr sz="2700" b="1" dirty="0">
              <a:latin typeface="David Libre"/>
              <a:ea typeface="David Libre"/>
              <a:cs typeface="David Libre"/>
              <a:sym typeface="David Libre"/>
            </a:endParaRPr>
          </a:p>
        </p:txBody>
      </p:sp>
      <p:pic>
        <p:nvPicPr>
          <p:cNvPr id="112" name="Google Shape;112;p1"/>
          <p:cNvPicPr preferRelativeResize="0"/>
          <p:nvPr/>
        </p:nvPicPr>
        <p:blipFill rotWithShape="1">
          <a:blip r:embed="rId4">
            <a:alphaModFix/>
          </a:blip>
          <a:srcRect/>
          <a:stretch/>
        </p:blipFill>
        <p:spPr>
          <a:xfrm>
            <a:off x="19559188" y="66051"/>
            <a:ext cx="9029503" cy="1647158"/>
          </a:xfrm>
          <a:prstGeom prst="rect">
            <a:avLst/>
          </a:prstGeom>
          <a:noFill/>
          <a:ln>
            <a:noFill/>
          </a:ln>
        </p:spPr>
      </p:pic>
      <p:pic>
        <p:nvPicPr>
          <p:cNvPr id="4" name="תמונה 3">
            <a:extLst>
              <a:ext uri="{FF2B5EF4-FFF2-40B4-BE49-F238E27FC236}">
                <a16:creationId xmlns:a16="http://schemas.microsoft.com/office/drawing/2014/main" id="{F68165E0-C457-5CF9-51BA-F6F9A9DE6361}"/>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37649" y="31366"/>
            <a:ext cx="4795608" cy="1700261"/>
          </a:xfrm>
          <a:prstGeom prst="rect">
            <a:avLst/>
          </a:prstGeom>
        </p:spPr>
      </p:pic>
      <p:sp>
        <p:nvSpPr>
          <p:cNvPr id="31" name="פחית 8">
            <a:extLst>
              <a:ext uri="{FF2B5EF4-FFF2-40B4-BE49-F238E27FC236}">
                <a16:creationId xmlns:a16="http://schemas.microsoft.com/office/drawing/2014/main" id="{1939B6AE-B504-6DB1-39E2-22E8E41EFB0E}"/>
              </a:ext>
            </a:extLst>
          </p:cNvPr>
          <p:cNvSpPr/>
          <p:nvPr/>
        </p:nvSpPr>
        <p:spPr>
          <a:xfrm>
            <a:off x="1392972" y="15057793"/>
            <a:ext cx="2951419" cy="2828490"/>
          </a:xfrm>
          <a:prstGeom prst="can">
            <a:avLst/>
          </a:prstGeom>
          <a:solidFill>
            <a:schemeClr val="bg1">
              <a:alpha val="4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a:lnSpc>
                <a:spcPct val="150000"/>
              </a:lnSpc>
            </a:pPr>
            <a:r>
              <a:rPr lang="en-US" sz="4300" b="1" dirty="0">
                <a:solidFill>
                  <a:schemeClr val="tx1"/>
                </a:solidFill>
                <a:latin typeface="Century Gothic"/>
              </a:rPr>
              <a:t>Users' Database</a:t>
            </a:r>
          </a:p>
          <a:p>
            <a:pPr algn="ctr">
              <a:lnSpc>
                <a:spcPct val="150000"/>
              </a:lnSpc>
            </a:pPr>
            <a:r>
              <a:rPr lang="en-US" sz="1200" dirty="0">
                <a:solidFill>
                  <a:schemeClr val="tx1"/>
                </a:solidFill>
                <a:effectLst/>
                <a:latin typeface="Times New Roman" panose="02020603050405020304" pitchFamily="18" charset="0"/>
                <a:ea typeface="Times New Roman" panose="02020603050405020304" pitchFamily="18" charset="0"/>
              </a:rPr>
              <a:t> </a:t>
            </a:r>
          </a:p>
        </p:txBody>
      </p:sp>
      <p:sp>
        <p:nvSpPr>
          <p:cNvPr id="6" name="מלבן מעוגל 5">
            <a:extLst>
              <a:ext uri="{FF2B5EF4-FFF2-40B4-BE49-F238E27FC236}">
                <a16:creationId xmlns:a16="http://schemas.microsoft.com/office/drawing/2014/main" id="{CD6A7DA1-39EB-D805-DE14-1EC9EDD14109}"/>
              </a:ext>
            </a:extLst>
          </p:cNvPr>
          <p:cNvSpPr/>
          <p:nvPr/>
        </p:nvSpPr>
        <p:spPr>
          <a:xfrm>
            <a:off x="5487769" y="15401301"/>
            <a:ext cx="5183881" cy="2063107"/>
          </a:xfrm>
          <a:prstGeom prst="roundRect">
            <a:avLst/>
          </a:prstGeom>
          <a:solidFill>
            <a:schemeClr val="bg1">
              <a:alpha val="4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lnSpc>
                <a:spcPct val="150000"/>
              </a:lnSpc>
            </a:pPr>
            <a:r>
              <a:rPr lang="en-US" sz="4000" b="1" dirty="0">
                <a:solidFill>
                  <a:schemeClr val="tx1"/>
                </a:solidFill>
                <a:latin typeface="Century Gothic"/>
              </a:rPr>
              <a:t>Pre-processing and feature extraction</a:t>
            </a:r>
          </a:p>
        </p:txBody>
      </p:sp>
      <p:sp>
        <p:nvSpPr>
          <p:cNvPr id="7" name="מלבן מעוגל 6">
            <a:extLst>
              <a:ext uri="{FF2B5EF4-FFF2-40B4-BE49-F238E27FC236}">
                <a16:creationId xmlns:a16="http://schemas.microsoft.com/office/drawing/2014/main" id="{9F35BD29-41B6-B669-8CD1-C9D93170C544}"/>
              </a:ext>
            </a:extLst>
          </p:cNvPr>
          <p:cNvSpPr/>
          <p:nvPr/>
        </p:nvSpPr>
        <p:spPr>
          <a:xfrm>
            <a:off x="11774439" y="15401301"/>
            <a:ext cx="5183881" cy="2063108"/>
          </a:xfrm>
          <a:prstGeom prst="roundRect">
            <a:avLst/>
          </a:prstGeom>
          <a:solidFill>
            <a:schemeClr val="bg1">
              <a:alpha val="4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lnSpc>
                <a:spcPct val="150000"/>
              </a:lnSpc>
            </a:pPr>
            <a:r>
              <a:rPr lang="en-US" sz="4000" b="1" dirty="0">
                <a:solidFill>
                  <a:schemeClr val="tx1"/>
                </a:solidFill>
                <a:latin typeface="Century Gothic"/>
              </a:rPr>
              <a:t>Anomaly Detection</a:t>
            </a:r>
          </a:p>
          <a:p>
            <a:pPr algn="ctr">
              <a:lnSpc>
                <a:spcPct val="150000"/>
              </a:lnSpc>
            </a:pPr>
            <a:r>
              <a:rPr lang="en-US" sz="4000" b="1" dirty="0">
                <a:solidFill>
                  <a:schemeClr val="tx1"/>
                </a:solidFill>
                <a:latin typeface="Century Gothic"/>
              </a:rPr>
              <a:t>Using our models</a:t>
            </a:r>
          </a:p>
        </p:txBody>
      </p:sp>
      <p:sp>
        <p:nvSpPr>
          <p:cNvPr id="8" name="מלבן מעוגל 7">
            <a:extLst>
              <a:ext uri="{FF2B5EF4-FFF2-40B4-BE49-F238E27FC236}">
                <a16:creationId xmlns:a16="http://schemas.microsoft.com/office/drawing/2014/main" id="{034A8702-12A2-67ED-8DF6-8B3093B22983}"/>
              </a:ext>
            </a:extLst>
          </p:cNvPr>
          <p:cNvSpPr/>
          <p:nvPr/>
        </p:nvSpPr>
        <p:spPr>
          <a:xfrm>
            <a:off x="17900683" y="15401301"/>
            <a:ext cx="5183881" cy="2063107"/>
          </a:xfrm>
          <a:prstGeom prst="roundRect">
            <a:avLst/>
          </a:prstGeom>
          <a:solidFill>
            <a:schemeClr val="bg1">
              <a:alpha val="4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lnSpc>
                <a:spcPct val="150000"/>
              </a:lnSpc>
            </a:pPr>
            <a:r>
              <a:rPr lang="en-US" sz="4000" b="1" dirty="0">
                <a:solidFill>
                  <a:schemeClr val="tx1"/>
                </a:solidFill>
                <a:latin typeface="Century Gothic"/>
              </a:rPr>
              <a:t>Create Reports </a:t>
            </a:r>
          </a:p>
          <a:p>
            <a:pPr algn="ctr">
              <a:lnSpc>
                <a:spcPct val="150000"/>
              </a:lnSpc>
            </a:pPr>
            <a:r>
              <a:rPr lang="en-US" sz="4000" b="1" dirty="0">
                <a:solidFill>
                  <a:schemeClr val="tx1"/>
                </a:solidFill>
                <a:latin typeface="Century Gothic"/>
              </a:rPr>
              <a:t>and UI</a:t>
            </a:r>
          </a:p>
        </p:txBody>
      </p:sp>
      <p:sp>
        <p:nvSpPr>
          <p:cNvPr id="9" name="מלבן מעוגל 8">
            <a:extLst>
              <a:ext uri="{FF2B5EF4-FFF2-40B4-BE49-F238E27FC236}">
                <a16:creationId xmlns:a16="http://schemas.microsoft.com/office/drawing/2014/main" id="{1487D0B1-EBC4-E382-00C3-ECB7B2113AB7}"/>
              </a:ext>
            </a:extLst>
          </p:cNvPr>
          <p:cNvSpPr/>
          <p:nvPr/>
        </p:nvSpPr>
        <p:spPr>
          <a:xfrm>
            <a:off x="24296914" y="15401301"/>
            <a:ext cx="3091921" cy="2063107"/>
          </a:xfrm>
          <a:prstGeom prst="roundRect">
            <a:avLst/>
          </a:prstGeom>
          <a:solidFill>
            <a:schemeClr val="bg1">
              <a:alpha val="4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lnSpc>
                <a:spcPct val="150000"/>
              </a:lnSpc>
            </a:pPr>
            <a:r>
              <a:rPr lang="en-US" sz="4000" b="1" dirty="0">
                <a:solidFill>
                  <a:schemeClr val="tx1"/>
                </a:solidFill>
                <a:latin typeface="Century Gothic"/>
              </a:rPr>
              <a:t>Users</a:t>
            </a:r>
          </a:p>
        </p:txBody>
      </p:sp>
      <p:pic>
        <p:nvPicPr>
          <p:cNvPr id="1028" name="Picture 4">
            <a:extLst>
              <a:ext uri="{FF2B5EF4-FFF2-40B4-BE49-F238E27FC236}">
                <a16:creationId xmlns:a16="http://schemas.microsoft.com/office/drawing/2014/main" id="{46887DDC-D757-D70C-BDFF-6EA4BD2A0E9C}"/>
              </a:ext>
            </a:extLst>
          </p:cNvPr>
          <p:cNvPicPr>
            <a:picLocks noChangeAspect="1" noChangeArrowheads="1"/>
          </p:cNvPicPr>
          <p:nvPr/>
        </p:nvPicPr>
        <p:blipFill>
          <a:blip r:embed="rId7">
            <a:alphaModFix amt="39000"/>
            <a:extLst>
              <a:ext uri="{BEBA8EAE-BF5A-486C-A8C5-ECC9F3942E4B}">
                <a14:imgProps xmlns:a14="http://schemas.microsoft.com/office/drawing/2010/main">
                  <a14:imgLayer r:embed="rId8">
                    <a14:imgEffect>
                      <a14:backgroundRemoval t="9961" b="89844" l="9961" r="96875">
                        <a14:foregroundMark x1="91797" y1="50781" x2="91797" y2="50781"/>
                        <a14:foregroundMark x1="94922" y1="52930" x2="94922" y2="52930"/>
                        <a14:foregroundMark x1="94336" y1="52930" x2="94336" y2="52930"/>
                        <a14:foregroundMark x1="95703" y1="52930" x2="95703" y2="52930"/>
                        <a14:foregroundMark x1="96875" y1="52930" x2="96875" y2="52930"/>
                        <a14:foregroundMark x1="95703" y1="52930" x2="95703" y2="52930"/>
                        <a14:foregroundMark x1="93750" y1="53516" x2="93750" y2="53516"/>
                        <a14:foregroundMark x1="94336" y1="52930" x2="94922" y2="49805"/>
                      </a14:backgroundRemoval>
                    </a14:imgEffect>
                  </a14:imgLayer>
                </a14:imgProps>
              </a:ext>
              <a:ext uri="{28A0092B-C50C-407E-A947-70E740481C1C}">
                <a14:useLocalDpi xmlns:a14="http://schemas.microsoft.com/office/drawing/2010/main" val="0"/>
              </a:ext>
            </a:extLst>
          </a:blip>
          <a:srcRect/>
          <a:stretch>
            <a:fillRect/>
          </a:stretch>
        </p:blipFill>
        <p:spPr bwMode="auto">
          <a:xfrm>
            <a:off x="3432744" y="15503568"/>
            <a:ext cx="2037695" cy="20376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70E92C3A-E787-94BC-4789-FCE7544D8381}"/>
              </a:ext>
            </a:extLst>
          </p:cNvPr>
          <p:cNvPicPr>
            <a:picLocks noChangeAspect="1" noChangeArrowheads="1"/>
          </p:cNvPicPr>
          <p:nvPr/>
        </p:nvPicPr>
        <p:blipFill>
          <a:blip r:embed="rId7">
            <a:alphaModFix amt="39000"/>
            <a:extLst>
              <a:ext uri="{BEBA8EAE-BF5A-486C-A8C5-ECC9F3942E4B}">
                <a14:imgProps xmlns:a14="http://schemas.microsoft.com/office/drawing/2010/main">
                  <a14:imgLayer r:embed="rId9">
                    <a14:imgEffect>
                      <a14:backgroundRemoval t="9961" b="89844" l="9961" r="96875">
                        <a14:foregroundMark x1="91797" y1="50781" x2="91797" y2="50781"/>
                        <a14:foregroundMark x1="94922" y1="52930" x2="94922" y2="52930"/>
                        <a14:foregroundMark x1="94336" y1="52930" x2="94336" y2="52930"/>
                        <a14:foregroundMark x1="95703" y1="52930" x2="95703" y2="52930"/>
                        <a14:foregroundMark x1="96875" y1="52930" x2="96875" y2="52930"/>
                        <a14:foregroundMark x1="95703" y1="52930" x2="95703" y2="52930"/>
                        <a14:foregroundMark x1="93750" y1="53516" x2="93750" y2="53516"/>
                        <a14:foregroundMark x1="94336" y1="52930" x2="94922" y2="49805"/>
                      </a14:backgroundRemoval>
                    </a14:imgEffect>
                  </a14:imgLayer>
                </a14:imgProps>
              </a:ext>
              <a:ext uri="{28A0092B-C50C-407E-A947-70E740481C1C}">
                <a14:useLocalDpi xmlns:a14="http://schemas.microsoft.com/office/drawing/2010/main" val="0"/>
              </a:ext>
            </a:extLst>
          </a:blip>
          <a:srcRect/>
          <a:stretch>
            <a:fillRect/>
          </a:stretch>
        </p:blipFill>
        <p:spPr bwMode="auto">
          <a:xfrm>
            <a:off x="9779555" y="15503568"/>
            <a:ext cx="2037695" cy="20376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3A002750-4CD9-4284-3E90-B8D0B5086107}"/>
              </a:ext>
            </a:extLst>
          </p:cNvPr>
          <p:cNvPicPr>
            <a:picLocks noChangeAspect="1" noChangeArrowheads="1"/>
          </p:cNvPicPr>
          <p:nvPr/>
        </p:nvPicPr>
        <p:blipFill>
          <a:blip r:embed="rId7">
            <a:alphaModFix amt="39000"/>
            <a:extLst>
              <a:ext uri="{BEBA8EAE-BF5A-486C-A8C5-ECC9F3942E4B}">
                <a14:imgProps xmlns:a14="http://schemas.microsoft.com/office/drawing/2010/main">
                  <a14:imgLayer r:embed="rId10">
                    <a14:imgEffect>
                      <a14:backgroundRemoval t="9961" b="89844" l="9961" r="96875">
                        <a14:foregroundMark x1="91797" y1="50781" x2="91797" y2="50781"/>
                        <a14:foregroundMark x1="94922" y1="52930" x2="94922" y2="52930"/>
                        <a14:foregroundMark x1="94336" y1="52930" x2="94336" y2="52930"/>
                        <a14:foregroundMark x1="95703" y1="52930" x2="95703" y2="52930"/>
                        <a14:foregroundMark x1="96875" y1="52930" x2="96875" y2="52930"/>
                        <a14:foregroundMark x1="95703" y1="52930" x2="95703" y2="52930"/>
                        <a14:foregroundMark x1="93750" y1="53516" x2="93750" y2="53516"/>
                        <a14:foregroundMark x1="94336" y1="52930" x2="94922" y2="49805"/>
                      </a14:backgroundRemoval>
                    </a14:imgEffect>
                  </a14:imgLayer>
                </a14:imgProps>
              </a:ext>
              <a:ext uri="{28A0092B-C50C-407E-A947-70E740481C1C}">
                <a14:useLocalDpi xmlns:a14="http://schemas.microsoft.com/office/drawing/2010/main" val="0"/>
              </a:ext>
            </a:extLst>
          </a:blip>
          <a:srcRect/>
          <a:stretch>
            <a:fillRect/>
          </a:stretch>
        </p:blipFill>
        <p:spPr bwMode="auto">
          <a:xfrm>
            <a:off x="15942907" y="15503568"/>
            <a:ext cx="2037695" cy="20376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DA70C81E-84C1-60D9-1421-6859BB2A7E42}"/>
              </a:ext>
            </a:extLst>
          </p:cNvPr>
          <p:cNvPicPr>
            <a:picLocks noChangeAspect="1" noChangeArrowheads="1"/>
          </p:cNvPicPr>
          <p:nvPr/>
        </p:nvPicPr>
        <p:blipFill>
          <a:blip r:embed="rId7">
            <a:alphaModFix amt="39000"/>
            <a:extLst>
              <a:ext uri="{BEBA8EAE-BF5A-486C-A8C5-ECC9F3942E4B}">
                <a14:imgProps xmlns:a14="http://schemas.microsoft.com/office/drawing/2010/main">
                  <a14:imgLayer r:embed="rId11">
                    <a14:imgEffect>
                      <a14:backgroundRemoval t="9961" b="89844" l="9961" r="96875">
                        <a14:foregroundMark x1="91797" y1="50781" x2="91797" y2="50781"/>
                        <a14:foregroundMark x1="94922" y1="52930" x2="94922" y2="52930"/>
                        <a14:foregroundMark x1="94336" y1="52930" x2="94336" y2="52930"/>
                        <a14:foregroundMark x1="95703" y1="52930" x2="95703" y2="52930"/>
                        <a14:foregroundMark x1="96875" y1="52930" x2="96875" y2="52930"/>
                        <a14:foregroundMark x1="95703" y1="52930" x2="95703" y2="52930"/>
                        <a14:foregroundMark x1="93750" y1="53516" x2="93750" y2="53516"/>
                        <a14:foregroundMark x1="94336" y1="52930" x2="94922" y2="49805"/>
                      </a14:backgroundRemoval>
                    </a14:imgEffect>
                  </a14:imgLayer>
                </a14:imgProps>
              </a:ext>
              <a:ext uri="{28A0092B-C50C-407E-A947-70E740481C1C}">
                <a14:useLocalDpi xmlns:a14="http://schemas.microsoft.com/office/drawing/2010/main" val="0"/>
              </a:ext>
            </a:extLst>
          </a:blip>
          <a:srcRect/>
          <a:stretch>
            <a:fillRect/>
          </a:stretch>
        </p:blipFill>
        <p:spPr bwMode="auto">
          <a:xfrm>
            <a:off x="22274205" y="15503568"/>
            <a:ext cx="2037695" cy="2037695"/>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96;p1">
            <a:extLst>
              <a:ext uri="{FF2B5EF4-FFF2-40B4-BE49-F238E27FC236}">
                <a16:creationId xmlns:a16="http://schemas.microsoft.com/office/drawing/2014/main" id="{3E9B6E15-347C-39AA-CA5B-DFF8BAC0E6A9}"/>
              </a:ext>
            </a:extLst>
          </p:cNvPr>
          <p:cNvSpPr/>
          <p:nvPr/>
        </p:nvSpPr>
        <p:spPr>
          <a:xfrm>
            <a:off x="1373984" y="19731998"/>
            <a:ext cx="7143445" cy="10056163"/>
          </a:xfrm>
          <a:prstGeom prst="roundRect">
            <a:avLst>
              <a:gd name="adj" fmla="val 2620"/>
            </a:avLst>
          </a:prstGeom>
          <a:solidFill>
            <a:schemeClr val="bg1">
              <a:alpha val="71000"/>
            </a:schemeClr>
          </a:solidFill>
          <a:ln w="101600" cap="flat" cmpd="sng">
            <a:noFill/>
            <a:prstDash val="solid"/>
            <a:round/>
            <a:headEnd type="none" w="sm" len="sm"/>
            <a:tailEnd type="none" w="sm" len="sm"/>
          </a:ln>
        </p:spPr>
        <p:txBody>
          <a:bodyPr spcFirstLastPara="1" wrap="square" lIns="84775" tIns="42375" rIns="84775" bIns="42375" anchor="ctr" anchorCtr="0">
            <a:noAutofit/>
          </a:bodyPr>
          <a:lstStyle/>
          <a:p>
            <a:pPr marL="457200" marR="0" lvl="0" indent="-457200" algn="just" rtl="0">
              <a:spcBef>
                <a:spcPts val="0"/>
              </a:spcBef>
              <a:spcAft>
                <a:spcPts val="0"/>
              </a:spcAft>
              <a:buClr>
                <a:schemeClr val="dk1"/>
              </a:buClr>
              <a:buSzPts val="3000"/>
              <a:buFont typeface="Wingdings" pitchFamily="2" charset="2"/>
              <a:buChar char="Ø"/>
            </a:pPr>
            <a:r>
              <a:rPr lang="en-US" sz="2800" b="1" dirty="0">
                <a:latin typeface="Century Gothic"/>
                <a:sym typeface="David Libre"/>
              </a:rPr>
              <a:t>We have chosen a visual inspection method to validate the outcomes of our models, which involves assessing key performance indicators (KPIs), revenue data, and industry trends from the past week.</a:t>
            </a:r>
          </a:p>
          <a:p>
            <a:pPr marL="457200" marR="0" lvl="0" indent="-457200" algn="just" rtl="0">
              <a:spcBef>
                <a:spcPts val="0"/>
              </a:spcBef>
              <a:spcAft>
                <a:spcPts val="0"/>
              </a:spcAft>
              <a:buClr>
                <a:schemeClr val="dk1"/>
              </a:buClr>
              <a:buSzPts val="3000"/>
              <a:buFont typeface="Wingdings" pitchFamily="2" charset="2"/>
              <a:buChar char="Ø"/>
            </a:pPr>
            <a:r>
              <a:rPr lang="en-US" sz="2800" b="1" dirty="0">
                <a:latin typeface="Century Gothic"/>
                <a:sym typeface="David Libre"/>
              </a:rPr>
              <a:t>Additionally, our report includes comparative analyses spanning two weeks, one month, and one year. The model's predictions are based on specific parameters such as the quarter, day type (e.g., within two weeks of a holiday or a regular day), and the day of the week (weekend or regular weekday). </a:t>
            </a:r>
          </a:p>
          <a:p>
            <a:pPr marL="457200" marR="0" lvl="0" indent="-457200" algn="just" rtl="0">
              <a:spcBef>
                <a:spcPts val="0"/>
              </a:spcBef>
              <a:spcAft>
                <a:spcPts val="0"/>
              </a:spcAft>
              <a:buClr>
                <a:schemeClr val="dk1"/>
              </a:buClr>
              <a:buSzPts val="3000"/>
              <a:buFont typeface="Wingdings" pitchFamily="2" charset="2"/>
              <a:buChar char="Ø"/>
            </a:pPr>
            <a:r>
              <a:rPr lang="en-US" sz="2800" b="1" dirty="0">
                <a:latin typeface="Century Gothic"/>
                <a:sym typeface="David Libre"/>
              </a:rPr>
              <a:t>In our assessment, a strong positive correlation between KPIs and both revenue and industry trends (except for the abandonment rate, where a negative correlation is observed) supports the decision that a given day is indeed an anomaly.</a:t>
            </a:r>
          </a:p>
        </p:txBody>
      </p:sp>
      <p:sp>
        <p:nvSpPr>
          <p:cNvPr id="16" name="Google Shape;97;p1">
            <a:extLst>
              <a:ext uri="{FF2B5EF4-FFF2-40B4-BE49-F238E27FC236}">
                <a16:creationId xmlns:a16="http://schemas.microsoft.com/office/drawing/2014/main" id="{F7E48DDF-EEB6-920C-7B92-DD92BE805415}"/>
              </a:ext>
            </a:extLst>
          </p:cNvPr>
          <p:cNvSpPr/>
          <p:nvPr/>
        </p:nvSpPr>
        <p:spPr>
          <a:xfrm>
            <a:off x="1334349" y="18625589"/>
            <a:ext cx="4840856" cy="1052302"/>
          </a:xfrm>
          <a:prstGeom prst="roundRect">
            <a:avLst>
              <a:gd name="adj" fmla="val 16667"/>
            </a:avLst>
          </a:prstGeom>
          <a:noFill/>
          <a:ln w="101600" cap="flat" cmpd="sng">
            <a:noFill/>
            <a:prstDash val="solid"/>
            <a:round/>
            <a:headEnd type="none" w="sm" len="sm"/>
            <a:tailEnd type="none" w="sm" len="sm"/>
          </a:ln>
        </p:spPr>
        <p:txBody>
          <a:bodyPr spcFirstLastPara="1" wrap="square" lIns="88500" tIns="44250" rIns="88500" bIns="44250" anchor="ctr" anchorCtr="0">
            <a:spAutoFit/>
          </a:bodyPr>
          <a:lstStyle/>
          <a:p>
            <a:pPr algn="ctr" rtl="0"/>
            <a:r>
              <a:rPr lang="en-US" sz="5400" b="1" dirty="0">
                <a:ln>
                  <a:solidFill>
                    <a:schemeClr val="tx1"/>
                  </a:solidFill>
                </a:ln>
                <a:solidFill>
                  <a:schemeClr val="bg1"/>
                </a:solidFill>
                <a:effectLst>
                  <a:glow rad="101600">
                    <a:schemeClr val="tx1">
                      <a:alpha val="40000"/>
                    </a:schemeClr>
                  </a:glow>
                </a:effectLst>
                <a:latin typeface="Century Gothic"/>
                <a:sym typeface="Century Gothic"/>
              </a:rPr>
              <a:t>Methodology</a:t>
            </a:r>
            <a:endParaRPr sz="5400" b="1" dirty="0">
              <a:ln>
                <a:solidFill>
                  <a:schemeClr val="tx1"/>
                </a:solidFill>
              </a:ln>
              <a:solidFill>
                <a:schemeClr val="bg1"/>
              </a:solidFill>
              <a:effectLst>
                <a:glow rad="101600">
                  <a:schemeClr val="tx1">
                    <a:alpha val="40000"/>
                  </a:schemeClr>
                </a:glow>
              </a:effectLst>
              <a:latin typeface="Century Gothic"/>
            </a:endParaRPr>
          </a:p>
        </p:txBody>
      </p:sp>
      <p:sp>
        <p:nvSpPr>
          <p:cNvPr id="20" name="Google Shape;97;p1">
            <a:extLst>
              <a:ext uri="{FF2B5EF4-FFF2-40B4-BE49-F238E27FC236}">
                <a16:creationId xmlns:a16="http://schemas.microsoft.com/office/drawing/2014/main" id="{42216F93-BFE0-AFCE-0D28-CD33150317EF}"/>
              </a:ext>
            </a:extLst>
          </p:cNvPr>
          <p:cNvSpPr/>
          <p:nvPr/>
        </p:nvSpPr>
        <p:spPr>
          <a:xfrm>
            <a:off x="1296329" y="30074154"/>
            <a:ext cx="4272829" cy="1018272"/>
          </a:xfrm>
          <a:prstGeom prst="roundRect">
            <a:avLst>
              <a:gd name="adj" fmla="val 16667"/>
            </a:avLst>
          </a:prstGeom>
          <a:noFill/>
          <a:ln w="101600" cap="flat" cmpd="sng">
            <a:noFill/>
            <a:prstDash val="solid"/>
            <a:round/>
            <a:headEnd type="none" w="sm" len="sm"/>
            <a:tailEnd type="none" w="sm" len="sm"/>
          </a:ln>
        </p:spPr>
        <p:txBody>
          <a:bodyPr spcFirstLastPara="1" wrap="square" lIns="88500" tIns="44250" rIns="88500" bIns="44250" anchor="ctr" anchorCtr="0">
            <a:spAutoFit/>
          </a:bodyPr>
          <a:lstStyle/>
          <a:p>
            <a:pPr algn="ctr" rtl="0"/>
            <a:r>
              <a:rPr lang="en-US" sz="5400" b="1" dirty="0">
                <a:ln>
                  <a:solidFill>
                    <a:schemeClr val="tx1"/>
                  </a:solidFill>
                </a:ln>
                <a:solidFill>
                  <a:schemeClr val="bg1"/>
                </a:solidFill>
                <a:effectLst>
                  <a:glow rad="101600">
                    <a:schemeClr val="tx1">
                      <a:alpha val="40000"/>
                    </a:schemeClr>
                  </a:glow>
                </a:effectLst>
                <a:latin typeface="Century Gothic"/>
                <a:sym typeface="Century Gothic"/>
              </a:rPr>
              <a:t>Conclusion</a:t>
            </a:r>
            <a:endParaRPr sz="5400" b="1" dirty="0">
              <a:ln>
                <a:solidFill>
                  <a:schemeClr val="tx1"/>
                </a:solidFill>
              </a:ln>
              <a:solidFill>
                <a:schemeClr val="bg1"/>
              </a:solidFill>
              <a:effectLst>
                <a:glow rad="101600">
                  <a:schemeClr val="tx1">
                    <a:alpha val="40000"/>
                  </a:schemeClr>
                </a:glow>
              </a:effectLst>
              <a:latin typeface="Century Gothic"/>
            </a:endParaRPr>
          </a:p>
        </p:txBody>
      </p:sp>
      <p:sp>
        <p:nvSpPr>
          <p:cNvPr id="21" name="Google Shape;96;p1">
            <a:extLst>
              <a:ext uri="{FF2B5EF4-FFF2-40B4-BE49-F238E27FC236}">
                <a16:creationId xmlns:a16="http://schemas.microsoft.com/office/drawing/2014/main" id="{DD1F9978-F565-132F-076C-04DB3445A5E0}"/>
              </a:ext>
            </a:extLst>
          </p:cNvPr>
          <p:cNvSpPr/>
          <p:nvPr/>
        </p:nvSpPr>
        <p:spPr>
          <a:xfrm>
            <a:off x="1324706" y="38809016"/>
            <a:ext cx="25775727" cy="2089045"/>
          </a:xfrm>
          <a:prstGeom prst="roundRect">
            <a:avLst>
              <a:gd name="adj" fmla="val 2620"/>
            </a:avLst>
          </a:prstGeom>
          <a:noFill/>
          <a:ln w="101600" cap="flat" cmpd="sng">
            <a:noFill/>
            <a:prstDash val="solid"/>
            <a:round/>
            <a:headEnd type="none" w="sm" len="sm"/>
            <a:tailEnd type="none" w="sm" len="sm"/>
          </a:ln>
        </p:spPr>
        <p:txBody>
          <a:bodyPr spcFirstLastPara="1" wrap="square" lIns="84775" tIns="42375" rIns="84775" bIns="42375" anchor="ctr" anchorCtr="0">
            <a:noAutofit/>
          </a:bodyPr>
          <a:lstStyle/>
          <a:p>
            <a:pPr marL="457200" indent="-457200" algn="just" rtl="0">
              <a:buClr>
                <a:schemeClr val="dk1"/>
              </a:buClr>
              <a:buSzPts val="3000"/>
              <a:buFont typeface="Wingdings" pitchFamily="2" charset="2"/>
              <a:buChar char="Ø"/>
            </a:pPr>
            <a:r>
              <a:rPr lang="en-US" sz="2800" b="1" dirty="0">
                <a:latin typeface="Century Gothic"/>
              </a:rPr>
              <a:t>Due to the existing circumstances, which include data that is not currently available to us in an up-to-date format, and due to a time limit for monitoring the KPI at the inventory level, which behaves differently from the other KPIs. In the project, we will recommend a future improvement to the system, this improvement will include the integration of a cyclical task, which allows us to predict in real time if a day is unusual, and in addition, to handle the KPI at the inventory level as required according to the method appropriate to this KPI.</a:t>
            </a:r>
            <a:endParaRPr lang="en-US" sz="2800" b="1" dirty="0">
              <a:latin typeface="Century Gothic"/>
              <a:sym typeface="David Libre"/>
            </a:endParaRPr>
          </a:p>
        </p:txBody>
      </p:sp>
      <p:sp>
        <p:nvSpPr>
          <p:cNvPr id="22" name="Google Shape;97;p1">
            <a:extLst>
              <a:ext uri="{FF2B5EF4-FFF2-40B4-BE49-F238E27FC236}">
                <a16:creationId xmlns:a16="http://schemas.microsoft.com/office/drawing/2014/main" id="{B58709C5-0F3D-EDBB-9D55-2066115247F3}"/>
              </a:ext>
            </a:extLst>
          </p:cNvPr>
          <p:cNvSpPr/>
          <p:nvPr/>
        </p:nvSpPr>
        <p:spPr>
          <a:xfrm>
            <a:off x="1325127" y="37931905"/>
            <a:ext cx="4272829" cy="1018272"/>
          </a:xfrm>
          <a:prstGeom prst="roundRect">
            <a:avLst>
              <a:gd name="adj" fmla="val 16667"/>
            </a:avLst>
          </a:prstGeom>
          <a:noFill/>
          <a:ln w="101600" cap="flat" cmpd="sng">
            <a:noFill/>
            <a:prstDash val="solid"/>
            <a:round/>
            <a:headEnd type="none" w="sm" len="sm"/>
            <a:tailEnd type="none" w="sm" len="sm"/>
          </a:ln>
        </p:spPr>
        <p:txBody>
          <a:bodyPr spcFirstLastPara="1" wrap="square" lIns="88500" tIns="44250" rIns="88500" bIns="44250" anchor="ctr" anchorCtr="0">
            <a:spAutoFit/>
          </a:bodyPr>
          <a:lstStyle/>
          <a:p>
            <a:pPr algn="ctr" rtl="0"/>
            <a:r>
              <a:rPr lang="en-US" sz="5400" b="1" dirty="0">
                <a:ln>
                  <a:solidFill>
                    <a:schemeClr val="tx1"/>
                  </a:solidFill>
                </a:ln>
                <a:solidFill>
                  <a:schemeClr val="bg1"/>
                </a:solidFill>
                <a:effectLst>
                  <a:glow rad="101600">
                    <a:schemeClr val="tx1">
                      <a:alpha val="40000"/>
                    </a:schemeClr>
                  </a:glow>
                </a:effectLst>
                <a:latin typeface="Century Gothic"/>
                <a:sym typeface="Century Gothic"/>
              </a:rPr>
              <a:t>Future Work</a:t>
            </a:r>
          </a:p>
        </p:txBody>
      </p:sp>
      <p:pic>
        <p:nvPicPr>
          <p:cNvPr id="23" name="תמונה 22">
            <a:extLst>
              <a:ext uri="{FF2B5EF4-FFF2-40B4-BE49-F238E27FC236}">
                <a16:creationId xmlns:a16="http://schemas.microsoft.com/office/drawing/2014/main" id="{E043792F-98EB-28E2-9ABD-7E61C9C3119A}"/>
              </a:ext>
            </a:extLst>
          </p:cNvPr>
          <p:cNvPicPr>
            <a:picLocks noChangeAspect="1"/>
          </p:cNvPicPr>
          <p:nvPr/>
        </p:nvPicPr>
        <p:blipFill>
          <a:blip r:embed="rId12"/>
          <a:stretch>
            <a:fillRect/>
          </a:stretch>
        </p:blipFill>
        <p:spPr>
          <a:xfrm>
            <a:off x="8685258" y="18427824"/>
            <a:ext cx="7143445" cy="3466327"/>
          </a:xfrm>
          <a:prstGeom prst="rect">
            <a:avLst/>
          </a:prstGeom>
          <a:ln>
            <a:solidFill>
              <a:schemeClr val="tx1"/>
            </a:solidFill>
          </a:ln>
        </p:spPr>
      </p:pic>
      <p:pic>
        <p:nvPicPr>
          <p:cNvPr id="24" name="תמונה 23">
            <a:extLst>
              <a:ext uri="{FF2B5EF4-FFF2-40B4-BE49-F238E27FC236}">
                <a16:creationId xmlns:a16="http://schemas.microsoft.com/office/drawing/2014/main" id="{D7F5FE25-BC8F-93A0-E365-05D7F2F4D11B}"/>
              </a:ext>
            </a:extLst>
          </p:cNvPr>
          <p:cNvPicPr>
            <a:picLocks noChangeAspect="1"/>
          </p:cNvPicPr>
          <p:nvPr/>
        </p:nvPicPr>
        <p:blipFill>
          <a:blip r:embed="rId13"/>
          <a:stretch>
            <a:fillRect/>
          </a:stretch>
        </p:blipFill>
        <p:spPr>
          <a:xfrm>
            <a:off x="8737328" y="22223636"/>
            <a:ext cx="18473435" cy="6803017"/>
          </a:xfrm>
          <a:prstGeom prst="rect">
            <a:avLst/>
          </a:prstGeom>
          <a:ln>
            <a:solidFill>
              <a:schemeClr val="tx1"/>
            </a:solidFill>
          </a:ln>
        </p:spPr>
      </p:pic>
      <p:pic>
        <p:nvPicPr>
          <p:cNvPr id="25" name="תמונה 24">
            <a:extLst>
              <a:ext uri="{FF2B5EF4-FFF2-40B4-BE49-F238E27FC236}">
                <a16:creationId xmlns:a16="http://schemas.microsoft.com/office/drawing/2014/main" id="{676B3814-CE7A-8EE8-BCEF-987BFBB607D4}"/>
              </a:ext>
            </a:extLst>
          </p:cNvPr>
          <p:cNvPicPr>
            <a:picLocks noChangeAspect="1"/>
          </p:cNvPicPr>
          <p:nvPr/>
        </p:nvPicPr>
        <p:blipFill>
          <a:blip r:embed="rId14"/>
          <a:stretch>
            <a:fillRect/>
          </a:stretch>
        </p:blipFill>
        <p:spPr>
          <a:xfrm>
            <a:off x="8664987" y="29314036"/>
            <a:ext cx="18473435" cy="6753873"/>
          </a:xfrm>
          <a:prstGeom prst="rect">
            <a:avLst/>
          </a:prstGeom>
          <a:ln>
            <a:solidFill>
              <a:schemeClr val="tx1"/>
            </a:solidFill>
          </a:ln>
        </p:spPr>
      </p:pic>
      <p:grpSp>
        <p:nvGrpSpPr>
          <p:cNvPr id="30" name="קבוצה 29">
            <a:extLst>
              <a:ext uri="{FF2B5EF4-FFF2-40B4-BE49-F238E27FC236}">
                <a16:creationId xmlns:a16="http://schemas.microsoft.com/office/drawing/2014/main" id="{2FBD11FC-6F13-1FEB-DC91-C3D332F2846A}"/>
              </a:ext>
            </a:extLst>
          </p:cNvPr>
          <p:cNvGrpSpPr/>
          <p:nvPr/>
        </p:nvGrpSpPr>
        <p:grpSpPr>
          <a:xfrm>
            <a:off x="1324706" y="31212037"/>
            <a:ext cx="25568969" cy="6600257"/>
            <a:chOff x="1324706" y="31212037"/>
            <a:chExt cx="25568969" cy="6600257"/>
          </a:xfrm>
        </p:grpSpPr>
        <p:sp>
          <p:nvSpPr>
            <p:cNvPr id="18" name="Google Shape;96;p1">
              <a:extLst>
                <a:ext uri="{FF2B5EF4-FFF2-40B4-BE49-F238E27FC236}">
                  <a16:creationId xmlns:a16="http://schemas.microsoft.com/office/drawing/2014/main" id="{862F5CD8-6883-ECF1-A35E-15CC71689F78}"/>
                </a:ext>
              </a:extLst>
            </p:cNvPr>
            <p:cNvSpPr/>
            <p:nvPr/>
          </p:nvSpPr>
          <p:spPr>
            <a:xfrm>
              <a:off x="1352974" y="31212037"/>
              <a:ext cx="7143445" cy="5540054"/>
            </a:xfrm>
            <a:prstGeom prst="roundRect">
              <a:avLst>
                <a:gd name="adj" fmla="val 2620"/>
              </a:avLst>
            </a:prstGeom>
            <a:noFill/>
            <a:ln w="101600" cap="flat" cmpd="sng">
              <a:noFill/>
              <a:prstDash val="solid"/>
              <a:round/>
              <a:headEnd type="none" w="sm" len="sm"/>
              <a:tailEnd type="none" w="sm" len="sm"/>
            </a:ln>
          </p:spPr>
          <p:txBody>
            <a:bodyPr spcFirstLastPara="1" wrap="square" lIns="84775" tIns="42375" rIns="84775" bIns="42375" anchor="ctr" anchorCtr="0">
              <a:noAutofit/>
            </a:bodyPr>
            <a:lstStyle/>
            <a:p>
              <a:pPr marL="457200" marR="0" lvl="0" indent="-457200" algn="just" rtl="0">
                <a:spcBef>
                  <a:spcPts val="0"/>
                </a:spcBef>
                <a:spcAft>
                  <a:spcPts val="0"/>
                </a:spcAft>
                <a:buClr>
                  <a:schemeClr val="dk1"/>
                </a:buClr>
                <a:buSzPts val="3000"/>
                <a:buFont typeface="Wingdings" pitchFamily="2" charset="2"/>
                <a:buChar char="Ø"/>
              </a:pPr>
              <a:r>
                <a:rPr lang="en-US" sz="2800" b="1" dirty="0">
                  <a:latin typeface="Century Gothic"/>
                  <a:sym typeface="David Libre"/>
                </a:rPr>
                <a:t>In summary, this project aims to create a customer notification system for Blyp. Using machine learning models for the unsupervised problem, we identified anomalies for each store and provided detailed explanations using additional features such as holidays, time, revenue, and industry context. We have developed a user-friendly Streamlit report that warns of unusual activity in the store, taking into account factors such as day of the</a:t>
              </a:r>
            </a:p>
          </p:txBody>
        </p:sp>
        <p:sp>
          <p:nvSpPr>
            <p:cNvPr id="27" name="תיבת טקסט 26">
              <a:extLst>
                <a:ext uri="{FF2B5EF4-FFF2-40B4-BE49-F238E27FC236}">
                  <a16:creationId xmlns:a16="http://schemas.microsoft.com/office/drawing/2014/main" id="{3EDCC870-5137-5E96-48D5-7303C3E8235B}"/>
                </a:ext>
              </a:extLst>
            </p:cNvPr>
            <p:cNvSpPr txBox="1"/>
            <p:nvPr/>
          </p:nvSpPr>
          <p:spPr>
            <a:xfrm>
              <a:off x="1324706" y="36858187"/>
              <a:ext cx="25568969" cy="954107"/>
            </a:xfrm>
            <a:prstGeom prst="rect">
              <a:avLst/>
            </a:prstGeom>
            <a:noFill/>
          </p:spPr>
          <p:txBody>
            <a:bodyPr wrap="square">
              <a:spAutoFit/>
            </a:bodyPr>
            <a:lstStyle/>
            <a:p>
              <a:pPr marL="457200" marR="0" lvl="0" indent="-457200" algn="just" defTabSz="914400" rtl="0" eaLnBrk="1" fontAlgn="auto" latinLnBrk="0" hangingPunct="1">
                <a:lnSpc>
                  <a:spcPct val="100000"/>
                </a:lnSpc>
                <a:spcBef>
                  <a:spcPts val="0"/>
                </a:spcBef>
                <a:spcAft>
                  <a:spcPts val="0"/>
                </a:spcAft>
                <a:buClr>
                  <a:prstClr val="black"/>
                </a:buClr>
                <a:buSzPts val="3000"/>
                <a:buFont typeface="Wingdings" pitchFamily="2" charset="2"/>
                <a:buChar char="Ø"/>
                <a:tabLst/>
                <a:defRPr/>
              </a:pPr>
              <a:r>
                <a:rPr kumimoji="0" lang="en-US" sz="2800" b="1" i="0" u="none" strike="noStrike" kern="1200" cap="none" spc="0" normalizeH="0" baseline="0" noProof="0" dirty="0">
                  <a:ln>
                    <a:noFill/>
                  </a:ln>
                  <a:solidFill>
                    <a:prstClr val="black"/>
                  </a:solidFill>
                  <a:effectLst/>
                  <a:uLnTx/>
                  <a:uFillTx/>
                  <a:latin typeface="Century Gothic"/>
                  <a:ea typeface="+mn-ea"/>
                  <a:cs typeface="+mn-cs"/>
                  <a:sym typeface="David Libre"/>
                </a:rPr>
                <a:t> This dynamic report allows you to customize the analysis period, the KPI and the selection of stores. In addition, it presents important insights and recommendations for further action, enabling informed decision-making for Blyp and its customers.</a:t>
              </a:r>
            </a:p>
          </p:txBody>
        </p:sp>
        <p:sp>
          <p:nvSpPr>
            <p:cNvPr id="29" name="תיבת טקסט 28">
              <a:extLst>
                <a:ext uri="{FF2B5EF4-FFF2-40B4-BE49-F238E27FC236}">
                  <a16:creationId xmlns:a16="http://schemas.microsoft.com/office/drawing/2014/main" id="{371B7F6E-51A1-0EFB-6174-03FEBE887CD8}"/>
                </a:ext>
              </a:extLst>
            </p:cNvPr>
            <p:cNvSpPr txBox="1"/>
            <p:nvPr/>
          </p:nvSpPr>
          <p:spPr>
            <a:xfrm>
              <a:off x="7940143" y="36282978"/>
              <a:ext cx="14401800" cy="523220"/>
            </a:xfrm>
            <a:prstGeom prst="rect">
              <a:avLst/>
            </a:prstGeom>
            <a:noFill/>
          </p:spPr>
          <p:txBody>
            <a:bodyPr wrap="square">
              <a:spAutoFit/>
            </a:bodyPr>
            <a:lstStyle/>
            <a:p>
              <a:pPr marL="0" algn="l" defTabSz="914400" rtl="0" eaLnBrk="1" latinLnBrk="0" hangingPunct="1"/>
              <a:r>
                <a:rPr kumimoji="0" lang="en-US" sz="2800" b="1" i="0" u="none" strike="noStrike" kern="1200" cap="none" spc="0" normalizeH="0" baseline="0" noProof="0" dirty="0">
                  <a:ln>
                    <a:noFill/>
                  </a:ln>
                  <a:solidFill>
                    <a:prstClr val="black"/>
                  </a:solidFill>
                  <a:effectLst/>
                  <a:uLnTx/>
                  <a:uFillTx/>
                  <a:latin typeface="Century Gothic"/>
                  <a:ea typeface="+mn-ea"/>
                  <a:cs typeface="+mn-cs"/>
                  <a:sym typeface="David Libre"/>
                </a:rPr>
                <a:t>week, quarter and holidays so that we do not raise a false alarm.</a:t>
              </a:r>
              <a:endParaRPr lang="he-IL" dirty="0"/>
            </a:p>
          </p:txBody>
        </p:sp>
      </p:grpSp>
    </p:spTree>
    <p:extLst>
      <p:ext uri="{BB962C8B-B14F-4D97-AF65-F5344CB8AC3E}">
        <p14:creationId xmlns:p14="http://schemas.microsoft.com/office/powerpoint/2010/main" val="245526167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TotalTime>
  <Words>694</Words>
  <Application>Microsoft Macintosh PowerPoint</Application>
  <PresentationFormat>מותאם אישית</PresentationFormat>
  <Paragraphs>31</Paragraphs>
  <Slides>1</Slides>
  <Notes>1</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vt:i4>
      </vt:variant>
    </vt:vector>
  </HeadingPairs>
  <TitlesOfParts>
    <vt:vector size="9" baseType="lpstr">
      <vt:lpstr>Calibri</vt:lpstr>
      <vt:lpstr>Century Gothic</vt:lpstr>
      <vt:lpstr>Wingdings</vt:lpstr>
      <vt:lpstr>David Libre</vt:lpstr>
      <vt:lpstr>Calibri Light</vt:lpstr>
      <vt:lpstr>Arial</vt:lpstr>
      <vt:lpstr>Times New Roman</vt:lpstr>
      <vt:lpstr>ערכת נושא Office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Tommy Kaplan</dc:creator>
  <cp:lastModifiedBy>Nizan Cohen</cp:lastModifiedBy>
  <cp:revision>12</cp:revision>
  <dcterms:created xsi:type="dcterms:W3CDTF">2004-03-14T12:44:11Z</dcterms:created>
  <dcterms:modified xsi:type="dcterms:W3CDTF">2023-10-03T17:48:29Z</dcterms:modified>
</cp:coreProperties>
</file>