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71" r:id="rId27"/>
    <p:sldId id="272" r:id="rId28"/>
    <p:sldId id="273" r:id="rId29"/>
    <p:sldId id="274" r:id="rId30"/>
    <p:sldId id="275" r:id="rId31"/>
    <p:sldId id="276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79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51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23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19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819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948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7655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46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268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873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2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885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2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09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71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31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C2EC0-7C2E-4D00-BDE6-19757B0E0FDC}" type="datetimeFigureOut">
              <a:rPr lang="he-IL" smtClean="0"/>
              <a:t>י"ב/אלול/תשע"ט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9091E1-C473-4804-981E-F816B7866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24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91440"/>
            <a:ext cx="8596668" cy="1320800"/>
          </a:xfrm>
        </p:spPr>
        <p:txBody>
          <a:bodyPr>
            <a:normAutofit/>
          </a:bodyPr>
          <a:lstStyle/>
          <a:p>
            <a:pPr algn="ctr" rtl="1"/>
            <a:r>
              <a:rPr lang="he-IL" sz="4800" dirty="0" smtClean="0"/>
              <a:t>נושאים</a:t>
            </a:r>
            <a:endParaRPr lang="he-I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912" y="1994714"/>
            <a:ext cx="10043160" cy="5333999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 smtClean="0"/>
              <a:t>נסיעה ישרה ושימוש ב </a:t>
            </a:r>
            <a:r>
              <a:rPr lang="en-US" sz="3200" dirty="0" smtClean="0"/>
              <a:t>Port View</a:t>
            </a:r>
            <a:endParaRPr lang="he-IL" sz="3200" dirty="0" smtClean="0"/>
          </a:p>
          <a:p>
            <a:pPr algn="r" rtl="1"/>
            <a:r>
              <a:rPr lang="he-IL" sz="3200" dirty="0" smtClean="0"/>
              <a:t>סיבוב</a:t>
            </a:r>
          </a:p>
          <a:p>
            <a:pPr algn="r" rtl="1"/>
            <a:r>
              <a:rPr lang="he-IL" sz="3200" dirty="0" smtClean="0"/>
              <a:t>לולאות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2435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5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2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1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6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2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2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6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4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6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02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7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69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88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8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65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7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4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59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20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03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5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2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2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5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7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43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9</Words>
  <Application>Microsoft Office PowerPoint</Application>
  <PresentationFormat>Widescreen</PresentationFormat>
  <Paragraphs>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Gisha</vt:lpstr>
      <vt:lpstr>Trebuchet MS</vt:lpstr>
      <vt:lpstr>Wingdings 3</vt:lpstr>
      <vt:lpstr>Facet</vt:lpstr>
      <vt:lpstr>נושאים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Rehav</dc:creator>
  <cp:lastModifiedBy>Nir Rehav</cp:lastModifiedBy>
  <cp:revision>9</cp:revision>
  <dcterms:created xsi:type="dcterms:W3CDTF">2017-10-20T04:36:38Z</dcterms:created>
  <dcterms:modified xsi:type="dcterms:W3CDTF">2019-09-12T18:03:48Z</dcterms:modified>
</cp:coreProperties>
</file>