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14/09/2017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18B0-29E6-4FAA-9DD5-593D4C332B7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BC0F-060E-4D70-B5EF-BD9DFA94D3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Nir Rehav</cp:lastModifiedBy>
  <cp:revision>1</cp:revision>
  <dcterms:created xsi:type="dcterms:W3CDTF">2015-11-05T18:18:22Z</dcterms:created>
  <dcterms:modified xsi:type="dcterms:W3CDTF">2017-09-14T19:59:37Z</dcterms:modified>
  <cp:category/>
</cp:coreProperties>
</file>