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8551" y="883919"/>
            <a:ext cx="210312" cy="246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16.jpg"/><Relationship Id="rId17" Type="http://schemas.openxmlformats.org/officeDocument/2006/relationships/image" Target="../media/image17.jpg"/><Relationship Id="rId18" Type="http://schemas.openxmlformats.org/officeDocument/2006/relationships/image" Target="../media/image18.jpg"/><Relationship Id="rId19" Type="http://schemas.openxmlformats.org/officeDocument/2006/relationships/image" Target="../media/image19.jpg"/><Relationship Id="rId20" Type="http://schemas.openxmlformats.org/officeDocument/2006/relationships/image" Target="../media/image20.jpg"/><Relationship Id="rId21" Type="http://schemas.openxmlformats.org/officeDocument/2006/relationships/image" Target="../media/image21.jpg"/><Relationship Id="rId22" Type="http://schemas.openxmlformats.org/officeDocument/2006/relationships/image" Target="../media/image22.jpg"/><Relationship Id="rId23" Type="http://schemas.openxmlformats.org/officeDocument/2006/relationships/image" Target="../media/image23.jpg"/><Relationship Id="rId24" Type="http://schemas.openxmlformats.org/officeDocument/2006/relationships/image" Target="../media/image24.jpg"/><Relationship Id="rId25" Type="http://schemas.openxmlformats.org/officeDocument/2006/relationships/image" Target="../media/image25.jpg"/><Relationship Id="rId26" Type="http://schemas.openxmlformats.org/officeDocument/2006/relationships/image" Target="../media/image26.jpg"/><Relationship Id="rId27" Type="http://schemas.openxmlformats.org/officeDocument/2006/relationships/image" Target="../media/image27.jpg"/><Relationship Id="rId28" Type="http://schemas.openxmlformats.org/officeDocument/2006/relationships/image" Target="../media/image28.jpg"/><Relationship Id="rId29" Type="http://schemas.openxmlformats.org/officeDocument/2006/relationships/image" Target="../media/image29.jpg"/><Relationship Id="rId30" Type="http://schemas.openxmlformats.org/officeDocument/2006/relationships/image" Target="../media/image30.jpg"/><Relationship Id="rId31" Type="http://schemas.openxmlformats.org/officeDocument/2006/relationships/image" Target="../media/image31.jpg"/><Relationship Id="rId32" Type="http://schemas.openxmlformats.org/officeDocument/2006/relationships/image" Target="../media/image32.jpg"/><Relationship Id="rId33" Type="http://schemas.openxmlformats.org/officeDocument/2006/relationships/image" Target="../media/image33.jpg"/><Relationship Id="rId34" Type="http://schemas.openxmlformats.org/officeDocument/2006/relationships/image" Target="../media/image34.jpg"/><Relationship Id="rId35" Type="http://schemas.openxmlformats.org/officeDocument/2006/relationships/image" Target="../media/image35.jpg"/><Relationship Id="rId36" Type="http://schemas.openxmlformats.org/officeDocument/2006/relationships/image" Target="../media/image36.jpg"/><Relationship Id="rId37" Type="http://schemas.openxmlformats.org/officeDocument/2006/relationships/image" Target="../media/image37.jpg"/><Relationship Id="rId38" Type="http://schemas.openxmlformats.org/officeDocument/2006/relationships/image" Target="../media/image38.jpg"/><Relationship Id="rId39" Type="http://schemas.openxmlformats.org/officeDocument/2006/relationships/image" Target="../media/image39.jpg"/><Relationship Id="rId40" Type="http://schemas.openxmlformats.org/officeDocument/2006/relationships/image" Target="../media/image40.jpg"/><Relationship Id="rId41" Type="http://schemas.openxmlformats.org/officeDocument/2006/relationships/image" Target="../media/image41.jpg"/><Relationship Id="rId42" Type="http://schemas.openxmlformats.org/officeDocument/2006/relationships/image" Target="../media/image42.jpg"/><Relationship Id="rId43" Type="http://schemas.openxmlformats.org/officeDocument/2006/relationships/image" Target="../media/image43.jpg"/><Relationship Id="rId44" Type="http://schemas.openxmlformats.org/officeDocument/2006/relationships/image" Target="../media/image44.jpg"/><Relationship Id="rId45" Type="http://schemas.openxmlformats.org/officeDocument/2006/relationships/image" Target="../media/image45.jpg"/><Relationship Id="rId46" Type="http://schemas.openxmlformats.org/officeDocument/2006/relationships/image" Target="../media/image46.jpg"/><Relationship Id="rId47" Type="http://schemas.openxmlformats.org/officeDocument/2006/relationships/image" Target="../media/image47.jpg"/><Relationship Id="rId48" Type="http://schemas.openxmlformats.org/officeDocument/2006/relationships/image" Target="../media/image48.jpg"/><Relationship Id="rId49" Type="http://schemas.openxmlformats.org/officeDocument/2006/relationships/image" Target="../media/image49.jpg"/><Relationship Id="rId50" Type="http://schemas.openxmlformats.org/officeDocument/2006/relationships/image" Target="../media/image50.jpg"/><Relationship Id="rId51" Type="http://schemas.openxmlformats.org/officeDocument/2006/relationships/image" Target="../media/image51.jpg"/><Relationship Id="rId52" Type="http://schemas.openxmlformats.org/officeDocument/2006/relationships/image" Target="../media/image52.jpg"/><Relationship Id="rId53" Type="http://schemas.openxmlformats.org/officeDocument/2006/relationships/image" Target="../media/image53.jpg"/><Relationship Id="rId54" Type="http://schemas.openxmlformats.org/officeDocument/2006/relationships/image" Target="../media/image54.jpg"/><Relationship Id="rId55" Type="http://schemas.openxmlformats.org/officeDocument/2006/relationships/image" Target="../media/image55.jpg"/><Relationship Id="rId56" Type="http://schemas.openxmlformats.org/officeDocument/2006/relationships/image" Target="../media/image56.jpg"/><Relationship Id="rId57" Type="http://schemas.openxmlformats.org/officeDocument/2006/relationships/image" Target="../media/image57.jpg"/><Relationship Id="rId58" Type="http://schemas.openxmlformats.org/officeDocument/2006/relationships/image" Target="../media/image58.jpg"/><Relationship Id="rId59" Type="http://schemas.openxmlformats.org/officeDocument/2006/relationships/image" Target="../media/image59.jpg"/><Relationship Id="rId60" Type="http://schemas.openxmlformats.org/officeDocument/2006/relationships/image" Target="../media/image60.jpg"/><Relationship Id="rId61" Type="http://schemas.openxmlformats.org/officeDocument/2006/relationships/image" Target="../media/image61.jpg"/><Relationship Id="rId62" Type="http://schemas.openxmlformats.org/officeDocument/2006/relationships/image" Target="../media/image62.jpg"/><Relationship Id="rId63" Type="http://schemas.openxmlformats.org/officeDocument/2006/relationships/image" Target="../media/image63.jpg"/><Relationship Id="rId64" Type="http://schemas.openxmlformats.org/officeDocument/2006/relationships/image" Target="../media/image64.jpg"/><Relationship Id="rId65" Type="http://schemas.openxmlformats.org/officeDocument/2006/relationships/image" Target="../media/image65.jpg"/><Relationship Id="rId66" Type="http://schemas.openxmlformats.org/officeDocument/2006/relationships/image" Target="../media/image66.jpg"/><Relationship Id="rId67" Type="http://schemas.openxmlformats.org/officeDocument/2006/relationships/image" Target="../media/image67.jpg"/><Relationship Id="rId68" Type="http://schemas.openxmlformats.org/officeDocument/2006/relationships/image" Target="../media/image68.jpg"/><Relationship Id="rId69" Type="http://schemas.openxmlformats.org/officeDocument/2006/relationships/image" Target="../media/image69.jpg"/><Relationship Id="rId70" Type="http://schemas.openxmlformats.org/officeDocument/2006/relationships/image" Target="../media/image70.jpg"/><Relationship Id="rId71" Type="http://schemas.openxmlformats.org/officeDocument/2006/relationships/image" Target="../media/image71.jpg"/><Relationship Id="rId72" Type="http://schemas.openxmlformats.org/officeDocument/2006/relationships/image" Target="../media/image72.jpg"/><Relationship Id="rId73" Type="http://schemas.openxmlformats.org/officeDocument/2006/relationships/image" Target="../media/image73.jpg"/><Relationship Id="rId74" Type="http://schemas.openxmlformats.org/officeDocument/2006/relationships/image" Target="../media/image74.jpg"/><Relationship Id="rId75" Type="http://schemas.openxmlformats.org/officeDocument/2006/relationships/image" Target="../media/image75.jpg"/><Relationship Id="rId76" Type="http://schemas.openxmlformats.org/officeDocument/2006/relationships/image" Target="../media/image76.jpg"/><Relationship Id="rId77" Type="http://schemas.openxmlformats.org/officeDocument/2006/relationships/image" Target="../media/image77.jpg"/><Relationship Id="rId78" Type="http://schemas.openxmlformats.org/officeDocument/2006/relationships/image" Target="../media/image78.jpg"/><Relationship Id="rId79" Type="http://schemas.openxmlformats.org/officeDocument/2006/relationships/image" Target="../media/image79.jpg"/><Relationship Id="rId80" Type="http://schemas.openxmlformats.org/officeDocument/2006/relationships/image" Target="../media/image80.jpg"/><Relationship Id="rId81" Type="http://schemas.openxmlformats.org/officeDocument/2006/relationships/image" Target="../media/image81.jpg"/><Relationship Id="rId82" Type="http://schemas.openxmlformats.org/officeDocument/2006/relationships/image" Target="../media/image82.png"/><Relationship Id="rId83" Type="http://schemas.openxmlformats.org/officeDocument/2006/relationships/image" Target="../media/image83.jpg"/><Relationship Id="rId84" Type="http://schemas.openxmlformats.org/officeDocument/2006/relationships/image" Target="../media/image84.jpg"/><Relationship Id="rId85" Type="http://schemas.openxmlformats.org/officeDocument/2006/relationships/image" Target="../media/image85.jpg"/><Relationship Id="rId86" Type="http://schemas.openxmlformats.org/officeDocument/2006/relationships/image" Target="../media/image86.jpg"/><Relationship Id="rId87" Type="http://schemas.openxmlformats.org/officeDocument/2006/relationships/image" Target="../media/image87.jpg"/><Relationship Id="rId88" Type="http://schemas.openxmlformats.org/officeDocument/2006/relationships/image" Target="../media/image88.jpg"/><Relationship Id="rId89" Type="http://schemas.openxmlformats.org/officeDocument/2006/relationships/image" Target="../media/image89.png"/><Relationship Id="rId90" Type="http://schemas.openxmlformats.org/officeDocument/2006/relationships/image" Target="../media/image90.png"/><Relationship Id="rId91" Type="http://schemas.openxmlformats.org/officeDocument/2006/relationships/image" Target="../media/image91.jpg"/><Relationship Id="rId92" Type="http://schemas.openxmlformats.org/officeDocument/2006/relationships/image" Target="../media/image92.png"/><Relationship Id="rId93" Type="http://schemas.openxmlformats.org/officeDocument/2006/relationships/image" Target="../media/image93.png"/><Relationship Id="rId94" Type="http://schemas.openxmlformats.org/officeDocument/2006/relationships/image" Target="../media/image94.png"/><Relationship Id="rId95" Type="http://schemas.openxmlformats.org/officeDocument/2006/relationships/image" Target="../media/image95.jpg"/><Relationship Id="rId96" Type="http://schemas.openxmlformats.org/officeDocument/2006/relationships/image" Target="../media/image96.png"/><Relationship Id="rId97" Type="http://schemas.openxmlformats.org/officeDocument/2006/relationships/image" Target="../media/image97.png"/><Relationship Id="rId98" Type="http://schemas.openxmlformats.org/officeDocument/2006/relationships/image" Target="../media/image98.png"/><Relationship Id="rId99" Type="http://schemas.openxmlformats.org/officeDocument/2006/relationships/image" Target="../media/image99.png"/><Relationship Id="rId100" Type="http://schemas.openxmlformats.org/officeDocument/2006/relationships/image" Target="../media/image10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8" y="442971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9362" y="6591046"/>
            <a:ext cx="2105660" cy="1771650"/>
            <a:chOff x="1499362" y="6591046"/>
            <a:chExt cx="2105660" cy="1771650"/>
          </a:xfrm>
        </p:grpSpPr>
        <p:sp>
          <p:nvSpPr>
            <p:cNvPr id="4" name="object 4"/>
            <p:cNvSpPr/>
            <p:nvPr/>
          </p:nvSpPr>
          <p:spPr>
            <a:xfrm>
              <a:off x="1505712" y="6597396"/>
              <a:ext cx="783590" cy="257810"/>
            </a:xfrm>
            <a:custGeom>
              <a:avLst/>
              <a:gdLst/>
              <a:ahLst/>
              <a:cxnLst/>
              <a:rect l="l" t="t" r="r" b="b"/>
              <a:pathLst>
                <a:path w="783589" h="257809">
                  <a:moveTo>
                    <a:pt x="391667" y="257555"/>
                  </a:moveTo>
                  <a:lnTo>
                    <a:pt x="321239" y="255471"/>
                  </a:lnTo>
                  <a:lnTo>
                    <a:pt x="254963" y="249461"/>
                  </a:lnTo>
                  <a:lnTo>
                    <a:pt x="193943" y="239888"/>
                  </a:lnTo>
                  <a:lnTo>
                    <a:pt x="139281" y="227117"/>
                  </a:lnTo>
                  <a:lnTo>
                    <a:pt x="92083" y="211511"/>
                  </a:lnTo>
                  <a:lnTo>
                    <a:pt x="53452" y="193435"/>
                  </a:lnTo>
                  <a:lnTo>
                    <a:pt x="6307" y="151323"/>
                  </a:lnTo>
                  <a:lnTo>
                    <a:pt x="0" y="128015"/>
                  </a:lnTo>
                  <a:lnTo>
                    <a:pt x="6307" y="105162"/>
                  </a:lnTo>
                  <a:lnTo>
                    <a:pt x="53452" y="63669"/>
                  </a:lnTo>
                  <a:lnTo>
                    <a:pt x="92083" y="45782"/>
                  </a:lnTo>
                  <a:lnTo>
                    <a:pt x="139281" y="30304"/>
                  </a:lnTo>
                  <a:lnTo>
                    <a:pt x="193943" y="17610"/>
                  </a:lnTo>
                  <a:lnTo>
                    <a:pt x="254963" y="8077"/>
                  </a:lnTo>
                  <a:lnTo>
                    <a:pt x="321239" y="2082"/>
                  </a:lnTo>
                  <a:lnTo>
                    <a:pt x="391667" y="0"/>
                  </a:lnTo>
                  <a:lnTo>
                    <a:pt x="462096" y="2082"/>
                  </a:lnTo>
                  <a:lnTo>
                    <a:pt x="528372" y="8077"/>
                  </a:lnTo>
                  <a:lnTo>
                    <a:pt x="589392" y="17610"/>
                  </a:lnTo>
                  <a:lnTo>
                    <a:pt x="644054" y="30304"/>
                  </a:lnTo>
                  <a:lnTo>
                    <a:pt x="691252" y="45782"/>
                  </a:lnTo>
                  <a:lnTo>
                    <a:pt x="729883" y="63669"/>
                  </a:lnTo>
                  <a:lnTo>
                    <a:pt x="777028" y="105162"/>
                  </a:lnTo>
                  <a:lnTo>
                    <a:pt x="783335" y="128015"/>
                  </a:lnTo>
                  <a:lnTo>
                    <a:pt x="777028" y="151323"/>
                  </a:lnTo>
                  <a:lnTo>
                    <a:pt x="729883" y="193435"/>
                  </a:lnTo>
                  <a:lnTo>
                    <a:pt x="691252" y="211511"/>
                  </a:lnTo>
                  <a:lnTo>
                    <a:pt x="644054" y="227117"/>
                  </a:lnTo>
                  <a:lnTo>
                    <a:pt x="589392" y="239888"/>
                  </a:lnTo>
                  <a:lnTo>
                    <a:pt x="528372" y="249461"/>
                  </a:lnTo>
                  <a:lnTo>
                    <a:pt x="462096" y="255471"/>
                  </a:lnTo>
                  <a:lnTo>
                    <a:pt x="391667" y="25755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5712" y="6597396"/>
              <a:ext cx="783590" cy="257810"/>
            </a:xfrm>
            <a:custGeom>
              <a:avLst/>
              <a:gdLst/>
              <a:ahLst/>
              <a:cxnLst/>
              <a:rect l="l" t="t" r="r" b="b"/>
              <a:pathLst>
                <a:path w="783589" h="257809">
                  <a:moveTo>
                    <a:pt x="0" y="128015"/>
                  </a:moveTo>
                  <a:lnTo>
                    <a:pt x="24492" y="83587"/>
                  </a:lnTo>
                  <a:lnTo>
                    <a:pt x="92083" y="45782"/>
                  </a:lnTo>
                  <a:lnTo>
                    <a:pt x="139281" y="30304"/>
                  </a:lnTo>
                  <a:lnTo>
                    <a:pt x="193943" y="17610"/>
                  </a:lnTo>
                  <a:lnTo>
                    <a:pt x="254963" y="8077"/>
                  </a:lnTo>
                  <a:lnTo>
                    <a:pt x="321239" y="2082"/>
                  </a:lnTo>
                  <a:lnTo>
                    <a:pt x="391667" y="0"/>
                  </a:lnTo>
                  <a:lnTo>
                    <a:pt x="462096" y="2082"/>
                  </a:lnTo>
                  <a:lnTo>
                    <a:pt x="528372" y="8077"/>
                  </a:lnTo>
                  <a:lnTo>
                    <a:pt x="589392" y="17610"/>
                  </a:lnTo>
                  <a:lnTo>
                    <a:pt x="644054" y="30304"/>
                  </a:lnTo>
                  <a:lnTo>
                    <a:pt x="691252" y="45782"/>
                  </a:lnTo>
                  <a:lnTo>
                    <a:pt x="729883" y="63669"/>
                  </a:lnTo>
                  <a:lnTo>
                    <a:pt x="777028" y="105162"/>
                  </a:lnTo>
                  <a:lnTo>
                    <a:pt x="783335" y="128015"/>
                  </a:lnTo>
                  <a:lnTo>
                    <a:pt x="777028" y="151323"/>
                  </a:lnTo>
                  <a:lnTo>
                    <a:pt x="729883" y="193435"/>
                  </a:lnTo>
                  <a:lnTo>
                    <a:pt x="691252" y="211511"/>
                  </a:lnTo>
                  <a:lnTo>
                    <a:pt x="644054" y="227117"/>
                  </a:lnTo>
                  <a:lnTo>
                    <a:pt x="589392" y="239888"/>
                  </a:lnTo>
                  <a:lnTo>
                    <a:pt x="528372" y="249461"/>
                  </a:lnTo>
                  <a:lnTo>
                    <a:pt x="462096" y="255471"/>
                  </a:lnTo>
                  <a:lnTo>
                    <a:pt x="391667" y="257555"/>
                  </a:lnTo>
                  <a:lnTo>
                    <a:pt x="321239" y="255471"/>
                  </a:lnTo>
                  <a:lnTo>
                    <a:pt x="254963" y="249461"/>
                  </a:lnTo>
                  <a:lnTo>
                    <a:pt x="193943" y="239888"/>
                  </a:lnTo>
                  <a:lnTo>
                    <a:pt x="139281" y="227117"/>
                  </a:lnTo>
                  <a:lnTo>
                    <a:pt x="92083" y="211511"/>
                  </a:lnTo>
                  <a:lnTo>
                    <a:pt x="53452" y="193435"/>
                  </a:lnTo>
                  <a:lnTo>
                    <a:pt x="6307" y="151323"/>
                  </a:lnTo>
                  <a:lnTo>
                    <a:pt x="0" y="12801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76" y="6638544"/>
              <a:ext cx="524255" cy="173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4972" y="8115300"/>
              <a:ext cx="393700" cy="241300"/>
            </a:xfrm>
            <a:custGeom>
              <a:avLst/>
              <a:gdLst/>
              <a:ahLst/>
              <a:cxnLst/>
              <a:rect l="l" t="t" r="r" b="b"/>
              <a:pathLst>
                <a:path w="393700" h="241300">
                  <a:moveTo>
                    <a:pt x="196595" y="240792"/>
                  </a:moveTo>
                  <a:lnTo>
                    <a:pt x="134599" y="234561"/>
                  </a:lnTo>
                  <a:lnTo>
                    <a:pt x="80650" y="217285"/>
                  </a:lnTo>
                  <a:lnTo>
                    <a:pt x="38039" y="191085"/>
                  </a:lnTo>
                  <a:lnTo>
                    <a:pt x="10058" y="158081"/>
                  </a:lnTo>
                  <a:lnTo>
                    <a:pt x="0" y="120396"/>
                  </a:lnTo>
                  <a:lnTo>
                    <a:pt x="10058" y="82125"/>
                  </a:lnTo>
                  <a:lnTo>
                    <a:pt x="38039" y="49048"/>
                  </a:lnTo>
                  <a:lnTo>
                    <a:pt x="80650" y="23067"/>
                  </a:lnTo>
                  <a:lnTo>
                    <a:pt x="134599" y="6083"/>
                  </a:lnTo>
                  <a:lnTo>
                    <a:pt x="196595" y="0"/>
                  </a:lnTo>
                  <a:lnTo>
                    <a:pt x="258592" y="6083"/>
                  </a:lnTo>
                  <a:lnTo>
                    <a:pt x="312541" y="23067"/>
                  </a:lnTo>
                  <a:lnTo>
                    <a:pt x="355152" y="49048"/>
                  </a:lnTo>
                  <a:lnTo>
                    <a:pt x="383133" y="82125"/>
                  </a:lnTo>
                  <a:lnTo>
                    <a:pt x="393191" y="120396"/>
                  </a:lnTo>
                  <a:lnTo>
                    <a:pt x="383133" y="158081"/>
                  </a:lnTo>
                  <a:lnTo>
                    <a:pt x="355152" y="191085"/>
                  </a:lnTo>
                  <a:lnTo>
                    <a:pt x="312541" y="217285"/>
                  </a:lnTo>
                  <a:lnTo>
                    <a:pt x="258592" y="234561"/>
                  </a:lnTo>
                  <a:lnTo>
                    <a:pt x="196595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04972" y="8115300"/>
              <a:ext cx="393700" cy="241300"/>
            </a:xfrm>
            <a:custGeom>
              <a:avLst/>
              <a:gdLst/>
              <a:ahLst/>
              <a:cxnLst/>
              <a:rect l="l" t="t" r="r" b="b"/>
              <a:pathLst>
                <a:path w="393700" h="241300">
                  <a:moveTo>
                    <a:pt x="0" y="120396"/>
                  </a:moveTo>
                  <a:lnTo>
                    <a:pt x="10058" y="82125"/>
                  </a:lnTo>
                  <a:lnTo>
                    <a:pt x="38039" y="49048"/>
                  </a:lnTo>
                  <a:lnTo>
                    <a:pt x="80650" y="23067"/>
                  </a:lnTo>
                  <a:lnTo>
                    <a:pt x="134599" y="6083"/>
                  </a:lnTo>
                  <a:lnTo>
                    <a:pt x="196595" y="0"/>
                  </a:lnTo>
                  <a:lnTo>
                    <a:pt x="258592" y="6083"/>
                  </a:lnTo>
                  <a:lnTo>
                    <a:pt x="312541" y="23067"/>
                  </a:lnTo>
                  <a:lnTo>
                    <a:pt x="355152" y="49048"/>
                  </a:lnTo>
                  <a:lnTo>
                    <a:pt x="383133" y="82125"/>
                  </a:lnTo>
                  <a:lnTo>
                    <a:pt x="393191" y="120396"/>
                  </a:lnTo>
                  <a:lnTo>
                    <a:pt x="383133" y="158081"/>
                  </a:lnTo>
                  <a:lnTo>
                    <a:pt x="355152" y="191085"/>
                  </a:lnTo>
                  <a:lnTo>
                    <a:pt x="312541" y="217285"/>
                  </a:lnTo>
                  <a:lnTo>
                    <a:pt x="258592" y="234561"/>
                  </a:lnTo>
                  <a:lnTo>
                    <a:pt x="196595" y="240792"/>
                  </a:lnTo>
                  <a:lnTo>
                    <a:pt x="134599" y="234561"/>
                  </a:lnTo>
                  <a:lnTo>
                    <a:pt x="80650" y="217285"/>
                  </a:lnTo>
                  <a:lnTo>
                    <a:pt x="38039" y="191085"/>
                  </a:lnTo>
                  <a:lnTo>
                    <a:pt x="10058" y="158081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6" y="8153400"/>
              <a:ext cx="268224" cy="1615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01795" y="6627349"/>
            <a:ext cx="386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Calibri"/>
                <a:cs typeface="Calibri"/>
              </a:rPr>
              <a:t>R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p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0030" y="2051050"/>
            <a:ext cx="1028065" cy="467359"/>
            <a:chOff x="1510030" y="2051050"/>
            <a:chExt cx="1028065" cy="467359"/>
          </a:xfrm>
        </p:grpSpPr>
        <p:sp>
          <p:nvSpPr>
            <p:cNvPr id="12" name="object 12"/>
            <p:cNvSpPr/>
            <p:nvPr/>
          </p:nvSpPr>
          <p:spPr>
            <a:xfrm>
              <a:off x="1516380" y="2057400"/>
              <a:ext cx="1015365" cy="454659"/>
            </a:xfrm>
            <a:custGeom>
              <a:avLst/>
              <a:gdLst/>
              <a:ahLst/>
              <a:cxnLst/>
              <a:rect l="l" t="t" r="r" b="b"/>
              <a:pathLst>
                <a:path w="1015364" h="454660">
                  <a:moveTo>
                    <a:pt x="507491" y="454151"/>
                  </a:moveTo>
                  <a:lnTo>
                    <a:pt x="444106" y="452375"/>
                  </a:lnTo>
                  <a:lnTo>
                    <a:pt x="382992" y="447190"/>
                  </a:lnTo>
                  <a:lnTo>
                    <a:pt x="324639" y="438812"/>
                  </a:lnTo>
                  <a:lnTo>
                    <a:pt x="269531" y="427459"/>
                  </a:lnTo>
                  <a:lnTo>
                    <a:pt x="218157" y="413346"/>
                  </a:lnTo>
                  <a:lnTo>
                    <a:pt x="171003" y="396690"/>
                  </a:lnTo>
                  <a:lnTo>
                    <a:pt x="128557" y="377708"/>
                  </a:lnTo>
                  <a:lnTo>
                    <a:pt x="91304" y="356615"/>
                  </a:lnTo>
                  <a:lnTo>
                    <a:pt x="59733" y="333629"/>
                  </a:lnTo>
                  <a:lnTo>
                    <a:pt x="15582" y="282841"/>
                  </a:lnTo>
                  <a:lnTo>
                    <a:pt x="0" y="227075"/>
                  </a:lnTo>
                  <a:lnTo>
                    <a:pt x="3976" y="198679"/>
                  </a:lnTo>
                  <a:lnTo>
                    <a:pt x="34330" y="145185"/>
                  </a:lnTo>
                  <a:lnTo>
                    <a:pt x="91304" y="97535"/>
                  </a:lnTo>
                  <a:lnTo>
                    <a:pt x="128557" y="76443"/>
                  </a:lnTo>
                  <a:lnTo>
                    <a:pt x="171003" y="57461"/>
                  </a:lnTo>
                  <a:lnTo>
                    <a:pt x="218157" y="40805"/>
                  </a:lnTo>
                  <a:lnTo>
                    <a:pt x="269531" y="26692"/>
                  </a:lnTo>
                  <a:lnTo>
                    <a:pt x="324639" y="15339"/>
                  </a:lnTo>
                  <a:lnTo>
                    <a:pt x="382992" y="6961"/>
                  </a:lnTo>
                  <a:lnTo>
                    <a:pt x="444106" y="1776"/>
                  </a:lnTo>
                  <a:lnTo>
                    <a:pt x="507491" y="0"/>
                  </a:lnTo>
                  <a:lnTo>
                    <a:pt x="571177" y="1776"/>
                  </a:lnTo>
                  <a:lnTo>
                    <a:pt x="632494" y="6961"/>
                  </a:lnTo>
                  <a:lnTo>
                    <a:pt x="690969" y="15339"/>
                  </a:lnTo>
                  <a:lnTo>
                    <a:pt x="746126" y="26692"/>
                  </a:lnTo>
                  <a:lnTo>
                    <a:pt x="797492" y="40805"/>
                  </a:lnTo>
                  <a:lnTo>
                    <a:pt x="844592" y="57461"/>
                  </a:lnTo>
                  <a:lnTo>
                    <a:pt x="886951" y="76443"/>
                  </a:lnTo>
                  <a:lnTo>
                    <a:pt x="924095" y="97535"/>
                  </a:lnTo>
                  <a:lnTo>
                    <a:pt x="955550" y="120522"/>
                  </a:lnTo>
                  <a:lnTo>
                    <a:pt x="999492" y="171310"/>
                  </a:lnTo>
                  <a:lnTo>
                    <a:pt x="1014983" y="227075"/>
                  </a:lnTo>
                  <a:lnTo>
                    <a:pt x="1011032" y="255472"/>
                  </a:lnTo>
                  <a:lnTo>
                    <a:pt x="980840" y="308966"/>
                  </a:lnTo>
                  <a:lnTo>
                    <a:pt x="924095" y="356616"/>
                  </a:lnTo>
                  <a:lnTo>
                    <a:pt x="886951" y="377708"/>
                  </a:lnTo>
                  <a:lnTo>
                    <a:pt x="844592" y="396690"/>
                  </a:lnTo>
                  <a:lnTo>
                    <a:pt x="797492" y="413346"/>
                  </a:lnTo>
                  <a:lnTo>
                    <a:pt x="746126" y="427459"/>
                  </a:lnTo>
                  <a:lnTo>
                    <a:pt x="690969" y="438812"/>
                  </a:lnTo>
                  <a:lnTo>
                    <a:pt x="632494" y="447190"/>
                  </a:lnTo>
                  <a:lnTo>
                    <a:pt x="571177" y="452375"/>
                  </a:lnTo>
                  <a:lnTo>
                    <a:pt x="507491" y="454151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16380" y="2057400"/>
              <a:ext cx="1015365" cy="454659"/>
            </a:xfrm>
            <a:custGeom>
              <a:avLst/>
              <a:gdLst/>
              <a:ahLst/>
              <a:cxnLst/>
              <a:rect l="l" t="t" r="r" b="b"/>
              <a:pathLst>
                <a:path w="1015364" h="454660">
                  <a:moveTo>
                    <a:pt x="0" y="227075"/>
                  </a:moveTo>
                  <a:lnTo>
                    <a:pt x="15582" y="171310"/>
                  </a:lnTo>
                  <a:lnTo>
                    <a:pt x="59733" y="120522"/>
                  </a:lnTo>
                  <a:lnTo>
                    <a:pt x="91304" y="97535"/>
                  </a:lnTo>
                  <a:lnTo>
                    <a:pt x="128557" y="76443"/>
                  </a:lnTo>
                  <a:lnTo>
                    <a:pt x="171003" y="57461"/>
                  </a:lnTo>
                  <a:lnTo>
                    <a:pt x="218157" y="40805"/>
                  </a:lnTo>
                  <a:lnTo>
                    <a:pt x="269531" y="26692"/>
                  </a:lnTo>
                  <a:lnTo>
                    <a:pt x="324639" y="15339"/>
                  </a:lnTo>
                  <a:lnTo>
                    <a:pt x="382992" y="6961"/>
                  </a:lnTo>
                  <a:lnTo>
                    <a:pt x="444106" y="1776"/>
                  </a:lnTo>
                  <a:lnTo>
                    <a:pt x="507491" y="0"/>
                  </a:lnTo>
                  <a:lnTo>
                    <a:pt x="571177" y="1776"/>
                  </a:lnTo>
                  <a:lnTo>
                    <a:pt x="632494" y="6961"/>
                  </a:lnTo>
                  <a:lnTo>
                    <a:pt x="690969" y="15339"/>
                  </a:lnTo>
                  <a:lnTo>
                    <a:pt x="746126" y="26692"/>
                  </a:lnTo>
                  <a:lnTo>
                    <a:pt x="797492" y="40805"/>
                  </a:lnTo>
                  <a:lnTo>
                    <a:pt x="844592" y="57461"/>
                  </a:lnTo>
                  <a:lnTo>
                    <a:pt x="886951" y="76443"/>
                  </a:lnTo>
                  <a:lnTo>
                    <a:pt x="924095" y="97535"/>
                  </a:lnTo>
                  <a:lnTo>
                    <a:pt x="955550" y="120522"/>
                  </a:lnTo>
                  <a:lnTo>
                    <a:pt x="999492" y="171310"/>
                  </a:lnTo>
                  <a:lnTo>
                    <a:pt x="1014983" y="227075"/>
                  </a:lnTo>
                  <a:lnTo>
                    <a:pt x="1011032" y="255472"/>
                  </a:lnTo>
                  <a:lnTo>
                    <a:pt x="980840" y="308966"/>
                  </a:lnTo>
                  <a:lnTo>
                    <a:pt x="924095" y="356616"/>
                  </a:lnTo>
                  <a:lnTo>
                    <a:pt x="886951" y="377708"/>
                  </a:lnTo>
                  <a:lnTo>
                    <a:pt x="844592" y="396690"/>
                  </a:lnTo>
                  <a:lnTo>
                    <a:pt x="797492" y="413346"/>
                  </a:lnTo>
                  <a:lnTo>
                    <a:pt x="746126" y="427459"/>
                  </a:lnTo>
                  <a:lnTo>
                    <a:pt x="690969" y="438812"/>
                  </a:lnTo>
                  <a:lnTo>
                    <a:pt x="632494" y="447190"/>
                  </a:lnTo>
                  <a:lnTo>
                    <a:pt x="571177" y="452375"/>
                  </a:lnTo>
                  <a:lnTo>
                    <a:pt x="507491" y="454151"/>
                  </a:lnTo>
                  <a:lnTo>
                    <a:pt x="444106" y="452375"/>
                  </a:lnTo>
                  <a:lnTo>
                    <a:pt x="382992" y="447190"/>
                  </a:lnTo>
                  <a:lnTo>
                    <a:pt x="324639" y="438812"/>
                  </a:lnTo>
                  <a:lnTo>
                    <a:pt x="269531" y="427459"/>
                  </a:lnTo>
                  <a:lnTo>
                    <a:pt x="218157" y="413346"/>
                  </a:lnTo>
                  <a:lnTo>
                    <a:pt x="171003" y="396690"/>
                  </a:lnTo>
                  <a:lnTo>
                    <a:pt x="128557" y="377708"/>
                  </a:lnTo>
                  <a:lnTo>
                    <a:pt x="91304" y="356615"/>
                  </a:lnTo>
                  <a:lnTo>
                    <a:pt x="59733" y="333629"/>
                  </a:lnTo>
                  <a:lnTo>
                    <a:pt x="15582" y="282841"/>
                  </a:lnTo>
                  <a:lnTo>
                    <a:pt x="0" y="22707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408" y="2127504"/>
              <a:ext cx="600455" cy="2316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6984" y="2261616"/>
              <a:ext cx="566927" cy="17983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06942" y="2082735"/>
            <a:ext cx="435609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245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Vi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w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th</a:t>
            </a:r>
            <a:r>
              <a:rPr dirty="0" sz="900">
                <a:latin typeface="Calibri"/>
                <a:cs typeface="Calibri"/>
              </a:rPr>
              <a:t>e  </a:t>
            </a:r>
            <a:r>
              <a:rPr dirty="0" sz="900">
                <a:latin typeface="Calibri"/>
                <a:cs typeface="Calibri"/>
              </a:rPr>
              <a:t>catalog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52773" y="331977"/>
            <a:ext cx="674370" cy="252095"/>
            <a:chOff x="3652773" y="331977"/>
            <a:chExt cx="674370" cy="252095"/>
          </a:xfrm>
        </p:grpSpPr>
        <p:sp>
          <p:nvSpPr>
            <p:cNvPr id="18" name="object 18"/>
            <p:cNvSpPr/>
            <p:nvPr/>
          </p:nvSpPr>
          <p:spPr>
            <a:xfrm>
              <a:off x="3659123" y="338327"/>
              <a:ext cx="661670" cy="239395"/>
            </a:xfrm>
            <a:custGeom>
              <a:avLst/>
              <a:gdLst/>
              <a:ahLst/>
              <a:cxnLst/>
              <a:rect l="l" t="t" r="r" b="b"/>
              <a:pathLst>
                <a:path w="661670" h="239395">
                  <a:moveTo>
                    <a:pt x="330708" y="239268"/>
                  </a:moveTo>
                  <a:lnTo>
                    <a:pt x="263991" y="236845"/>
                  </a:lnTo>
                  <a:lnTo>
                    <a:pt x="201882" y="229885"/>
                  </a:lnTo>
                  <a:lnTo>
                    <a:pt x="145702" y="218854"/>
                  </a:lnTo>
                  <a:lnTo>
                    <a:pt x="96774" y="204216"/>
                  </a:lnTo>
                  <a:lnTo>
                    <a:pt x="56417" y="186434"/>
                  </a:lnTo>
                  <a:lnTo>
                    <a:pt x="6709" y="143297"/>
                  </a:lnTo>
                  <a:lnTo>
                    <a:pt x="0" y="118872"/>
                  </a:lnTo>
                  <a:lnTo>
                    <a:pt x="6709" y="94949"/>
                  </a:lnTo>
                  <a:lnTo>
                    <a:pt x="56417" y="52461"/>
                  </a:lnTo>
                  <a:lnTo>
                    <a:pt x="96774" y="34861"/>
                  </a:lnTo>
                  <a:lnTo>
                    <a:pt x="145702" y="20332"/>
                  </a:lnTo>
                  <a:lnTo>
                    <a:pt x="201882" y="9358"/>
                  </a:lnTo>
                  <a:lnTo>
                    <a:pt x="263991" y="2419"/>
                  </a:lnTo>
                  <a:lnTo>
                    <a:pt x="330708" y="0"/>
                  </a:lnTo>
                  <a:lnTo>
                    <a:pt x="397424" y="2419"/>
                  </a:lnTo>
                  <a:lnTo>
                    <a:pt x="459533" y="9358"/>
                  </a:lnTo>
                  <a:lnTo>
                    <a:pt x="515713" y="20332"/>
                  </a:lnTo>
                  <a:lnTo>
                    <a:pt x="564642" y="34861"/>
                  </a:lnTo>
                  <a:lnTo>
                    <a:pt x="604998" y="52461"/>
                  </a:lnTo>
                  <a:lnTo>
                    <a:pt x="654706" y="94949"/>
                  </a:lnTo>
                  <a:lnTo>
                    <a:pt x="661416" y="118872"/>
                  </a:lnTo>
                  <a:lnTo>
                    <a:pt x="654706" y="143297"/>
                  </a:lnTo>
                  <a:lnTo>
                    <a:pt x="604998" y="186434"/>
                  </a:lnTo>
                  <a:lnTo>
                    <a:pt x="564642" y="204216"/>
                  </a:lnTo>
                  <a:lnTo>
                    <a:pt x="515713" y="218854"/>
                  </a:lnTo>
                  <a:lnTo>
                    <a:pt x="459533" y="229885"/>
                  </a:lnTo>
                  <a:lnTo>
                    <a:pt x="397424" y="236845"/>
                  </a:lnTo>
                  <a:lnTo>
                    <a:pt x="330708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659123" y="338327"/>
              <a:ext cx="661670" cy="239395"/>
            </a:xfrm>
            <a:custGeom>
              <a:avLst/>
              <a:gdLst/>
              <a:ahLst/>
              <a:cxnLst/>
              <a:rect l="l" t="t" r="r" b="b"/>
              <a:pathLst>
                <a:path w="661670" h="239395">
                  <a:moveTo>
                    <a:pt x="0" y="118872"/>
                  </a:moveTo>
                  <a:lnTo>
                    <a:pt x="25955" y="72651"/>
                  </a:lnTo>
                  <a:lnTo>
                    <a:pt x="96774" y="34861"/>
                  </a:lnTo>
                  <a:lnTo>
                    <a:pt x="145702" y="20332"/>
                  </a:lnTo>
                  <a:lnTo>
                    <a:pt x="201882" y="9358"/>
                  </a:lnTo>
                  <a:lnTo>
                    <a:pt x="263991" y="2419"/>
                  </a:lnTo>
                  <a:lnTo>
                    <a:pt x="330708" y="0"/>
                  </a:lnTo>
                  <a:lnTo>
                    <a:pt x="397424" y="2419"/>
                  </a:lnTo>
                  <a:lnTo>
                    <a:pt x="459533" y="9358"/>
                  </a:lnTo>
                  <a:lnTo>
                    <a:pt x="515713" y="20332"/>
                  </a:lnTo>
                  <a:lnTo>
                    <a:pt x="564642" y="34861"/>
                  </a:lnTo>
                  <a:lnTo>
                    <a:pt x="604998" y="52461"/>
                  </a:lnTo>
                  <a:lnTo>
                    <a:pt x="654706" y="94949"/>
                  </a:lnTo>
                  <a:lnTo>
                    <a:pt x="661416" y="118872"/>
                  </a:lnTo>
                  <a:lnTo>
                    <a:pt x="654706" y="143297"/>
                  </a:lnTo>
                  <a:lnTo>
                    <a:pt x="604998" y="186434"/>
                  </a:lnTo>
                  <a:lnTo>
                    <a:pt x="564642" y="204216"/>
                  </a:lnTo>
                  <a:lnTo>
                    <a:pt x="515713" y="218854"/>
                  </a:lnTo>
                  <a:lnTo>
                    <a:pt x="459533" y="229885"/>
                  </a:lnTo>
                  <a:lnTo>
                    <a:pt x="397424" y="236845"/>
                  </a:lnTo>
                  <a:lnTo>
                    <a:pt x="330708" y="239268"/>
                  </a:lnTo>
                  <a:lnTo>
                    <a:pt x="263991" y="236845"/>
                  </a:lnTo>
                  <a:lnTo>
                    <a:pt x="201882" y="229885"/>
                  </a:lnTo>
                  <a:lnTo>
                    <a:pt x="145702" y="218854"/>
                  </a:lnTo>
                  <a:lnTo>
                    <a:pt x="96774" y="204216"/>
                  </a:lnTo>
                  <a:lnTo>
                    <a:pt x="56417" y="186434"/>
                  </a:lnTo>
                  <a:lnTo>
                    <a:pt x="6709" y="143297"/>
                  </a:lnTo>
                  <a:lnTo>
                    <a:pt x="0" y="11887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0375" y="374904"/>
              <a:ext cx="441959" cy="1645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836927" y="365247"/>
            <a:ext cx="302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ame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98210" y="2614930"/>
            <a:ext cx="753745" cy="233679"/>
            <a:chOff x="5998210" y="2614930"/>
            <a:chExt cx="753745" cy="233679"/>
          </a:xfrm>
        </p:grpSpPr>
        <p:sp>
          <p:nvSpPr>
            <p:cNvPr id="23" name="object 23"/>
            <p:cNvSpPr/>
            <p:nvPr/>
          </p:nvSpPr>
          <p:spPr>
            <a:xfrm>
              <a:off x="6004560" y="2621280"/>
              <a:ext cx="741045" cy="220979"/>
            </a:xfrm>
            <a:custGeom>
              <a:avLst/>
              <a:gdLst/>
              <a:ahLst/>
              <a:cxnLst/>
              <a:rect l="l" t="t" r="r" b="b"/>
              <a:pathLst>
                <a:path w="741045" h="220980">
                  <a:moveTo>
                    <a:pt x="370332" y="220979"/>
                  </a:moveTo>
                  <a:lnTo>
                    <a:pt x="303846" y="219223"/>
                  </a:lnTo>
                  <a:lnTo>
                    <a:pt x="241237" y="214156"/>
                  </a:lnTo>
                  <a:lnTo>
                    <a:pt x="183557" y="206078"/>
                  </a:lnTo>
                  <a:lnTo>
                    <a:pt x="131860" y="195291"/>
                  </a:lnTo>
                  <a:lnTo>
                    <a:pt x="87200" y="182096"/>
                  </a:lnTo>
                  <a:lnTo>
                    <a:pt x="50630" y="166793"/>
                  </a:lnTo>
                  <a:lnTo>
                    <a:pt x="5976" y="131070"/>
                  </a:lnTo>
                  <a:lnTo>
                    <a:pt x="0" y="111251"/>
                  </a:lnTo>
                  <a:lnTo>
                    <a:pt x="5976" y="90980"/>
                  </a:lnTo>
                  <a:lnTo>
                    <a:pt x="50630" y="54638"/>
                  </a:lnTo>
                  <a:lnTo>
                    <a:pt x="87200" y="39145"/>
                  </a:lnTo>
                  <a:lnTo>
                    <a:pt x="131860" y="25822"/>
                  </a:lnTo>
                  <a:lnTo>
                    <a:pt x="183557" y="14957"/>
                  </a:lnTo>
                  <a:lnTo>
                    <a:pt x="241237" y="6840"/>
                  </a:lnTo>
                  <a:lnTo>
                    <a:pt x="303846" y="1758"/>
                  </a:lnTo>
                  <a:lnTo>
                    <a:pt x="370332" y="0"/>
                  </a:lnTo>
                  <a:lnTo>
                    <a:pt x="436817" y="1758"/>
                  </a:lnTo>
                  <a:lnTo>
                    <a:pt x="499426" y="6840"/>
                  </a:lnTo>
                  <a:lnTo>
                    <a:pt x="557106" y="14957"/>
                  </a:lnTo>
                  <a:lnTo>
                    <a:pt x="608803" y="25822"/>
                  </a:lnTo>
                  <a:lnTo>
                    <a:pt x="653463" y="39145"/>
                  </a:lnTo>
                  <a:lnTo>
                    <a:pt x="690033" y="54638"/>
                  </a:lnTo>
                  <a:lnTo>
                    <a:pt x="734687" y="90980"/>
                  </a:lnTo>
                  <a:lnTo>
                    <a:pt x="740664" y="111251"/>
                  </a:lnTo>
                  <a:lnTo>
                    <a:pt x="734687" y="131070"/>
                  </a:lnTo>
                  <a:lnTo>
                    <a:pt x="690033" y="166793"/>
                  </a:lnTo>
                  <a:lnTo>
                    <a:pt x="653463" y="182096"/>
                  </a:lnTo>
                  <a:lnTo>
                    <a:pt x="608803" y="195291"/>
                  </a:lnTo>
                  <a:lnTo>
                    <a:pt x="557106" y="206078"/>
                  </a:lnTo>
                  <a:lnTo>
                    <a:pt x="499426" y="214156"/>
                  </a:lnTo>
                  <a:lnTo>
                    <a:pt x="436817" y="219223"/>
                  </a:lnTo>
                  <a:lnTo>
                    <a:pt x="370332" y="22097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04560" y="2621280"/>
              <a:ext cx="741045" cy="220979"/>
            </a:xfrm>
            <a:custGeom>
              <a:avLst/>
              <a:gdLst/>
              <a:ahLst/>
              <a:cxnLst/>
              <a:rect l="l" t="t" r="r" b="b"/>
              <a:pathLst>
                <a:path w="741045" h="220980">
                  <a:moveTo>
                    <a:pt x="0" y="111251"/>
                  </a:moveTo>
                  <a:lnTo>
                    <a:pt x="23204" y="72012"/>
                  </a:lnTo>
                  <a:lnTo>
                    <a:pt x="87200" y="39145"/>
                  </a:lnTo>
                  <a:lnTo>
                    <a:pt x="131860" y="25822"/>
                  </a:lnTo>
                  <a:lnTo>
                    <a:pt x="183557" y="14957"/>
                  </a:lnTo>
                  <a:lnTo>
                    <a:pt x="241237" y="6840"/>
                  </a:lnTo>
                  <a:lnTo>
                    <a:pt x="303846" y="1758"/>
                  </a:lnTo>
                  <a:lnTo>
                    <a:pt x="370332" y="0"/>
                  </a:lnTo>
                  <a:lnTo>
                    <a:pt x="436817" y="1758"/>
                  </a:lnTo>
                  <a:lnTo>
                    <a:pt x="499426" y="6840"/>
                  </a:lnTo>
                  <a:lnTo>
                    <a:pt x="557106" y="14957"/>
                  </a:lnTo>
                  <a:lnTo>
                    <a:pt x="608803" y="25822"/>
                  </a:lnTo>
                  <a:lnTo>
                    <a:pt x="653463" y="39145"/>
                  </a:lnTo>
                  <a:lnTo>
                    <a:pt x="690033" y="54638"/>
                  </a:lnTo>
                  <a:lnTo>
                    <a:pt x="734687" y="90980"/>
                  </a:lnTo>
                  <a:lnTo>
                    <a:pt x="740664" y="111251"/>
                  </a:lnTo>
                  <a:lnTo>
                    <a:pt x="734687" y="131070"/>
                  </a:lnTo>
                  <a:lnTo>
                    <a:pt x="690033" y="166793"/>
                  </a:lnTo>
                  <a:lnTo>
                    <a:pt x="653463" y="182096"/>
                  </a:lnTo>
                  <a:lnTo>
                    <a:pt x="608803" y="195291"/>
                  </a:lnTo>
                  <a:lnTo>
                    <a:pt x="557106" y="206078"/>
                  </a:lnTo>
                  <a:lnTo>
                    <a:pt x="499426" y="214156"/>
                  </a:lnTo>
                  <a:lnTo>
                    <a:pt x="436817" y="219223"/>
                  </a:lnTo>
                  <a:lnTo>
                    <a:pt x="370332" y="220979"/>
                  </a:lnTo>
                  <a:lnTo>
                    <a:pt x="303846" y="219223"/>
                  </a:lnTo>
                  <a:lnTo>
                    <a:pt x="241237" y="214156"/>
                  </a:lnTo>
                  <a:lnTo>
                    <a:pt x="183557" y="206078"/>
                  </a:lnTo>
                  <a:lnTo>
                    <a:pt x="131860" y="195291"/>
                  </a:lnTo>
                  <a:lnTo>
                    <a:pt x="87200" y="182096"/>
                  </a:lnTo>
                  <a:lnTo>
                    <a:pt x="50630" y="166793"/>
                  </a:lnTo>
                  <a:lnTo>
                    <a:pt x="5976" y="131070"/>
                  </a:lnTo>
                  <a:lnTo>
                    <a:pt x="0" y="11125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7335" y="2657856"/>
              <a:ext cx="515112" cy="14935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15282" y="2646665"/>
            <a:ext cx="5168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ea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 spc="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h</a:t>
            </a:r>
            <a:r>
              <a:rPr dirty="0" sz="900" spc="-5">
                <a:latin typeface="Calibri"/>
                <a:cs typeface="Calibri"/>
              </a:rPr>
              <a:t> b</a:t>
            </a:r>
            <a:r>
              <a:rPr dirty="0" sz="900">
                <a:latin typeface="Calibri"/>
                <a:cs typeface="Calibri"/>
              </a:rPr>
              <a:t>ar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94790" y="5937250"/>
            <a:ext cx="963930" cy="264160"/>
            <a:chOff x="1494790" y="5937250"/>
            <a:chExt cx="963930" cy="264160"/>
          </a:xfrm>
        </p:grpSpPr>
        <p:sp>
          <p:nvSpPr>
            <p:cNvPr id="28" name="object 28"/>
            <p:cNvSpPr/>
            <p:nvPr/>
          </p:nvSpPr>
          <p:spPr>
            <a:xfrm>
              <a:off x="1501140" y="5943600"/>
              <a:ext cx="951230" cy="251460"/>
            </a:xfrm>
            <a:custGeom>
              <a:avLst/>
              <a:gdLst/>
              <a:ahLst/>
              <a:cxnLst/>
              <a:rect l="l" t="t" r="r" b="b"/>
              <a:pathLst>
                <a:path w="951230" h="251460">
                  <a:moveTo>
                    <a:pt x="475487" y="251459"/>
                  </a:moveTo>
                  <a:lnTo>
                    <a:pt x="405331" y="250095"/>
                  </a:lnTo>
                  <a:lnTo>
                    <a:pt x="338334" y="246133"/>
                  </a:lnTo>
                  <a:lnTo>
                    <a:pt x="275240" y="239774"/>
                  </a:lnTo>
                  <a:lnTo>
                    <a:pt x="216790" y="231216"/>
                  </a:lnTo>
                  <a:lnTo>
                    <a:pt x="163726" y="220659"/>
                  </a:lnTo>
                  <a:lnTo>
                    <a:pt x="116790" y="208302"/>
                  </a:lnTo>
                  <a:lnTo>
                    <a:pt x="76724" y="194344"/>
                  </a:lnTo>
                  <a:lnTo>
                    <a:pt x="20170" y="162424"/>
                  </a:lnTo>
                  <a:lnTo>
                    <a:pt x="0" y="126491"/>
                  </a:lnTo>
                  <a:lnTo>
                    <a:pt x="5166" y="107744"/>
                  </a:lnTo>
                  <a:lnTo>
                    <a:pt x="44270" y="73060"/>
                  </a:lnTo>
                  <a:lnTo>
                    <a:pt x="116790" y="43404"/>
                  </a:lnTo>
                  <a:lnTo>
                    <a:pt x="163726" y="30943"/>
                  </a:lnTo>
                  <a:lnTo>
                    <a:pt x="216790" y="20316"/>
                  </a:lnTo>
                  <a:lnTo>
                    <a:pt x="275240" y="11716"/>
                  </a:lnTo>
                  <a:lnTo>
                    <a:pt x="338334" y="5335"/>
                  </a:lnTo>
                  <a:lnTo>
                    <a:pt x="405331" y="1365"/>
                  </a:lnTo>
                  <a:lnTo>
                    <a:pt x="475487" y="0"/>
                  </a:lnTo>
                  <a:lnTo>
                    <a:pt x="545644" y="1365"/>
                  </a:lnTo>
                  <a:lnTo>
                    <a:pt x="612641" y="5335"/>
                  </a:lnTo>
                  <a:lnTo>
                    <a:pt x="675735" y="11716"/>
                  </a:lnTo>
                  <a:lnTo>
                    <a:pt x="734185" y="20316"/>
                  </a:lnTo>
                  <a:lnTo>
                    <a:pt x="787249" y="30943"/>
                  </a:lnTo>
                  <a:lnTo>
                    <a:pt x="834185" y="43404"/>
                  </a:lnTo>
                  <a:lnTo>
                    <a:pt x="874251" y="57507"/>
                  </a:lnTo>
                  <a:lnTo>
                    <a:pt x="930805" y="89870"/>
                  </a:lnTo>
                  <a:lnTo>
                    <a:pt x="950975" y="126491"/>
                  </a:lnTo>
                  <a:lnTo>
                    <a:pt x="945809" y="144860"/>
                  </a:lnTo>
                  <a:lnTo>
                    <a:pt x="906705" y="178985"/>
                  </a:lnTo>
                  <a:lnTo>
                    <a:pt x="834185" y="208302"/>
                  </a:lnTo>
                  <a:lnTo>
                    <a:pt x="787249" y="220659"/>
                  </a:lnTo>
                  <a:lnTo>
                    <a:pt x="734185" y="231216"/>
                  </a:lnTo>
                  <a:lnTo>
                    <a:pt x="675735" y="239774"/>
                  </a:lnTo>
                  <a:lnTo>
                    <a:pt x="612641" y="246133"/>
                  </a:lnTo>
                  <a:lnTo>
                    <a:pt x="545644" y="250095"/>
                  </a:lnTo>
                  <a:lnTo>
                    <a:pt x="475487" y="25145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01140" y="5943600"/>
              <a:ext cx="951230" cy="251460"/>
            </a:xfrm>
            <a:custGeom>
              <a:avLst/>
              <a:gdLst/>
              <a:ahLst/>
              <a:cxnLst/>
              <a:rect l="l" t="t" r="r" b="b"/>
              <a:pathLst>
                <a:path w="951230" h="251460">
                  <a:moveTo>
                    <a:pt x="0" y="126491"/>
                  </a:moveTo>
                  <a:lnTo>
                    <a:pt x="20170" y="89870"/>
                  </a:lnTo>
                  <a:lnTo>
                    <a:pt x="76724" y="57507"/>
                  </a:lnTo>
                  <a:lnTo>
                    <a:pt x="116790" y="43404"/>
                  </a:lnTo>
                  <a:lnTo>
                    <a:pt x="163726" y="30943"/>
                  </a:lnTo>
                  <a:lnTo>
                    <a:pt x="216790" y="20316"/>
                  </a:lnTo>
                  <a:lnTo>
                    <a:pt x="275240" y="11716"/>
                  </a:lnTo>
                  <a:lnTo>
                    <a:pt x="338334" y="5335"/>
                  </a:lnTo>
                  <a:lnTo>
                    <a:pt x="405331" y="1365"/>
                  </a:lnTo>
                  <a:lnTo>
                    <a:pt x="475487" y="0"/>
                  </a:lnTo>
                  <a:lnTo>
                    <a:pt x="545644" y="1365"/>
                  </a:lnTo>
                  <a:lnTo>
                    <a:pt x="612641" y="5335"/>
                  </a:lnTo>
                  <a:lnTo>
                    <a:pt x="675735" y="11716"/>
                  </a:lnTo>
                  <a:lnTo>
                    <a:pt x="734185" y="20316"/>
                  </a:lnTo>
                  <a:lnTo>
                    <a:pt x="787249" y="30943"/>
                  </a:lnTo>
                  <a:lnTo>
                    <a:pt x="834185" y="43404"/>
                  </a:lnTo>
                  <a:lnTo>
                    <a:pt x="874251" y="57507"/>
                  </a:lnTo>
                  <a:lnTo>
                    <a:pt x="930805" y="89870"/>
                  </a:lnTo>
                  <a:lnTo>
                    <a:pt x="950975" y="126491"/>
                  </a:lnTo>
                  <a:lnTo>
                    <a:pt x="945809" y="144860"/>
                  </a:lnTo>
                  <a:lnTo>
                    <a:pt x="906705" y="178985"/>
                  </a:lnTo>
                  <a:lnTo>
                    <a:pt x="834185" y="208302"/>
                  </a:lnTo>
                  <a:lnTo>
                    <a:pt x="787249" y="220659"/>
                  </a:lnTo>
                  <a:lnTo>
                    <a:pt x="734185" y="231216"/>
                  </a:lnTo>
                  <a:lnTo>
                    <a:pt x="675735" y="239774"/>
                  </a:lnTo>
                  <a:lnTo>
                    <a:pt x="612641" y="246133"/>
                  </a:lnTo>
                  <a:lnTo>
                    <a:pt x="545644" y="250095"/>
                  </a:lnTo>
                  <a:lnTo>
                    <a:pt x="475487" y="251459"/>
                  </a:lnTo>
                  <a:lnTo>
                    <a:pt x="405331" y="250095"/>
                  </a:lnTo>
                  <a:lnTo>
                    <a:pt x="338334" y="246133"/>
                  </a:lnTo>
                  <a:lnTo>
                    <a:pt x="275240" y="239774"/>
                  </a:lnTo>
                  <a:lnTo>
                    <a:pt x="216790" y="231216"/>
                  </a:lnTo>
                  <a:lnTo>
                    <a:pt x="163726" y="220659"/>
                  </a:lnTo>
                  <a:lnTo>
                    <a:pt x="116790" y="208302"/>
                  </a:lnTo>
                  <a:lnTo>
                    <a:pt x="76724" y="194344"/>
                  </a:lnTo>
                  <a:lnTo>
                    <a:pt x="20170" y="162424"/>
                  </a:lnTo>
                  <a:lnTo>
                    <a:pt x="0" y="12649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2871" y="5983223"/>
              <a:ext cx="664464" cy="17068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656086" y="5973566"/>
            <a:ext cx="635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Submit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order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15841" y="5970778"/>
            <a:ext cx="685165" cy="258445"/>
            <a:chOff x="3815841" y="5970778"/>
            <a:chExt cx="685165" cy="258445"/>
          </a:xfrm>
        </p:grpSpPr>
        <p:sp>
          <p:nvSpPr>
            <p:cNvPr id="33" name="object 33"/>
            <p:cNvSpPr/>
            <p:nvPr/>
          </p:nvSpPr>
          <p:spPr>
            <a:xfrm>
              <a:off x="3822191" y="5977128"/>
              <a:ext cx="672465" cy="245745"/>
            </a:xfrm>
            <a:custGeom>
              <a:avLst/>
              <a:gdLst/>
              <a:ahLst/>
              <a:cxnLst/>
              <a:rect l="l" t="t" r="r" b="b"/>
              <a:pathLst>
                <a:path w="672464" h="245745">
                  <a:moveTo>
                    <a:pt x="335280" y="245364"/>
                  </a:moveTo>
                  <a:lnTo>
                    <a:pt x="267491" y="242872"/>
                  </a:lnTo>
                  <a:lnTo>
                    <a:pt x="204454" y="235719"/>
                  </a:lnTo>
                  <a:lnTo>
                    <a:pt x="147488" y="224388"/>
                  </a:lnTo>
                  <a:lnTo>
                    <a:pt x="97917" y="209359"/>
                  </a:lnTo>
                  <a:lnTo>
                    <a:pt x="57060" y="191116"/>
                  </a:lnTo>
                  <a:lnTo>
                    <a:pt x="6780" y="146914"/>
                  </a:lnTo>
                  <a:lnTo>
                    <a:pt x="0" y="121920"/>
                  </a:lnTo>
                  <a:lnTo>
                    <a:pt x="6780" y="97428"/>
                  </a:lnTo>
                  <a:lnTo>
                    <a:pt x="57060" y="53875"/>
                  </a:lnTo>
                  <a:lnTo>
                    <a:pt x="97917" y="35814"/>
                  </a:lnTo>
                  <a:lnTo>
                    <a:pt x="147488" y="20895"/>
                  </a:lnTo>
                  <a:lnTo>
                    <a:pt x="204454" y="9620"/>
                  </a:lnTo>
                  <a:lnTo>
                    <a:pt x="267491" y="2488"/>
                  </a:lnTo>
                  <a:lnTo>
                    <a:pt x="335280" y="0"/>
                  </a:lnTo>
                  <a:lnTo>
                    <a:pt x="403133" y="2488"/>
                  </a:lnTo>
                  <a:lnTo>
                    <a:pt x="466344" y="9620"/>
                  </a:lnTo>
                  <a:lnTo>
                    <a:pt x="523553" y="20895"/>
                  </a:lnTo>
                  <a:lnTo>
                    <a:pt x="573404" y="35814"/>
                  </a:lnTo>
                  <a:lnTo>
                    <a:pt x="614541" y="53875"/>
                  </a:lnTo>
                  <a:lnTo>
                    <a:pt x="665237" y="97428"/>
                  </a:lnTo>
                  <a:lnTo>
                    <a:pt x="672083" y="121920"/>
                  </a:lnTo>
                  <a:lnTo>
                    <a:pt x="665237" y="146914"/>
                  </a:lnTo>
                  <a:lnTo>
                    <a:pt x="614541" y="191116"/>
                  </a:lnTo>
                  <a:lnTo>
                    <a:pt x="573404" y="209359"/>
                  </a:lnTo>
                  <a:lnTo>
                    <a:pt x="523553" y="224388"/>
                  </a:lnTo>
                  <a:lnTo>
                    <a:pt x="466344" y="235719"/>
                  </a:lnTo>
                  <a:lnTo>
                    <a:pt x="403133" y="242872"/>
                  </a:lnTo>
                  <a:lnTo>
                    <a:pt x="335280" y="24536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22191" y="5977128"/>
              <a:ext cx="672465" cy="245745"/>
            </a:xfrm>
            <a:custGeom>
              <a:avLst/>
              <a:gdLst/>
              <a:ahLst/>
              <a:cxnLst/>
              <a:rect l="l" t="t" r="r" b="b"/>
              <a:pathLst>
                <a:path w="672464" h="245745">
                  <a:moveTo>
                    <a:pt x="0" y="121920"/>
                  </a:moveTo>
                  <a:lnTo>
                    <a:pt x="26241" y="74580"/>
                  </a:lnTo>
                  <a:lnTo>
                    <a:pt x="97917" y="35814"/>
                  </a:lnTo>
                  <a:lnTo>
                    <a:pt x="147488" y="20895"/>
                  </a:lnTo>
                  <a:lnTo>
                    <a:pt x="204454" y="9620"/>
                  </a:lnTo>
                  <a:lnTo>
                    <a:pt x="267491" y="2488"/>
                  </a:lnTo>
                  <a:lnTo>
                    <a:pt x="335280" y="0"/>
                  </a:lnTo>
                  <a:lnTo>
                    <a:pt x="403133" y="2488"/>
                  </a:lnTo>
                  <a:lnTo>
                    <a:pt x="466344" y="9620"/>
                  </a:lnTo>
                  <a:lnTo>
                    <a:pt x="523553" y="20895"/>
                  </a:lnTo>
                  <a:lnTo>
                    <a:pt x="573404" y="35814"/>
                  </a:lnTo>
                  <a:lnTo>
                    <a:pt x="614541" y="53875"/>
                  </a:lnTo>
                  <a:lnTo>
                    <a:pt x="665237" y="97428"/>
                  </a:lnTo>
                  <a:lnTo>
                    <a:pt x="672083" y="121920"/>
                  </a:lnTo>
                  <a:lnTo>
                    <a:pt x="665237" y="146914"/>
                  </a:lnTo>
                  <a:lnTo>
                    <a:pt x="614541" y="191116"/>
                  </a:lnTo>
                  <a:lnTo>
                    <a:pt x="573404" y="209359"/>
                  </a:lnTo>
                  <a:lnTo>
                    <a:pt x="523553" y="224388"/>
                  </a:lnTo>
                  <a:lnTo>
                    <a:pt x="466344" y="235719"/>
                  </a:lnTo>
                  <a:lnTo>
                    <a:pt x="403133" y="242872"/>
                  </a:lnTo>
                  <a:lnTo>
                    <a:pt x="335280" y="245364"/>
                  </a:lnTo>
                  <a:lnTo>
                    <a:pt x="267491" y="242872"/>
                  </a:lnTo>
                  <a:lnTo>
                    <a:pt x="204454" y="235719"/>
                  </a:lnTo>
                  <a:lnTo>
                    <a:pt x="147488" y="224388"/>
                  </a:lnTo>
                  <a:lnTo>
                    <a:pt x="97917" y="209359"/>
                  </a:lnTo>
                  <a:lnTo>
                    <a:pt x="57060" y="191116"/>
                  </a:lnTo>
                  <a:lnTo>
                    <a:pt x="6780" y="146914"/>
                  </a:lnTo>
                  <a:lnTo>
                    <a:pt x="0" y="12192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2775" y="6016752"/>
              <a:ext cx="469391" cy="16459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939025" y="6005552"/>
            <a:ext cx="339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Pa</a:t>
            </a:r>
            <a:r>
              <a:rPr dirty="0" sz="900" spc="-5">
                <a:latin typeface="Calibri"/>
                <a:cs typeface="Calibri"/>
              </a:rPr>
              <a:t>y</a:t>
            </a:r>
            <a:r>
              <a:rPr dirty="0" sz="900">
                <a:latin typeface="Calibri"/>
                <a:cs typeface="Calibri"/>
              </a:rPr>
              <a:t>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6049" y="6046827"/>
            <a:ext cx="977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67200" y="2147061"/>
            <a:ext cx="1464945" cy="4034790"/>
            <a:chOff x="4267200" y="2147061"/>
            <a:chExt cx="1464945" cy="4034790"/>
          </a:xfrm>
        </p:grpSpPr>
        <p:sp>
          <p:nvSpPr>
            <p:cNvPr id="39" name="object 39"/>
            <p:cNvSpPr/>
            <p:nvPr/>
          </p:nvSpPr>
          <p:spPr>
            <a:xfrm>
              <a:off x="5131307" y="2153411"/>
              <a:ext cx="594360" cy="251460"/>
            </a:xfrm>
            <a:custGeom>
              <a:avLst/>
              <a:gdLst/>
              <a:ahLst/>
              <a:cxnLst/>
              <a:rect l="l" t="t" r="r" b="b"/>
              <a:pathLst>
                <a:path w="594360" h="251460">
                  <a:moveTo>
                    <a:pt x="297180" y="251460"/>
                  </a:moveTo>
                  <a:lnTo>
                    <a:pt x="228893" y="248136"/>
                  </a:lnTo>
                  <a:lnTo>
                    <a:pt x="166284" y="238681"/>
                  </a:lnTo>
                  <a:lnTo>
                    <a:pt x="111114" y="223868"/>
                  </a:lnTo>
                  <a:lnTo>
                    <a:pt x="65141" y="204469"/>
                  </a:lnTo>
                  <a:lnTo>
                    <a:pt x="30124" y="181258"/>
                  </a:lnTo>
                  <a:lnTo>
                    <a:pt x="0" y="126492"/>
                  </a:lnTo>
                  <a:lnTo>
                    <a:pt x="7824" y="97411"/>
                  </a:lnTo>
                  <a:lnTo>
                    <a:pt x="65141" y="47275"/>
                  </a:lnTo>
                  <a:lnTo>
                    <a:pt x="111114" y="27711"/>
                  </a:lnTo>
                  <a:lnTo>
                    <a:pt x="166284" y="12814"/>
                  </a:lnTo>
                  <a:lnTo>
                    <a:pt x="228893" y="3327"/>
                  </a:lnTo>
                  <a:lnTo>
                    <a:pt x="297180" y="0"/>
                  </a:lnTo>
                  <a:lnTo>
                    <a:pt x="365466" y="3327"/>
                  </a:lnTo>
                  <a:lnTo>
                    <a:pt x="428075" y="12814"/>
                  </a:lnTo>
                  <a:lnTo>
                    <a:pt x="483245" y="27711"/>
                  </a:lnTo>
                  <a:lnTo>
                    <a:pt x="529219" y="47275"/>
                  </a:lnTo>
                  <a:lnTo>
                    <a:pt x="564235" y="70757"/>
                  </a:lnTo>
                  <a:lnTo>
                    <a:pt x="594360" y="126492"/>
                  </a:lnTo>
                  <a:lnTo>
                    <a:pt x="586535" y="155008"/>
                  </a:lnTo>
                  <a:lnTo>
                    <a:pt x="529219" y="204469"/>
                  </a:lnTo>
                  <a:lnTo>
                    <a:pt x="483245" y="223868"/>
                  </a:lnTo>
                  <a:lnTo>
                    <a:pt x="428075" y="238681"/>
                  </a:lnTo>
                  <a:lnTo>
                    <a:pt x="365466" y="248136"/>
                  </a:lnTo>
                  <a:lnTo>
                    <a:pt x="297180" y="25146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131307" y="2153411"/>
              <a:ext cx="594360" cy="251460"/>
            </a:xfrm>
            <a:custGeom>
              <a:avLst/>
              <a:gdLst/>
              <a:ahLst/>
              <a:cxnLst/>
              <a:rect l="l" t="t" r="r" b="b"/>
              <a:pathLst>
                <a:path w="594360" h="251460">
                  <a:moveTo>
                    <a:pt x="0" y="126492"/>
                  </a:moveTo>
                  <a:lnTo>
                    <a:pt x="30124" y="70757"/>
                  </a:lnTo>
                  <a:lnTo>
                    <a:pt x="65141" y="47275"/>
                  </a:lnTo>
                  <a:lnTo>
                    <a:pt x="111114" y="27711"/>
                  </a:lnTo>
                  <a:lnTo>
                    <a:pt x="166284" y="12814"/>
                  </a:lnTo>
                  <a:lnTo>
                    <a:pt x="228893" y="3327"/>
                  </a:lnTo>
                  <a:lnTo>
                    <a:pt x="297180" y="0"/>
                  </a:lnTo>
                  <a:lnTo>
                    <a:pt x="365466" y="3327"/>
                  </a:lnTo>
                  <a:lnTo>
                    <a:pt x="428075" y="12814"/>
                  </a:lnTo>
                  <a:lnTo>
                    <a:pt x="483245" y="27711"/>
                  </a:lnTo>
                  <a:lnTo>
                    <a:pt x="529219" y="47275"/>
                  </a:lnTo>
                  <a:lnTo>
                    <a:pt x="564235" y="70757"/>
                  </a:lnTo>
                  <a:lnTo>
                    <a:pt x="594360" y="126492"/>
                  </a:lnTo>
                  <a:lnTo>
                    <a:pt x="586535" y="155008"/>
                  </a:lnTo>
                  <a:lnTo>
                    <a:pt x="529219" y="204469"/>
                  </a:lnTo>
                  <a:lnTo>
                    <a:pt x="483245" y="223868"/>
                  </a:lnTo>
                  <a:lnTo>
                    <a:pt x="428075" y="238681"/>
                  </a:lnTo>
                  <a:lnTo>
                    <a:pt x="365466" y="248136"/>
                  </a:lnTo>
                  <a:lnTo>
                    <a:pt x="297180" y="251460"/>
                  </a:lnTo>
                  <a:lnTo>
                    <a:pt x="228893" y="248136"/>
                  </a:lnTo>
                  <a:lnTo>
                    <a:pt x="166284" y="238681"/>
                  </a:lnTo>
                  <a:lnTo>
                    <a:pt x="111114" y="223868"/>
                  </a:lnTo>
                  <a:lnTo>
                    <a:pt x="65141" y="204469"/>
                  </a:lnTo>
                  <a:lnTo>
                    <a:pt x="30124" y="181258"/>
                  </a:lnTo>
                  <a:lnTo>
                    <a:pt x="0" y="12649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4751" y="2194559"/>
              <a:ext cx="353567" cy="1706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7200" y="6016752"/>
              <a:ext cx="124967" cy="16459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319774" y="2183383"/>
            <a:ext cx="137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5631" y="2224658"/>
            <a:ext cx="774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97098" y="2136394"/>
            <a:ext cx="2435860" cy="317500"/>
            <a:chOff x="3197098" y="2136394"/>
            <a:chExt cx="2435860" cy="317500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9823" y="2194559"/>
              <a:ext cx="182880" cy="17068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203448" y="2142744"/>
              <a:ext cx="1045844" cy="304800"/>
            </a:xfrm>
            <a:custGeom>
              <a:avLst/>
              <a:gdLst/>
              <a:ahLst/>
              <a:cxnLst/>
              <a:rect l="l" t="t" r="r" b="b"/>
              <a:pathLst>
                <a:path w="1045845" h="304800">
                  <a:moveTo>
                    <a:pt x="522732" y="304800"/>
                  </a:moveTo>
                  <a:lnTo>
                    <a:pt x="451619" y="303402"/>
                  </a:lnTo>
                  <a:lnTo>
                    <a:pt x="383469" y="299331"/>
                  </a:lnTo>
                  <a:lnTo>
                    <a:pt x="318897" y="292774"/>
                  </a:lnTo>
                  <a:lnTo>
                    <a:pt x="258515" y="283915"/>
                  </a:lnTo>
                  <a:lnTo>
                    <a:pt x="202938" y="272939"/>
                  </a:lnTo>
                  <a:lnTo>
                    <a:pt x="152781" y="260032"/>
                  </a:lnTo>
                  <a:lnTo>
                    <a:pt x="108655" y="245378"/>
                  </a:lnTo>
                  <a:lnTo>
                    <a:pt x="71176" y="229164"/>
                  </a:lnTo>
                  <a:lnTo>
                    <a:pt x="18612" y="192793"/>
                  </a:lnTo>
                  <a:lnTo>
                    <a:pt x="0" y="152400"/>
                  </a:lnTo>
                  <a:lnTo>
                    <a:pt x="4755" y="131793"/>
                  </a:lnTo>
                  <a:lnTo>
                    <a:pt x="40957" y="93225"/>
                  </a:lnTo>
                  <a:lnTo>
                    <a:pt x="108655" y="59421"/>
                  </a:lnTo>
                  <a:lnTo>
                    <a:pt x="152781" y="44767"/>
                  </a:lnTo>
                  <a:lnTo>
                    <a:pt x="202938" y="31860"/>
                  </a:lnTo>
                  <a:lnTo>
                    <a:pt x="258515" y="20884"/>
                  </a:lnTo>
                  <a:lnTo>
                    <a:pt x="318897" y="12025"/>
                  </a:lnTo>
                  <a:lnTo>
                    <a:pt x="383469" y="5468"/>
                  </a:lnTo>
                  <a:lnTo>
                    <a:pt x="451619" y="1397"/>
                  </a:lnTo>
                  <a:lnTo>
                    <a:pt x="522732" y="0"/>
                  </a:lnTo>
                  <a:lnTo>
                    <a:pt x="593844" y="1397"/>
                  </a:lnTo>
                  <a:lnTo>
                    <a:pt x="661994" y="5468"/>
                  </a:lnTo>
                  <a:lnTo>
                    <a:pt x="726567" y="12025"/>
                  </a:lnTo>
                  <a:lnTo>
                    <a:pt x="786948" y="20884"/>
                  </a:lnTo>
                  <a:lnTo>
                    <a:pt x="842525" y="31860"/>
                  </a:lnTo>
                  <a:lnTo>
                    <a:pt x="892683" y="44767"/>
                  </a:lnTo>
                  <a:lnTo>
                    <a:pt x="936808" y="59421"/>
                  </a:lnTo>
                  <a:lnTo>
                    <a:pt x="974287" y="75635"/>
                  </a:lnTo>
                  <a:lnTo>
                    <a:pt x="1026851" y="112006"/>
                  </a:lnTo>
                  <a:lnTo>
                    <a:pt x="1045464" y="152400"/>
                  </a:lnTo>
                  <a:lnTo>
                    <a:pt x="1040708" y="173006"/>
                  </a:lnTo>
                  <a:lnTo>
                    <a:pt x="1004506" y="211574"/>
                  </a:lnTo>
                  <a:lnTo>
                    <a:pt x="936808" y="245378"/>
                  </a:lnTo>
                  <a:lnTo>
                    <a:pt x="892683" y="260032"/>
                  </a:lnTo>
                  <a:lnTo>
                    <a:pt x="842525" y="272939"/>
                  </a:lnTo>
                  <a:lnTo>
                    <a:pt x="786948" y="283915"/>
                  </a:lnTo>
                  <a:lnTo>
                    <a:pt x="726567" y="292774"/>
                  </a:lnTo>
                  <a:lnTo>
                    <a:pt x="661994" y="299331"/>
                  </a:lnTo>
                  <a:lnTo>
                    <a:pt x="593844" y="303402"/>
                  </a:lnTo>
                  <a:lnTo>
                    <a:pt x="522732" y="30480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03448" y="2142744"/>
              <a:ext cx="1045844" cy="304800"/>
            </a:xfrm>
            <a:custGeom>
              <a:avLst/>
              <a:gdLst/>
              <a:ahLst/>
              <a:cxnLst/>
              <a:rect l="l" t="t" r="r" b="b"/>
              <a:pathLst>
                <a:path w="1045845" h="304800">
                  <a:moveTo>
                    <a:pt x="0" y="152400"/>
                  </a:moveTo>
                  <a:lnTo>
                    <a:pt x="18612" y="112006"/>
                  </a:lnTo>
                  <a:lnTo>
                    <a:pt x="71176" y="75635"/>
                  </a:lnTo>
                  <a:lnTo>
                    <a:pt x="108655" y="59421"/>
                  </a:lnTo>
                  <a:lnTo>
                    <a:pt x="152781" y="44767"/>
                  </a:lnTo>
                  <a:lnTo>
                    <a:pt x="202938" y="31860"/>
                  </a:lnTo>
                  <a:lnTo>
                    <a:pt x="258515" y="20884"/>
                  </a:lnTo>
                  <a:lnTo>
                    <a:pt x="318897" y="12025"/>
                  </a:lnTo>
                  <a:lnTo>
                    <a:pt x="383469" y="5468"/>
                  </a:lnTo>
                  <a:lnTo>
                    <a:pt x="451619" y="1397"/>
                  </a:lnTo>
                  <a:lnTo>
                    <a:pt x="522732" y="0"/>
                  </a:lnTo>
                  <a:lnTo>
                    <a:pt x="593844" y="1397"/>
                  </a:lnTo>
                  <a:lnTo>
                    <a:pt x="661994" y="5468"/>
                  </a:lnTo>
                  <a:lnTo>
                    <a:pt x="726567" y="12025"/>
                  </a:lnTo>
                  <a:lnTo>
                    <a:pt x="786948" y="20884"/>
                  </a:lnTo>
                  <a:lnTo>
                    <a:pt x="842525" y="31860"/>
                  </a:lnTo>
                  <a:lnTo>
                    <a:pt x="892683" y="44767"/>
                  </a:lnTo>
                  <a:lnTo>
                    <a:pt x="936808" y="59421"/>
                  </a:lnTo>
                  <a:lnTo>
                    <a:pt x="974287" y="75635"/>
                  </a:lnTo>
                  <a:lnTo>
                    <a:pt x="1026851" y="112006"/>
                  </a:lnTo>
                  <a:lnTo>
                    <a:pt x="1045464" y="152400"/>
                  </a:lnTo>
                  <a:lnTo>
                    <a:pt x="1040708" y="173006"/>
                  </a:lnTo>
                  <a:lnTo>
                    <a:pt x="1004506" y="211574"/>
                  </a:lnTo>
                  <a:lnTo>
                    <a:pt x="936808" y="245378"/>
                  </a:lnTo>
                  <a:lnTo>
                    <a:pt x="892683" y="260032"/>
                  </a:lnTo>
                  <a:lnTo>
                    <a:pt x="842525" y="272939"/>
                  </a:lnTo>
                  <a:lnTo>
                    <a:pt x="786948" y="283915"/>
                  </a:lnTo>
                  <a:lnTo>
                    <a:pt x="726567" y="292774"/>
                  </a:lnTo>
                  <a:lnTo>
                    <a:pt x="661994" y="299331"/>
                  </a:lnTo>
                  <a:lnTo>
                    <a:pt x="593844" y="303402"/>
                  </a:lnTo>
                  <a:lnTo>
                    <a:pt x="522732" y="304800"/>
                  </a:lnTo>
                  <a:lnTo>
                    <a:pt x="451619" y="303402"/>
                  </a:lnTo>
                  <a:lnTo>
                    <a:pt x="383469" y="299331"/>
                  </a:lnTo>
                  <a:lnTo>
                    <a:pt x="318897" y="292774"/>
                  </a:lnTo>
                  <a:lnTo>
                    <a:pt x="258515" y="283915"/>
                  </a:lnTo>
                  <a:lnTo>
                    <a:pt x="202938" y="272939"/>
                  </a:lnTo>
                  <a:lnTo>
                    <a:pt x="152781" y="260032"/>
                  </a:lnTo>
                  <a:lnTo>
                    <a:pt x="108655" y="245378"/>
                  </a:lnTo>
                  <a:lnTo>
                    <a:pt x="71176" y="229164"/>
                  </a:lnTo>
                  <a:lnTo>
                    <a:pt x="18612" y="192793"/>
                  </a:lnTo>
                  <a:lnTo>
                    <a:pt x="0" y="15240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8896" y="2191511"/>
              <a:ext cx="731519" cy="20726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359922" y="2180313"/>
            <a:ext cx="730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Search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13077" y="4218178"/>
            <a:ext cx="1236980" cy="355600"/>
            <a:chOff x="1513077" y="4218178"/>
            <a:chExt cx="1236980" cy="355600"/>
          </a:xfrm>
        </p:grpSpPr>
        <p:sp>
          <p:nvSpPr>
            <p:cNvPr id="52" name="object 52"/>
            <p:cNvSpPr/>
            <p:nvPr/>
          </p:nvSpPr>
          <p:spPr>
            <a:xfrm>
              <a:off x="1519427" y="4224528"/>
              <a:ext cx="1224280" cy="342900"/>
            </a:xfrm>
            <a:custGeom>
              <a:avLst/>
              <a:gdLst/>
              <a:ahLst/>
              <a:cxnLst/>
              <a:rect l="l" t="t" r="r" b="b"/>
              <a:pathLst>
                <a:path w="1224280" h="342900">
                  <a:moveTo>
                    <a:pt x="611124" y="342899"/>
                  </a:moveTo>
                  <a:lnTo>
                    <a:pt x="539985" y="341732"/>
                  </a:lnTo>
                  <a:lnTo>
                    <a:pt x="471222" y="338319"/>
                  </a:lnTo>
                  <a:lnTo>
                    <a:pt x="405299" y="332792"/>
                  </a:lnTo>
                  <a:lnTo>
                    <a:pt x="342677" y="325287"/>
                  </a:lnTo>
                  <a:lnTo>
                    <a:pt x="283822" y="315935"/>
                  </a:lnTo>
                  <a:lnTo>
                    <a:pt x="229195" y="304871"/>
                  </a:lnTo>
                  <a:lnTo>
                    <a:pt x="179260" y="292227"/>
                  </a:lnTo>
                  <a:lnTo>
                    <a:pt x="134480" y="278136"/>
                  </a:lnTo>
                  <a:lnTo>
                    <a:pt x="95319" y="262733"/>
                  </a:lnTo>
                  <a:lnTo>
                    <a:pt x="35704" y="228521"/>
                  </a:lnTo>
                  <a:lnTo>
                    <a:pt x="4121" y="190656"/>
                  </a:lnTo>
                  <a:lnTo>
                    <a:pt x="0" y="170687"/>
                  </a:lnTo>
                  <a:lnTo>
                    <a:pt x="4121" y="150741"/>
                  </a:lnTo>
                  <a:lnTo>
                    <a:pt x="35704" y="113034"/>
                  </a:lnTo>
                  <a:lnTo>
                    <a:pt x="95319" y="79086"/>
                  </a:lnTo>
                  <a:lnTo>
                    <a:pt x="134480" y="63839"/>
                  </a:lnTo>
                  <a:lnTo>
                    <a:pt x="179260" y="49910"/>
                  </a:lnTo>
                  <a:lnTo>
                    <a:pt x="229195" y="37429"/>
                  </a:lnTo>
                  <a:lnTo>
                    <a:pt x="283822" y="26520"/>
                  </a:lnTo>
                  <a:lnTo>
                    <a:pt x="342677" y="17310"/>
                  </a:lnTo>
                  <a:lnTo>
                    <a:pt x="405299" y="9927"/>
                  </a:lnTo>
                  <a:lnTo>
                    <a:pt x="471222" y="4496"/>
                  </a:lnTo>
                  <a:lnTo>
                    <a:pt x="539985" y="1145"/>
                  </a:lnTo>
                  <a:lnTo>
                    <a:pt x="611124" y="0"/>
                  </a:lnTo>
                  <a:lnTo>
                    <a:pt x="682566" y="1145"/>
                  </a:lnTo>
                  <a:lnTo>
                    <a:pt x="751589" y="4496"/>
                  </a:lnTo>
                  <a:lnTo>
                    <a:pt x="817733" y="9927"/>
                  </a:lnTo>
                  <a:lnTo>
                    <a:pt x="880538" y="17310"/>
                  </a:lnTo>
                  <a:lnTo>
                    <a:pt x="939544" y="26520"/>
                  </a:lnTo>
                  <a:lnTo>
                    <a:pt x="994292" y="37429"/>
                  </a:lnTo>
                  <a:lnTo>
                    <a:pt x="1044320" y="49910"/>
                  </a:lnTo>
                  <a:lnTo>
                    <a:pt x="1089171" y="63839"/>
                  </a:lnTo>
                  <a:lnTo>
                    <a:pt x="1128383" y="79086"/>
                  </a:lnTo>
                  <a:lnTo>
                    <a:pt x="1188052" y="113034"/>
                  </a:lnTo>
                  <a:lnTo>
                    <a:pt x="1219649" y="150741"/>
                  </a:lnTo>
                  <a:lnTo>
                    <a:pt x="1223771" y="170687"/>
                  </a:lnTo>
                  <a:lnTo>
                    <a:pt x="1219649" y="190656"/>
                  </a:lnTo>
                  <a:lnTo>
                    <a:pt x="1188052" y="228521"/>
                  </a:lnTo>
                  <a:lnTo>
                    <a:pt x="1128383" y="262733"/>
                  </a:lnTo>
                  <a:lnTo>
                    <a:pt x="1089171" y="278136"/>
                  </a:lnTo>
                  <a:lnTo>
                    <a:pt x="1044320" y="292227"/>
                  </a:lnTo>
                  <a:lnTo>
                    <a:pt x="994292" y="304871"/>
                  </a:lnTo>
                  <a:lnTo>
                    <a:pt x="939544" y="315935"/>
                  </a:lnTo>
                  <a:lnTo>
                    <a:pt x="880538" y="325287"/>
                  </a:lnTo>
                  <a:lnTo>
                    <a:pt x="817733" y="332792"/>
                  </a:lnTo>
                  <a:lnTo>
                    <a:pt x="751589" y="338319"/>
                  </a:lnTo>
                  <a:lnTo>
                    <a:pt x="682566" y="341732"/>
                  </a:lnTo>
                  <a:lnTo>
                    <a:pt x="611124" y="34289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19427" y="4224528"/>
              <a:ext cx="1224280" cy="342900"/>
            </a:xfrm>
            <a:custGeom>
              <a:avLst/>
              <a:gdLst/>
              <a:ahLst/>
              <a:cxnLst/>
              <a:rect l="l" t="t" r="r" b="b"/>
              <a:pathLst>
                <a:path w="1224280" h="342900">
                  <a:moveTo>
                    <a:pt x="0" y="170687"/>
                  </a:moveTo>
                  <a:lnTo>
                    <a:pt x="16177" y="131481"/>
                  </a:lnTo>
                  <a:lnTo>
                    <a:pt x="62239" y="95527"/>
                  </a:lnTo>
                  <a:lnTo>
                    <a:pt x="134480" y="63839"/>
                  </a:lnTo>
                  <a:lnTo>
                    <a:pt x="179260" y="49910"/>
                  </a:lnTo>
                  <a:lnTo>
                    <a:pt x="229195" y="37429"/>
                  </a:lnTo>
                  <a:lnTo>
                    <a:pt x="283822" y="26520"/>
                  </a:lnTo>
                  <a:lnTo>
                    <a:pt x="342677" y="17310"/>
                  </a:lnTo>
                  <a:lnTo>
                    <a:pt x="405299" y="9927"/>
                  </a:lnTo>
                  <a:lnTo>
                    <a:pt x="471222" y="4496"/>
                  </a:lnTo>
                  <a:lnTo>
                    <a:pt x="539985" y="1145"/>
                  </a:lnTo>
                  <a:lnTo>
                    <a:pt x="611124" y="0"/>
                  </a:lnTo>
                  <a:lnTo>
                    <a:pt x="682566" y="1145"/>
                  </a:lnTo>
                  <a:lnTo>
                    <a:pt x="751589" y="4496"/>
                  </a:lnTo>
                  <a:lnTo>
                    <a:pt x="817733" y="9927"/>
                  </a:lnTo>
                  <a:lnTo>
                    <a:pt x="880538" y="17310"/>
                  </a:lnTo>
                  <a:lnTo>
                    <a:pt x="939544" y="26520"/>
                  </a:lnTo>
                  <a:lnTo>
                    <a:pt x="994292" y="37429"/>
                  </a:lnTo>
                  <a:lnTo>
                    <a:pt x="1044320" y="49910"/>
                  </a:lnTo>
                  <a:lnTo>
                    <a:pt x="1089171" y="63839"/>
                  </a:lnTo>
                  <a:lnTo>
                    <a:pt x="1128383" y="79086"/>
                  </a:lnTo>
                  <a:lnTo>
                    <a:pt x="1188052" y="113034"/>
                  </a:lnTo>
                  <a:lnTo>
                    <a:pt x="1219649" y="150741"/>
                  </a:lnTo>
                  <a:lnTo>
                    <a:pt x="1223771" y="170687"/>
                  </a:lnTo>
                  <a:lnTo>
                    <a:pt x="1219649" y="190656"/>
                  </a:lnTo>
                  <a:lnTo>
                    <a:pt x="1188052" y="228521"/>
                  </a:lnTo>
                  <a:lnTo>
                    <a:pt x="1128383" y="262733"/>
                  </a:lnTo>
                  <a:lnTo>
                    <a:pt x="1089171" y="278136"/>
                  </a:lnTo>
                  <a:lnTo>
                    <a:pt x="1044320" y="292227"/>
                  </a:lnTo>
                  <a:lnTo>
                    <a:pt x="994292" y="304871"/>
                  </a:lnTo>
                  <a:lnTo>
                    <a:pt x="939544" y="315935"/>
                  </a:lnTo>
                  <a:lnTo>
                    <a:pt x="880538" y="325287"/>
                  </a:lnTo>
                  <a:lnTo>
                    <a:pt x="817733" y="332792"/>
                  </a:lnTo>
                  <a:lnTo>
                    <a:pt x="751589" y="338319"/>
                  </a:lnTo>
                  <a:lnTo>
                    <a:pt x="682566" y="341732"/>
                  </a:lnTo>
                  <a:lnTo>
                    <a:pt x="611124" y="342899"/>
                  </a:lnTo>
                  <a:lnTo>
                    <a:pt x="539985" y="341732"/>
                  </a:lnTo>
                  <a:lnTo>
                    <a:pt x="471222" y="338319"/>
                  </a:lnTo>
                  <a:lnTo>
                    <a:pt x="405299" y="332792"/>
                  </a:lnTo>
                  <a:lnTo>
                    <a:pt x="342677" y="325287"/>
                  </a:lnTo>
                  <a:lnTo>
                    <a:pt x="283822" y="315935"/>
                  </a:lnTo>
                  <a:lnTo>
                    <a:pt x="229195" y="304871"/>
                  </a:lnTo>
                  <a:lnTo>
                    <a:pt x="179260" y="292227"/>
                  </a:lnTo>
                  <a:lnTo>
                    <a:pt x="134480" y="278136"/>
                  </a:lnTo>
                  <a:lnTo>
                    <a:pt x="95319" y="262733"/>
                  </a:lnTo>
                  <a:lnTo>
                    <a:pt x="35704" y="228521"/>
                  </a:lnTo>
                  <a:lnTo>
                    <a:pt x="4121" y="190656"/>
                  </a:lnTo>
                  <a:lnTo>
                    <a:pt x="0" y="170687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0783" y="4276344"/>
              <a:ext cx="859535" cy="231648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695712" y="4266674"/>
            <a:ext cx="866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Edit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personal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data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94790" y="5358129"/>
            <a:ext cx="970280" cy="256540"/>
            <a:chOff x="1494790" y="5358129"/>
            <a:chExt cx="970280" cy="256540"/>
          </a:xfrm>
        </p:grpSpPr>
        <p:sp>
          <p:nvSpPr>
            <p:cNvPr id="57" name="object 57"/>
            <p:cNvSpPr/>
            <p:nvPr/>
          </p:nvSpPr>
          <p:spPr>
            <a:xfrm>
              <a:off x="1501140" y="5364479"/>
              <a:ext cx="957580" cy="243840"/>
            </a:xfrm>
            <a:custGeom>
              <a:avLst/>
              <a:gdLst/>
              <a:ahLst/>
              <a:cxnLst/>
              <a:rect l="l" t="t" r="r" b="b"/>
              <a:pathLst>
                <a:path w="957580" h="243839">
                  <a:moveTo>
                    <a:pt x="478536" y="243840"/>
                  </a:moveTo>
                  <a:lnTo>
                    <a:pt x="407964" y="242511"/>
                  </a:lnTo>
                  <a:lnTo>
                    <a:pt x="340560" y="238655"/>
                  </a:lnTo>
                  <a:lnTo>
                    <a:pt x="277072" y="232463"/>
                  </a:lnTo>
                  <a:lnTo>
                    <a:pt x="218249" y="224127"/>
                  </a:lnTo>
                  <a:lnTo>
                    <a:pt x="164839" y="213840"/>
                  </a:lnTo>
                  <a:lnTo>
                    <a:pt x="117591" y="201795"/>
                  </a:lnTo>
                  <a:lnTo>
                    <a:pt x="77255" y="188183"/>
                  </a:lnTo>
                  <a:lnTo>
                    <a:pt x="20312" y="157030"/>
                  </a:lnTo>
                  <a:lnTo>
                    <a:pt x="0" y="121920"/>
                  </a:lnTo>
                  <a:lnTo>
                    <a:pt x="5202" y="103966"/>
                  </a:lnTo>
                  <a:lnTo>
                    <a:pt x="44579" y="70642"/>
                  </a:lnTo>
                  <a:lnTo>
                    <a:pt x="117591" y="42044"/>
                  </a:lnTo>
                  <a:lnTo>
                    <a:pt x="164839" y="29999"/>
                  </a:lnTo>
                  <a:lnTo>
                    <a:pt x="218249" y="19712"/>
                  </a:lnTo>
                  <a:lnTo>
                    <a:pt x="277072" y="11376"/>
                  </a:lnTo>
                  <a:lnTo>
                    <a:pt x="340560" y="5184"/>
                  </a:lnTo>
                  <a:lnTo>
                    <a:pt x="407964" y="1328"/>
                  </a:lnTo>
                  <a:lnTo>
                    <a:pt x="478536" y="0"/>
                  </a:lnTo>
                  <a:lnTo>
                    <a:pt x="549450" y="1328"/>
                  </a:lnTo>
                  <a:lnTo>
                    <a:pt x="617067" y="5184"/>
                  </a:lnTo>
                  <a:lnTo>
                    <a:pt x="680658" y="11376"/>
                  </a:lnTo>
                  <a:lnTo>
                    <a:pt x="739496" y="19712"/>
                  </a:lnTo>
                  <a:lnTo>
                    <a:pt x="792851" y="29999"/>
                  </a:lnTo>
                  <a:lnTo>
                    <a:pt x="839995" y="42044"/>
                  </a:lnTo>
                  <a:lnTo>
                    <a:pt x="880201" y="55656"/>
                  </a:lnTo>
                  <a:lnTo>
                    <a:pt x="936883" y="86809"/>
                  </a:lnTo>
                  <a:lnTo>
                    <a:pt x="957072" y="121920"/>
                  </a:lnTo>
                  <a:lnTo>
                    <a:pt x="951903" y="139873"/>
                  </a:lnTo>
                  <a:lnTo>
                    <a:pt x="912739" y="173197"/>
                  </a:lnTo>
                  <a:lnTo>
                    <a:pt x="839995" y="201795"/>
                  </a:lnTo>
                  <a:lnTo>
                    <a:pt x="792851" y="213840"/>
                  </a:lnTo>
                  <a:lnTo>
                    <a:pt x="739496" y="224127"/>
                  </a:lnTo>
                  <a:lnTo>
                    <a:pt x="680658" y="232463"/>
                  </a:lnTo>
                  <a:lnTo>
                    <a:pt x="617067" y="238655"/>
                  </a:lnTo>
                  <a:lnTo>
                    <a:pt x="549450" y="242511"/>
                  </a:lnTo>
                  <a:lnTo>
                    <a:pt x="478536" y="24384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501140" y="5364479"/>
              <a:ext cx="957580" cy="243840"/>
            </a:xfrm>
            <a:custGeom>
              <a:avLst/>
              <a:gdLst/>
              <a:ahLst/>
              <a:cxnLst/>
              <a:rect l="l" t="t" r="r" b="b"/>
              <a:pathLst>
                <a:path w="957580" h="243839">
                  <a:moveTo>
                    <a:pt x="0" y="121920"/>
                  </a:moveTo>
                  <a:lnTo>
                    <a:pt x="20312" y="86809"/>
                  </a:lnTo>
                  <a:lnTo>
                    <a:pt x="77255" y="55656"/>
                  </a:lnTo>
                  <a:lnTo>
                    <a:pt x="117591" y="42044"/>
                  </a:lnTo>
                  <a:lnTo>
                    <a:pt x="164839" y="29999"/>
                  </a:lnTo>
                  <a:lnTo>
                    <a:pt x="218249" y="19712"/>
                  </a:lnTo>
                  <a:lnTo>
                    <a:pt x="277072" y="11376"/>
                  </a:lnTo>
                  <a:lnTo>
                    <a:pt x="340560" y="5184"/>
                  </a:lnTo>
                  <a:lnTo>
                    <a:pt x="407964" y="1328"/>
                  </a:lnTo>
                  <a:lnTo>
                    <a:pt x="478536" y="0"/>
                  </a:lnTo>
                  <a:lnTo>
                    <a:pt x="549450" y="1328"/>
                  </a:lnTo>
                  <a:lnTo>
                    <a:pt x="617067" y="5184"/>
                  </a:lnTo>
                  <a:lnTo>
                    <a:pt x="680658" y="11376"/>
                  </a:lnTo>
                  <a:lnTo>
                    <a:pt x="739496" y="19712"/>
                  </a:lnTo>
                  <a:lnTo>
                    <a:pt x="792851" y="29999"/>
                  </a:lnTo>
                  <a:lnTo>
                    <a:pt x="839995" y="42044"/>
                  </a:lnTo>
                  <a:lnTo>
                    <a:pt x="880201" y="55656"/>
                  </a:lnTo>
                  <a:lnTo>
                    <a:pt x="936883" y="86809"/>
                  </a:lnTo>
                  <a:lnTo>
                    <a:pt x="957072" y="121920"/>
                  </a:lnTo>
                  <a:lnTo>
                    <a:pt x="951903" y="139873"/>
                  </a:lnTo>
                  <a:lnTo>
                    <a:pt x="912739" y="173197"/>
                  </a:lnTo>
                  <a:lnTo>
                    <a:pt x="839995" y="201795"/>
                  </a:lnTo>
                  <a:lnTo>
                    <a:pt x="792851" y="213840"/>
                  </a:lnTo>
                  <a:lnTo>
                    <a:pt x="739496" y="224127"/>
                  </a:lnTo>
                  <a:lnTo>
                    <a:pt x="680658" y="232463"/>
                  </a:lnTo>
                  <a:lnTo>
                    <a:pt x="617067" y="238655"/>
                  </a:lnTo>
                  <a:lnTo>
                    <a:pt x="549450" y="242511"/>
                  </a:lnTo>
                  <a:lnTo>
                    <a:pt x="478536" y="243840"/>
                  </a:lnTo>
                  <a:lnTo>
                    <a:pt x="407964" y="242511"/>
                  </a:lnTo>
                  <a:lnTo>
                    <a:pt x="340560" y="238655"/>
                  </a:lnTo>
                  <a:lnTo>
                    <a:pt x="277072" y="232463"/>
                  </a:lnTo>
                  <a:lnTo>
                    <a:pt x="218249" y="224127"/>
                  </a:lnTo>
                  <a:lnTo>
                    <a:pt x="164839" y="213840"/>
                  </a:lnTo>
                  <a:lnTo>
                    <a:pt x="117591" y="201795"/>
                  </a:lnTo>
                  <a:lnTo>
                    <a:pt x="77255" y="188183"/>
                  </a:lnTo>
                  <a:lnTo>
                    <a:pt x="20312" y="157030"/>
                  </a:lnTo>
                  <a:lnTo>
                    <a:pt x="0" y="12192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5920" y="5404104"/>
              <a:ext cx="667512" cy="164592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1653017" y="5392928"/>
            <a:ext cx="553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Upd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o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94924" y="5434203"/>
            <a:ext cx="9588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18944" y="2584450"/>
            <a:ext cx="3915410" cy="2984500"/>
            <a:chOff x="2218944" y="2584450"/>
            <a:chExt cx="3915410" cy="2984500"/>
          </a:xfrm>
        </p:grpSpPr>
        <p:sp>
          <p:nvSpPr>
            <p:cNvPr id="63" name="object 63"/>
            <p:cNvSpPr/>
            <p:nvPr/>
          </p:nvSpPr>
          <p:spPr>
            <a:xfrm>
              <a:off x="5007864" y="2590800"/>
              <a:ext cx="798830" cy="234950"/>
            </a:xfrm>
            <a:custGeom>
              <a:avLst/>
              <a:gdLst/>
              <a:ahLst/>
              <a:cxnLst/>
              <a:rect l="l" t="t" r="r" b="b"/>
              <a:pathLst>
                <a:path w="798829" h="234950">
                  <a:moveTo>
                    <a:pt x="399287" y="234696"/>
                  </a:moveTo>
                  <a:lnTo>
                    <a:pt x="327394" y="232778"/>
                  </a:lnTo>
                  <a:lnTo>
                    <a:pt x="259778" y="227262"/>
                  </a:lnTo>
                  <a:lnTo>
                    <a:pt x="197555" y="218496"/>
                  </a:lnTo>
                  <a:lnTo>
                    <a:pt x="141842" y="206833"/>
                  </a:lnTo>
                  <a:lnTo>
                    <a:pt x="93756" y="192623"/>
                  </a:lnTo>
                  <a:lnTo>
                    <a:pt x="54412" y="176219"/>
                  </a:lnTo>
                  <a:lnTo>
                    <a:pt x="6417" y="138230"/>
                  </a:lnTo>
                  <a:lnTo>
                    <a:pt x="0" y="117348"/>
                  </a:lnTo>
                  <a:lnTo>
                    <a:pt x="6417" y="96064"/>
                  </a:lnTo>
                  <a:lnTo>
                    <a:pt x="54412" y="57799"/>
                  </a:lnTo>
                  <a:lnTo>
                    <a:pt x="93756" y="41444"/>
                  </a:lnTo>
                  <a:lnTo>
                    <a:pt x="141842" y="27360"/>
                  </a:lnTo>
                  <a:lnTo>
                    <a:pt x="197555" y="15860"/>
                  </a:lnTo>
                  <a:lnTo>
                    <a:pt x="259778" y="7258"/>
                  </a:lnTo>
                  <a:lnTo>
                    <a:pt x="327394" y="1866"/>
                  </a:lnTo>
                  <a:lnTo>
                    <a:pt x="399287" y="0"/>
                  </a:lnTo>
                  <a:lnTo>
                    <a:pt x="470780" y="1866"/>
                  </a:lnTo>
                  <a:lnTo>
                    <a:pt x="538183" y="7258"/>
                  </a:lnTo>
                  <a:lnTo>
                    <a:pt x="600343" y="15860"/>
                  </a:lnTo>
                  <a:lnTo>
                    <a:pt x="656106" y="27360"/>
                  </a:lnTo>
                  <a:lnTo>
                    <a:pt x="704317" y="41444"/>
                  </a:lnTo>
                  <a:lnTo>
                    <a:pt x="743824" y="57799"/>
                  </a:lnTo>
                  <a:lnTo>
                    <a:pt x="792107" y="96064"/>
                  </a:lnTo>
                  <a:lnTo>
                    <a:pt x="798575" y="117348"/>
                  </a:lnTo>
                  <a:lnTo>
                    <a:pt x="792107" y="138230"/>
                  </a:lnTo>
                  <a:lnTo>
                    <a:pt x="743824" y="176219"/>
                  </a:lnTo>
                  <a:lnTo>
                    <a:pt x="704317" y="192623"/>
                  </a:lnTo>
                  <a:lnTo>
                    <a:pt x="656106" y="206833"/>
                  </a:lnTo>
                  <a:lnTo>
                    <a:pt x="600343" y="218496"/>
                  </a:lnTo>
                  <a:lnTo>
                    <a:pt x="538183" y="227262"/>
                  </a:lnTo>
                  <a:lnTo>
                    <a:pt x="470780" y="232778"/>
                  </a:lnTo>
                  <a:lnTo>
                    <a:pt x="399287" y="23469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007864" y="2590800"/>
              <a:ext cx="798830" cy="234950"/>
            </a:xfrm>
            <a:custGeom>
              <a:avLst/>
              <a:gdLst/>
              <a:ahLst/>
              <a:cxnLst/>
              <a:rect l="l" t="t" r="r" b="b"/>
              <a:pathLst>
                <a:path w="798829" h="234950">
                  <a:moveTo>
                    <a:pt x="0" y="117348"/>
                  </a:moveTo>
                  <a:lnTo>
                    <a:pt x="24927" y="76110"/>
                  </a:lnTo>
                  <a:lnTo>
                    <a:pt x="93756" y="41444"/>
                  </a:lnTo>
                  <a:lnTo>
                    <a:pt x="141842" y="27360"/>
                  </a:lnTo>
                  <a:lnTo>
                    <a:pt x="197555" y="15860"/>
                  </a:lnTo>
                  <a:lnTo>
                    <a:pt x="259778" y="7258"/>
                  </a:lnTo>
                  <a:lnTo>
                    <a:pt x="327394" y="1866"/>
                  </a:lnTo>
                  <a:lnTo>
                    <a:pt x="399287" y="0"/>
                  </a:lnTo>
                  <a:lnTo>
                    <a:pt x="470780" y="1866"/>
                  </a:lnTo>
                  <a:lnTo>
                    <a:pt x="538183" y="7258"/>
                  </a:lnTo>
                  <a:lnTo>
                    <a:pt x="600343" y="15860"/>
                  </a:lnTo>
                  <a:lnTo>
                    <a:pt x="656106" y="27360"/>
                  </a:lnTo>
                  <a:lnTo>
                    <a:pt x="704317" y="41444"/>
                  </a:lnTo>
                  <a:lnTo>
                    <a:pt x="743824" y="57799"/>
                  </a:lnTo>
                  <a:lnTo>
                    <a:pt x="792107" y="96064"/>
                  </a:lnTo>
                  <a:lnTo>
                    <a:pt x="798575" y="117348"/>
                  </a:lnTo>
                  <a:lnTo>
                    <a:pt x="792107" y="138230"/>
                  </a:lnTo>
                  <a:lnTo>
                    <a:pt x="743824" y="176219"/>
                  </a:lnTo>
                  <a:lnTo>
                    <a:pt x="704317" y="192623"/>
                  </a:lnTo>
                  <a:lnTo>
                    <a:pt x="656106" y="206833"/>
                  </a:lnTo>
                  <a:lnTo>
                    <a:pt x="600343" y="218496"/>
                  </a:lnTo>
                  <a:lnTo>
                    <a:pt x="538183" y="227262"/>
                  </a:lnTo>
                  <a:lnTo>
                    <a:pt x="470780" y="232778"/>
                  </a:lnTo>
                  <a:lnTo>
                    <a:pt x="399287" y="234696"/>
                  </a:lnTo>
                  <a:lnTo>
                    <a:pt x="327394" y="232778"/>
                  </a:lnTo>
                  <a:lnTo>
                    <a:pt x="259778" y="227262"/>
                  </a:lnTo>
                  <a:lnTo>
                    <a:pt x="197555" y="218496"/>
                  </a:lnTo>
                  <a:lnTo>
                    <a:pt x="141842" y="206833"/>
                  </a:lnTo>
                  <a:lnTo>
                    <a:pt x="93756" y="192623"/>
                  </a:lnTo>
                  <a:lnTo>
                    <a:pt x="54412" y="176219"/>
                  </a:lnTo>
                  <a:lnTo>
                    <a:pt x="6417" y="138230"/>
                  </a:lnTo>
                  <a:lnTo>
                    <a:pt x="0" y="117348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26735" y="2627375"/>
              <a:ext cx="557783" cy="15849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45251" y="3061716"/>
              <a:ext cx="683260" cy="208915"/>
            </a:xfrm>
            <a:custGeom>
              <a:avLst/>
              <a:gdLst/>
              <a:ahLst/>
              <a:cxnLst/>
              <a:rect l="l" t="t" r="r" b="b"/>
              <a:pathLst>
                <a:path w="683260" h="208914">
                  <a:moveTo>
                    <a:pt x="341376" y="208787"/>
                  </a:moveTo>
                  <a:lnTo>
                    <a:pt x="272450" y="206644"/>
                  </a:lnTo>
                  <a:lnTo>
                    <a:pt x="208311" y="200501"/>
                  </a:lnTo>
                  <a:lnTo>
                    <a:pt x="150316" y="190785"/>
                  </a:lnTo>
                  <a:lnTo>
                    <a:pt x="99821" y="177926"/>
                  </a:lnTo>
                  <a:lnTo>
                    <a:pt x="58185" y="162353"/>
                  </a:lnTo>
                  <a:lnTo>
                    <a:pt x="6917" y="124777"/>
                  </a:lnTo>
                  <a:lnTo>
                    <a:pt x="0" y="103631"/>
                  </a:lnTo>
                  <a:lnTo>
                    <a:pt x="6917" y="82551"/>
                  </a:lnTo>
                  <a:lnTo>
                    <a:pt x="58185" y="45392"/>
                  </a:lnTo>
                  <a:lnTo>
                    <a:pt x="99822" y="30098"/>
                  </a:lnTo>
                  <a:lnTo>
                    <a:pt x="150316" y="17520"/>
                  </a:lnTo>
                  <a:lnTo>
                    <a:pt x="208311" y="8048"/>
                  </a:lnTo>
                  <a:lnTo>
                    <a:pt x="272450" y="2077"/>
                  </a:lnTo>
                  <a:lnTo>
                    <a:pt x="341376" y="0"/>
                  </a:lnTo>
                  <a:lnTo>
                    <a:pt x="410301" y="2077"/>
                  </a:lnTo>
                  <a:lnTo>
                    <a:pt x="474440" y="8048"/>
                  </a:lnTo>
                  <a:lnTo>
                    <a:pt x="532435" y="17520"/>
                  </a:lnTo>
                  <a:lnTo>
                    <a:pt x="582929" y="30098"/>
                  </a:lnTo>
                  <a:lnTo>
                    <a:pt x="624566" y="45392"/>
                  </a:lnTo>
                  <a:lnTo>
                    <a:pt x="675834" y="82551"/>
                  </a:lnTo>
                  <a:lnTo>
                    <a:pt x="682752" y="103631"/>
                  </a:lnTo>
                  <a:lnTo>
                    <a:pt x="675834" y="124777"/>
                  </a:lnTo>
                  <a:lnTo>
                    <a:pt x="624566" y="162353"/>
                  </a:lnTo>
                  <a:lnTo>
                    <a:pt x="582930" y="177926"/>
                  </a:lnTo>
                  <a:lnTo>
                    <a:pt x="532435" y="190785"/>
                  </a:lnTo>
                  <a:lnTo>
                    <a:pt x="474440" y="200501"/>
                  </a:lnTo>
                  <a:lnTo>
                    <a:pt x="410301" y="206644"/>
                  </a:lnTo>
                  <a:lnTo>
                    <a:pt x="341376" y="208787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445251" y="3061716"/>
              <a:ext cx="683260" cy="208915"/>
            </a:xfrm>
            <a:custGeom>
              <a:avLst/>
              <a:gdLst/>
              <a:ahLst/>
              <a:cxnLst/>
              <a:rect l="l" t="t" r="r" b="b"/>
              <a:pathLst>
                <a:path w="683260" h="208914">
                  <a:moveTo>
                    <a:pt x="0" y="103631"/>
                  </a:moveTo>
                  <a:lnTo>
                    <a:pt x="26765" y="63007"/>
                  </a:lnTo>
                  <a:lnTo>
                    <a:pt x="99822" y="30098"/>
                  </a:lnTo>
                  <a:lnTo>
                    <a:pt x="150316" y="17520"/>
                  </a:lnTo>
                  <a:lnTo>
                    <a:pt x="208311" y="8048"/>
                  </a:lnTo>
                  <a:lnTo>
                    <a:pt x="272450" y="2077"/>
                  </a:lnTo>
                  <a:lnTo>
                    <a:pt x="341376" y="0"/>
                  </a:lnTo>
                  <a:lnTo>
                    <a:pt x="410301" y="2077"/>
                  </a:lnTo>
                  <a:lnTo>
                    <a:pt x="474440" y="8048"/>
                  </a:lnTo>
                  <a:lnTo>
                    <a:pt x="532435" y="17520"/>
                  </a:lnTo>
                  <a:lnTo>
                    <a:pt x="582929" y="30098"/>
                  </a:lnTo>
                  <a:lnTo>
                    <a:pt x="624566" y="45392"/>
                  </a:lnTo>
                  <a:lnTo>
                    <a:pt x="675834" y="82551"/>
                  </a:lnTo>
                  <a:lnTo>
                    <a:pt x="682752" y="103631"/>
                  </a:lnTo>
                  <a:lnTo>
                    <a:pt x="675834" y="124777"/>
                  </a:lnTo>
                  <a:lnTo>
                    <a:pt x="624566" y="162353"/>
                  </a:lnTo>
                  <a:lnTo>
                    <a:pt x="582930" y="177926"/>
                  </a:lnTo>
                  <a:lnTo>
                    <a:pt x="532435" y="190785"/>
                  </a:lnTo>
                  <a:lnTo>
                    <a:pt x="474440" y="200501"/>
                  </a:lnTo>
                  <a:lnTo>
                    <a:pt x="410301" y="206644"/>
                  </a:lnTo>
                  <a:lnTo>
                    <a:pt x="341376" y="208787"/>
                  </a:lnTo>
                  <a:lnTo>
                    <a:pt x="272450" y="206644"/>
                  </a:lnTo>
                  <a:lnTo>
                    <a:pt x="208311" y="200501"/>
                  </a:lnTo>
                  <a:lnTo>
                    <a:pt x="150316" y="190785"/>
                  </a:lnTo>
                  <a:lnTo>
                    <a:pt x="99821" y="177926"/>
                  </a:lnTo>
                  <a:lnTo>
                    <a:pt x="58185" y="162353"/>
                  </a:lnTo>
                  <a:lnTo>
                    <a:pt x="6917" y="124777"/>
                  </a:lnTo>
                  <a:lnTo>
                    <a:pt x="0" y="10363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47360" y="3093719"/>
              <a:ext cx="475487" cy="14020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968751" y="3061716"/>
              <a:ext cx="909955" cy="234950"/>
            </a:xfrm>
            <a:custGeom>
              <a:avLst/>
              <a:gdLst/>
              <a:ahLst/>
              <a:cxnLst/>
              <a:rect l="l" t="t" r="r" b="b"/>
              <a:pathLst>
                <a:path w="909954" h="234950">
                  <a:moveTo>
                    <a:pt x="455676" y="234696"/>
                  </a:moveTo>
                  <a:lnTo>
                    <a:pt x="381441" y="233138"/>
                  </a:lnTo>
                  <a:lnTo>
                    <a:pt x="311139" y="228636"/>
                  </a:lnTo>
                  <a:lnTo>
                    <a:pt x="245684" y="221446"/>
                  </a:lnTo>
                  <a:lnTo>
                    <a:pt x="185988" y="211823"/>
                  </a:lnTo>
                  <a:lnTo>
                    <a:pt x="132969" y="200025"/>
                  </a:lnTo>
                  <a:lnTo>
                    <a:pt x="87538" y="186305"/>
                  </a:lnTo>
                  <a:lnTo>
                    <a:pt x="50612" y="170922"/>
                  </a:lnTo>
                  <a:lnTo>
                    <a:pt x="5928" y="136187"/>
                  </a:lnTo>
                  <a:lnTo>
                    <a:pt x="0" y="117348"/>
                  </a:lnTo>
                  <a:lnTo>
                    <a:pt x="5928" y="98508"/>
                  </a:lnTo>
                  <a:lnTo>
                    <a:pt x="50612" y="63773"/>
                  </a:lnTo>
                  <a:lnTo>
                    <a:pt x="87538" y="48390"/>
                  </a:lnTo>
                  <a:lnTo>
                    <a:pt x="132969" y="34671"/>
                  </a:lnTo>
                  <a:lnTo>
                    <a:pt x="185988" y="22872"/>
                  </a:lnTo>
                  <a:lnTo>
                    <a:pt x="245684" y="13249"/>
                  </a:lnTo>
                  <a:lnTo>
                    <a:pt x="311139" y="6059"/>
                  </a:lnTo>
                  <a:lnTo>
                    <a:pt x="381441" y="1557"/>
                  </a:lnTo>
                  <a:lnTo>
                    <a:pt x="455676" y="0"/>
                  </a:lnTo>
                  <a:lnTo>
                    <a:pt x="529497" y="1557"/>
                  </a:lnTo>
                  <a:lnTo>
                    <a:pt x="599468" y="6059"/>
                  </a:lnTo>
                  <a:lnTo>
                    <a:pt x="664666" y="13249"/>
                  </a:lnTo>
                  <a:lnTo>
                    <a:pt x="724168" y="22872"/>
                  </a:lnTo>
                  <a:lnTo>
                    <a:pt x="777049" y="34671"/>
                  </a:lnTo>
                  <a:lnTo>
                    <a:pt x="822386" y="48390"/>
                  </a:lnTo>
                  <a:lnTo>
                    <a:pt x="859257" y="63773"/>
                  </a:lnTo>
                  <a:lnTo>
                    <a:pt x="903901" y="98508"/>
                  </a:lnTo>
                  <a:lnTo>
                    <a:pt x="909827" y="117348"/>
                  </a:lnTo>
                  <a:lnTo>
                    <a:pt x="903901" y="136187"/>
                  </a:lnTo>
                  <a:lnTo>
                    <a:pt x="859257" y="170922"/>
                  </a:lnTo>
                  <a:lnTo>
                    <a:pt x="822386" y="186305"/>
                  </a:lnTo>
                  <a:lnTo>
                    <a:pt x="777049" y="200025"/>
                  </a:lnTo>
                  <a:lnTo>
                    <a:pt x="724168" y="211823"/>
                  </a:lnTo>
                  <a:lnTo>
                    <a:pt x="664666" y="221446"/>
                  </a:lnTo>
                  <a:lnTo>
                    <a:pt x="599468" y="228636"/>
                  </a:lnTo>
                  <a:lnTo>
                    <a:pt x="529497" y="233138"/>
                  </a:lnTo>
                  <a:lnTo>
                    <a:pt x="455676" y="23469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968751" y="3061716"/>
              <a:ext cx="909955" cy="234950"/>
            </a:xfrm>
            <a:custGeom>
              <a:avLst/>
              <a:gdLst/>
              <a:ahLst/>
              <a:cxnLst/>
              <a:rect l="l" t="t" r="r" b="b"/>
              <a:pathLst>
                <a:path w="909954" h="234950">
                  <a:moveTo>
                    <a:pt x="0" y="117348"/>
                  </a:moveTo>
                  <a:lnTo>
                    <a:pt x="23103" y="80564"/>
                  </a:lnTo>
                  <a:lnTo>
                    <a:pt x="87538" y="48390"/>
                  </a:lnTo>
                  <a:lnTo>
                    <a:pt x="132969" y="34671"/>
                  </a:lnTo>
                  <a:lnTo>
                    <a:pt x="185988" y="22872"/>
                  </a:lnTo>
                  <a:lnTo>
                    <a:pt x="245684" y="13249"/>
                  </a:lnTo>
                  <a:lnTo>
                    <a:pt x="311139" y="6059"/>
                  </a:lnTo>
                  <a:lnTo>
                    <a:pt x="381441" y="1557"/>
                  </a:lnTo>
                  <a:lnTo>
                    <a:pt x="455676" y="0"/>
                  </a:lnTo>
                  <a:lnTo>
                    <a:pt x="529497" y="1557"/>
                  </a:lnTo>
                  <a:lnTo>
                    <a:pt x="599468" y="6059"/>
                  </a:lnTo>
                  <a:lnTo>
                    <a:pt x="664666" y="13249"/>
                  </a:lnTo>
                  <a:lnTo>
                    <a:pt x="724168" y="22872"/>
                  </a:lnTo>
                  <a:lnTo>
                    <a:pt x="777049" y="34671"/>
                  </a:lnTo>
                  <a:lnTo>
                    <a:pt x="822386" y="48390"/>
                  </a:lnTo>
                  <a:lnTo>
                    <a:pt x="859257" y="63773"/>
                  </a:lnTo>
                  <a:lnTo>
                    <a:pt x="903901" y="98508"/>
                  </a:lnTo>
                  <a:lnTo>
                    <a:pt x="909827" y="117348"/>
                  </a:lnTo>
                  <a:lnTo>
                    <a:pt x="903901" y="136187"/>
                  </a:lnTo>
                  <a:lnTo>
                    <a:pt x="859257" y="170922"/>
                  </a:lnTo>
                  <a:lnTo>
                    <a:pt x="822386" y="186305"/>
                  </a:lnTo>
                  <a:lnTo>
                    <a:pt x="777049" y="200025"/>
                  </a:lnTo>
                  <a:lnTo>
                    <a:pt x="724168" y="211823"/>
                  </a:lnTo>
                  <a:lnTo>
                    <a:pt x="664666" y="221446"/>
                  </a:lnTo>
                  <a:lnTo>
                    <a:pt x="599468" y="228636"/>
                  </a:lnTo>
                  <a:lnTo>
                    <a:pt x="529497" y="233138"/>
                  </a:lnTo>
                  <a:lnTo>
                    <a:pt x="455676" y="234696"/>
                  </a:lnTo>
                  <a:lnTo>
                    <a:pt x="381441" y="233138"/>
                  </a:lnTo>
                  <a:lnTo>
                    <a:pt x="311139" y="228636"/>
                  </a:lnTo>
                  <a:lnTo>
                    <a:pt x="245684" y="221446"/>
                  </a:lnTo>
                  <a:lnTo>
                    <a:pt x="185988" y="211823"/>
                  </a:lnTo>
                  <a:lnTo>
                    <a:pt x="132969" y="200025"/>
                  </a:lnTo>
                  <a:lnTo>
                    <a:pt x="87538" y="186305"/>
                  </a:lnTo>
                  <a:lnTo>
                    <a:pt x="50612" y="170922"/>
                  </a:lnTo>
                  <a:lnTo>
                    <a:pt x="5928" y="136187"/>
                  </a:lnTo>
                  <a:lnTo>
                    <a:pt x="0" y="117348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5911" y="3099816"/>
              <a:ext cx="633983" cy="15544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18944" y="5404104"/>
              <a:ext cx="94487" cy="164592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5543783" y="3084051"/>
            <a:ext cx="485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Max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price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574794" y="3040126"/>
            <a:ext cx="662305" cy="221615"/>
            <a:chOff x="4574794" y="3040126"/>
            <a:chExt cx="662305" cy="221615"/>
          </a:xfrm>
        </p:grpSpPr>
        <p:sp>
          <p:nvSpPr>
            <p:cNvPr id="75" name="object 75"/>
            <p:cNvSpPr/>
            <p:nvPr/>
          </p:nvSpPr>
          <p:spPr>
            <a:xfrm>
              <a:off x="4581144" y="3046476"/>
              <a:ext cx="649605" cy="208915"/>
            </a:xfrm>
            <a:custGeom>
              <a:avLst/>
              <a:gdLst/>
              <a:ahLst/>
              <a:cxnLst/>
              <a:rect l="l" t="t" r="r" b="b"/>
              <a:pathLst>
                <a:path w="649604" h="208914">
                  <a:moveTo>
                    <a:pt x="324612" y="208787"/>
                  </a:moveTo>
                  <a:lnTo>
                    <a:pt x="259032" y="206710"/>
                  </a:lnTo>
                  <a:lnTo>
                    <a:pt x="198024" y="200739"/>
                  </a:lnTo>
                  <a:lnTo>
                    <a:pt x="142875" y="191267"/>
                  </a:lnTo>
                  <a:lnTo>
                    <a:pt x="94869" y="178688"/>
                  </a:lnTo>
                  <a:lnTo>
                    <a:pt x="55292" y="163395"/>
                  </a:lnTo>
                  <a:lnTo>
                    <a:pt x="6572" y="126236"/>
                  </a:lnTo>
                  <a:lnTo>
                    <a:pt x="0" y="105155"/>
                  </a:lnTo>
                  <a:lnTo>
                    <a:pt x="6572" y="84010"/>
                  </a:lnTo>
                  <a:lnTo>
                    <a:pt x="55292" y="46434"/>
                  </a:lnTo>
                  <a:lnTo>
                    <a:pt x="94869" y="30860"/>
                  </a:lnTo>
                  <a:lnTo>
                    <a:pt x="142875" y="18002"/>
                  </a:lnTo>
                  <a:lnTo>
                    <a:pt x="198024" y="8286"/>
                  </a:lnTo>
                  <a:lnTo>
                    <a:pt x="259032" y="2143"/>
                  </a:lnTo>
                  <a:lnTo>
                    <a:pt x="324612" y="0"/>
                  </a:lnTo>
                  <a:lnTo>
                    <a:pt x="390191" y="2143"/>
                  </a:lnTo>
                  <a:lnTo>
                    <a:pt x="451199" y="8286"/>
                  </a:lnTo>
                  <a:lnTo>
                    <a:pt x="506349" y="18002"/>
                  </a:lnTo>
                  <a:lnTo>
                    <a:pt x="554355" y="30860"/>
                  </a:lnTo>
                  <a:lnTo>
                    <a:pt x="593931" y="46434"/>
                  </a:lnTo>
                  <a:lnTo>
                    <a:pt x="642651" y="84010"/>
                  </a:lnTo>
                  <a:lnTo>
                    <a:pt x="649224" y="105155"/>
                  </a:lnTo>
                  <a:lnTo>
                    <a:pt x="642651" y="126236"/>
                  </a:lnTo>
                  <a:lnTo>
                    <a:pt x="593931" y="163395"/>
                  </a:lnTo>
                  <a:lnTo>
                    <a:pt x="554355" y="178688"/>
                  </a:lnTo>
                  <a:lnTo>
                    <a:pt x="506349" y="191267"/>
                  </a:lnTo>
                  <a:lnTo>
                    <a:pt x="451199" y="200739"/>
                  </a:lnTo>
                  <a:lnTo>
                    <a:pt x="390191" y="206710"/>
                  </a:lnTo>
                  <a:lnTo>
                    <a:pt x="324612" y="208787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581144" y="3046476"/>
              <a:ext cx="649605" cy="208915"/>
            </a:xfrm>
            <a:custGeom>
              <a:avLst/>
              <a:gdLst/>
              <a:ahLst/>
              <a:cxnLst/>
              <a:rect l="l" t="t" r="r" b="b"/>
              <a:pathLst>
                <a:path w="649604" h="208914">
                  <a:moveTo>
                    <a:pt x="0" y="105155"/>
                  </a:moveTo>
                  <a:lnTo>
                    <a:pt x="25431" y="64293"/>
                  </a:lnTo>
                  <a:lnTo>
                    <a:pt x="94869" y="30860"/>
                  </a:lnTo>
                  <a:lnTo>
                    <a:pt x="142875" y="18002"/>
                  </a:lnTo>
                  <a:lnTo>
                    <a:pt x="198024" y="8286"/>
                  </a:lnTo>
                  <a:lnTo>
                    <a:pt x="259032" y="2143"/>
                  </a:lnTo>
                  <a:lnTo>
                    <a:pt x="324612" y="0"/>
                  </a:lnTo>
                  <a:lnTo>
                    <a:pt x="390191" y="2143"/>
                  </a:lnTo>
                  <a:lnTo>
                    <a:pt x="451199" y="8286"/>
                  </a:lnTo>
                  <a:lnTo>
                    <a:pt x="506349" y="18002"/>
                  </a:lnTo>
                  <a:lnTo>
                    <a:pt x="554355" y="30860"/>
                  </a:lnTo>
                  <a:lnTo>
                    <a:pt x="593931" y="46434"/>
                  </a:lnTo>
                  <a:lnTo>
                    <a:pt x="642651" y="84010"/>
                  </a:lnTo>
                  <a:lnTo>
                    <a:pt x="649224" y="105155"/>
                  </a:lnTo>
                  <a:lnTo>
                    <a:pt x="642651" y="126236"/>
                  </a:lnTo>
                  <a:lnTo>
                    <a:pt x="593931" y="163395"/>
                  </a:lnTo>
                  <a:lnTo>
                    <a:pt x="554355" y="178688"/>
                  </a:lnTo>
                  <a:lnTo>
                    <a:pt x="506349" y="191267"/>
                  </a:lnTo>
                  <a:lnTo>
                    <a:pt x="451199" y="200739"/>
                  </a:lnTo>
                  <a:lnTo>
                    <a:pt x="390191" y="206710"/>
                  </a:lnTo>
                  <a:lnTo>
                    <a:pt x="324612" y="208787"/>
                  </a:lnTo>
                  <a:lnTo>
                    <a:pt x="259032" y="206710"/>
                  </a:lnTo>
                  <a:lnTo>
                    <a:pt x="198024" y="200739"/>
                  </a:lnTo>
                  <a:lnTo>
                    <a:pt x="142875" y="191267"/>
                  </a:lnTo>
                  <a:lnTo>
                    <a:pt x="94869" y="178688"/>
                  </a:lnTo>
                  <a:lnTo>
                    <a:pt x="55292" y="163395"/>
                  </a:lnTo>
                  <a:lnTo>
                    <a:pt x="6572" y="126236"/>
                  </a:lnTo>
                  <a:lnTo>
                    <a:pt x="0" y="10515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8680" y="3081527"/>
              <a:ext cx="451103" cy="140207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4670525" y="3070323"/>
            <a:ext cx="466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M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5">
                <a:latin typeface="Calibri"/>
                <a:cs typeface="Calibri"/>
              </a:rPr>
              <a:t> p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i</a:t>
            </a:r>
            <a:r>
              <a:rPr dirty="0" sz="900" spc="1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785617" y="6493509"/>
            <a:ext cx="788670" cy="467359"/>
            <a:chOff x="2785617" y="6493509"/>
            <a:chExt cx="788670" cy="467359"/>
          </a:xfrm>
        </p:grpSpPr>
        <p:sp>
          <p:nvSpPr>
            <p:cNvPr id="80" name="object 80"/>
            <p:cNvSpPr/>
            <p:nvPr/>
          </p:nvSpPr>
          <p:spPr>
            <a:xfrm>
              <a:off x="2791967" y="6499859"/>
              <a:ext cx="775970" cy="454659"/>
            </a:xfrm>
            <a:custGeom>
              <a:avLst/>
              <a:gdLst/>
              <a:ahLst/>
              <a:cxnLst/>
              <a:rect l="l" t="t" r="r" b="b"/>
              <a:pathLst>
                <a:path w="775970" h="454659">
                  <a:moveTo>
                    <a:pt x="387095" y="454151"/>
                  </a:moveTo>
                  <a:lnTo>
                    <a:pt x="329990" y="451679"/>
                  </a:lnTo>
                  <a:lnTo>
                    <a:pt x="275453" y="444501"/>
                  </a:lnTo>
                  <a:lnTo>
                    <a:pt x="224090" y="432975"/>
                  </a:lnTo>
                  <a:lnTo>
                    <a:pt x="176506" y="417456"/>
                  </a:lnTo>
                  <a:lnTo>
                    <a:pt x="133305" y="398304"/>
                  </a:lnTo>
                  <a:lnTo>
                    <a:pt x="95092" y="375874"/>
                  </a:lnTo>
                  <a:lnTo>
                    <a:pt x="62471" y="350525"/>
                  </a:lnTo>
                  <a:lnTo>
                    <a:pt x="36047" y="322613"/>
                  </a:lnTo>
                  <a:lnTo>
                    <a:pt x="4206" y="260531"/>
                  </a:lnTo>
                  <a:lnTo>
                    <a:pt x="0" y="227075"/>
                  </a:lnTo>
                  <a:lnTo>
                    <a:pt x="4206" y="193276"/>
                  </a:lnTo>
                  <a:lnTo>
                    <a:pt x="36047" y="130878"/>
                  </a:lnTo>
                  <a:lnTo>
                    <a:pt x="62471" y="102953"/>
                  </a:lnTo>
                  <a:lnTo>
                    <a:pt x="95092" y="77658"/>
                  </a:lnTo>
                  <a:lnTo>
                    <a:pt x="133305" y="55332"/>
                  </a:lnTo>
                  <a:lnTo>
                    <a:pt x="176506" y="36310"/>
                  </a:lnTo>
                  <a:lnTo>
                    <a:pt x="224090" y="20929"/>
                  </a:lnTo>
                  <a:lnTo>
                    <a:pt x="275453" y="9526"/>
                  </a:lnTo>
                  <a:lnTo>
                    <a:pt x="329990" y="2437"/>
                  </a:lnTo>
                  <a:lnTo>
                    <a:pt x="387095" y="0"/>
                  </a:lnTo>
                  <a:lnTo>
                    <a:pt x="444580" y="2437"/>
                  </a:lnTo>
                  <a:lnTo>
                    <a:pt x="499427" y="9526"/>
                  </a:lnTo>
                  <a:lnTo>
                    <a:pt x="551038" y="20929"/>
                  </a:lnTo>
                  <a:lnTo>
                    <a:pt x="598816" y="36310"/>
                  </a:lnTo>
                  <a:lnTo>
                    <a:pt x="642162" y="55332"/>
                  </a:lnTo>
                  <a:lnTo>
                    <a:pt x="680480" y="77658"/>
                  </a:lnTo>
                  <a:lnTo>
                    <a:pt x="713171" y="102953"/>
                  </a:lnTo>
                  <a:lnTo>
                    <a:pt x="739638" y="130878"/>
                  </a:lnTo>
                  <a:lnTo>
                    <a:pt x="771508" y="193276"/>
                  </a:lnTo>
                  <a:lnTo>
                    <a:pt x="775716" y="227075"/>
                  </a:lnTo>
                  <a:lnTo>
                    <a:pt x="771508" y="260531"/>
                  </a:lnTo>
                  <a:lnTo>
                    <a:pt x="739638" y="322613"/>
                  </a:lnTo>
                  <a:lnTo>
                    <a:pt x="713171" y="350525"/>
                  </a:lnTo>
                  <a:lnTo>
                    <a:pt x="680480" y="375874"/>
                  </a:lnTo>
                  <a:lnTo>
                    <a:pt x="642162" y="398304"/>
                  </a:lnTo>
                  <a:lnTo>
                    <a:pt x="598816" y="417456"/>
                  </a:lnTo>
                  <a:lnTo>
                    <a:pt x="551038" y="432975"/>
                  </a:lnTo>
                  <a:lnTo>
                    <a:pt x="499427" y="444501"/>
                  </a:lnTo>
                  <a:lnTo>
                    <a:pt x="444580" y="451679"/>
                  </a:lnTo>
                  <a:lnTo>
                    <a:pt x="387095" y="454151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791967" y="6499859"/>
              <a:ext cx="775970" cy="454659"/>
            </a:xfrm>
            <a:custGeom>
              <a:avLst/>
              <a:gdLst/>
              <a:ahLst/>
              <a:cxnLst/>
              <a:rect l="l" t="t" r="r" b="b"/>
              <a:pathLst>
                <a:path w="775970" h="454659">
                  <a:moveTo>
                    <a:pt x="0" y="227075"/>
                  </a:moveTo>
                  <a:lnTo>
                    <a:pt x="16423" y="161098"/>
                  </a:lnTo>
                  <a:lnTo>
                    <a:pt x="62471" y="102953"/>
                  </a:lnTo>
                  <a:lnTo>
                    <a:pt x="95092" y="77658"/>
                  </a:lnTo>
                  <a:lnTo>
                    <a:pt x="133305" y="55332"/>
                  </a:lnTo>
                  <a:lnTo>
                    <a:pt x="176506" y="36310"/>
                  </a:lnTo>
                  <a:lnTo>
                    <a:pt x="224090" y="20929"/>
                  </a:lnTo>
                  <a:lnTo>
                    <a:pt x="275453" y="9526"/>
                  </a:lnTo>
                  <a:lnTo>
                    <a:pt x="329990" y="2437"/>
                  </a:lnTo>
                  <a:lnTo>
                    <a:pt x="387095" y="0"/>
                  </a:lnTo>
                  <a:lnTo>
                    <a:pt x="444580" y="2437"/>
                  </a:lnTo>
                  <a:lnTo>
                    <a:pt x="499427" y="9526"/>
                  </a:lnTo>
                  <a:lnTo>
                    <a:pt x="551038" y="20929"/>
                  </a:lnTo>
                  <a:lnTo>
                    <a:pt x="598816" y="36310"/>
                  </a:lnTo>
                  <a:lnTo>
                    <a:pt x="642162" y="55332"/>
                  </a:lnTo>
                  <a:lnTo>
                    <a:pt x="680480" y="77658"/>
                  </a:lnTo>
                  <a:lnTo>
                    <a:pt x="713171" y="102953"/>
                  </a:lnTo>
                  <a:lnTo>
                    <a:pt x="739638" y="130878"/>
                  </a:lnTo>
                  <a:lnTo>
                    <a:pt x="771508" y="193276"/>
                  </a:lnTo>
                  <a:lnTo>
                    <a:pt x="775716" y="227075"/>
                  </a:lnTo>
                  <a:lnTo>
                    <a:pt x="771508" y="260531"/>
                  </a:lnTo>
                  <a:lnTo>
                    <a:pt x="739638" y="322613"/>
                  </a:lnTo>
                  <a:lnTo>
                    <a:pt x="713171" y="350525"/>
                  </a:lnTo>
                  <a:lnTo>
                    <a:pt x="680480" y="375874"/>
                  </a:lnTo>
                  <a:lnTo>
                    <a:pt x="642162" y="398304"/>
                  </a:lnTo>
                  <a:lnTo>
                    <a:pt x="598816" y="417456"/>
                  </a:lnTo>
                  <a:lnTo>
                    <a:pt x="551038" y="432975"/>
                  </a:lnTo>
                  <a:lnTo>
                    <a:pt x="499427" y="444501"/>
                  </a:lnTo>
                  <a:lnTo>
                    <a:pt x="444580" y="451679"/>
                  </a:lnTo>
                  <a:lnTo>
                    <a:pt x="387095" y="454151"/>
                  </a:lnTo>
                  <a:lnTo>
                    <a:pt x="329990" y="451679"/>
                  </a:lnTo>
                  <a:lnTo>
                    <a:pt x="275453" y="444501"/>
                  </a:lnTo>
                  <a:lnTo>
                    <a:pt x="224090" y="432975"/>
                  </a:lnTo>
                  <a:lnTo>
                    <a:pt x="176506" y="417456"/>
                  </a:lnTo>
                  <a:lnTo>
                    <a:pt x="133305" y="398304"/>
                  </a:lnTo>
                  <a:lnTo>
                    <a:pt x="95092" y="375874"/>
                  </a:lnTo>
                  <a:lnTo>
                    <a:pt x="62471" y="350525"/>
                  </a:lnTo>
                  <a:lnTo>
                    <a:pt x="36047" y="322613"/>
                  </a:lnTo>
                  <a:lnTo>
                    <a:pt x="4206" y="260531"/>
                  </a:lnTo>
                  <a:lnTo>
                    <a:pt x="0" y="22707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07791" y="6568439"/>
              <a:ext cx="542543" cy="231648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2925550" y="6558737"/>
            <a:ext cx="508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Quantities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07792" y="6702552"/>
            <a:ext cx="542543" cy="179831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2899654" y="6727913"/>
            <a:ext cx="558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506982" y="351790"/>
            <a:ext cx="1014094" cy="492759"/>
            <a:chOff x="1506982" y="351790"/>
            <a:chExt cx="1014094" cy="492759"/>
          </a:xfrm>
        </p:grpSpPr>
        <p:sp>
          <p:nvSpPr>
            <p:cNvPr id="87" name="object 87"/>
            <p:cNvSpPr/>
            <p:nvPr/>
          </p:nvSpPr>
          <p:spPr>
            <a:xfrm>
              <a:off x="1513332" y="358140"/>
              <a:ext cx="1001394" cy="480059"/>
            </a:xfrm>
            <a:custGeom>
              <a:avLst/>
              <a:gdLst/>
              <a:ahLst/>
              <a:cxnLst/>
              <a:rect l="l" t="t" r="r" b="b"/>
              <a:pathLst>
                <a:path w="1001394" h="480059">
                  <a:moveTo>
                    <a:pt x="499872" y="480060"/>
                  </a:moveTo>
                  <a:lnTo>
                    <a:pt x="437213" y="478178"/>
                  </a:lnTo>
                  <a:lnTo>
                    <a:pt x="376865" y="472687"/>
                  </a:lnTo>
                  <a:lnTo>
                    <a:pt x="319297" y="463821"/>
                  </a:lnTo>
                  <a:lnTo>
                    <a:pt x="264980" y="451813"/>
                  </a:lnTo>
                  <a:lnTo>
                    <a:pt x="214383" y="436896"/>
                  </a:lnTo>
                  <a:lnTo>
                    <a:pt x="167978" y="419302"/>
                  </a:lnTo>
                  <a:lnTo>
                    <a:pt x="126234" y="399265"/>
                  </a:lnTo>
                  <a:lnTo>
                    <a:pt x="89622" y="377019"/>
                  </a:lnTo>
                  <a:lnTo>
                    <a:pt x="58612" y="352795"/>
                  </a:lnTo>
                  <a:lnTo>
                    <a:pt x="15280" y="299349"/>
                  </a:lnTo>
                  <a:lnTo>
                    <a:pt x="0" y="240792"/>
                  </a:lnTo>
                  <a:lnTo>
                    <a:pt x="3898" y="210665"/>
                  </a:lnTo>
                  <a:lnTo>
                    <a:pt x="33675" y="153926"/>
                  </a:lnTo>
                  <a:lnTo>
                    <a:pt x="89622" y="103396"/>
                  </a:lnTo>
                  <a:lnTo>
                    <a:pt x="126234" y="81032"/>
                  </a:lnTo>
                  <a:lnTo>
                    <a:pt x="167978" y="60907"/>
                  </a:lnTo>
                  <a:lnTo>
                    <a:pt x="214383" y="43250"/>
                  </a:lnTo>
                  <a:lnTo>
                    <a:pt x="264980" y="28290"/>
                  </a:lnTo>
                  <a:lnTo>
                    <a:pt x="319297" y="16256"/>
                  </a:lnTo>
                  <a:lnTo>
                    <a:pt x="376865" y="7377"/>
                  </a:lnTo>
                  <a:lnTo>
                    <a:pt x="437213" y="1882"/>
                  </a:lnTo>
                  <a:lnTo>
                    <a:pt x="499872" y="0"/>
                  </a:lnTo>
                  <a:lnTo>
                    <a:pt x="562855" y="1882"/>
                  </a:lnTo>
                  <a:lnTo>
                    <a:pt x="623479" y="7377"/>
                  </a:lnTo>
                  <a:lnTo>
                    <a:pt x="681276" y="16256"/>
                  </a:lnTo>
                  <a:lnTo>
                    <a:pt x="735781" y="28290"/>
                  </a:lnTo>
                  <a:lnTo>
                    <a:pt x="786528" y="43250"/>
                  </a:lnTo>
                  <a:lnTo>
                    <a:pt x="833051" y="60907"/>
                  </a:lnTo>
                  <a:lnTo>
                    <a:pt x="874883" y="81032"/>
                  </a:lnTo>
                  <a:lnTo>
                    <a:pt x="911558" y="103396"/>
                  </a:lnTo>
                  <a:lnTo>
                    <a:pt x="942611" y="127770"/>
                  </a:lnTo>
                  <a:lnTo>
                    <a:pt x="985982" y="181634"/>
                  </a:lnTo>
                  <a:lnTo>
                    <a:pt x="1001268" y="240792"/>
                  </a:lnTo>
                  <a:lnTo>
                    <a:pt x="997368" y="270592"/>
                  </a:lnTo>
                  <a:lnTo>
                    <a:pt x="967574" y="326827"/>
                  </a:lnTo>
                  <a:lnTo>
                    <a:pt x="911558" y="377019"/>
                  </a:lnTo>
                  <a:lnTo>
                    <a:pt x="874883" y="399265"/>
                  </a:lnTo>
                  <a:lnTo>
                    <a:pt x="833051" y="419302"/>
                  </a:lnTo>
                  <a:lnTo>
                    <a:pt x="786528" y="436896"/>
                  </a:lnTo>
                  <a:lnTo>
                    <a:pt x="735781" y="451813"/>
                  </a:lnTo>
                  <a:lnTo>
                    <a:pt x="681276" y="463821"/>
                  </a:lnTo>
                  <a:lnTo>
                    <a:pt x="623479" y="472687"/>
                  </a:lnTo>
                  <a:lnTo>
                    <a:pt x="562855" y="478178"/>
                  </a:lnTo>
                  <a:lnTo>
                    <a:pt x="499872" y="48006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513332" y="358140"/>
              <a:ext cx="1001394" cy="480059"/>
            </a:xfrm>
            <a:custGeom>
              <a:avLst/>
              <a:gdLst/>
              <a:ahLst/>
              <a:cxnLst/>
              <a:rect l="l" t="t" r="r" b="b"/>
              <a:pathLst>
                <a:path w="1001394" h="480059">
                  <a:moveTo>
                    <a:pt x="0" y="240792"/>
                  </a:moveTo>
                  <a:lnTo>
                    <a:pt x="15280" y="181634"/>
                  </a:lnTo>
                  <a:lnTo>
                    <a:pt x="58612" y="127770"/>
                  </a:lnTo>
                  <a:lnTo>
                    <a:pt x="89622" y="103396"/>
                  </a:lnTo>
                  <a:lnTo>
                    <a:pt x="126234" y="81032"/>
                  </a:lnTo>
                  <a:lnTo>
                    <a:pt x="167978" y="60907"/>
                  </a:lnTo>
                  <a:lnTo>
                    <a:pt x="214383" y="43250"/>
                  </a:lnTo>
                  <a:lnTo>
                    <a:pt x="264980" y="28290"/>
                  </a:lnTo>
                  <a:lnTo>
                    <a:pt x="319297" y="16256"/>
                  </a:lnTo>
                  <a:lnTo>
                    <a:pt x="376865" y="7377"/>
                  </a:lnTo>
                  <a:lnTo>
                    <a:pt x="437213" y="1882"/>
                  </a:lnTo>
                  <a:lnTo>
                    <a:pt x="499872" y="0"/>
                  </a:lnTo>
                  <a:lnTo>
                    <a:pt x="562855" y="1882"/>
                  </a:lnTo>
                  <a:lnTo>
                    <a:pt x="623479" y="7377"/>
                  </a:lnTo>
                  <a:lnTo>
                    <a:pt x="681276" y="16256"/>
                  </a:lnTo>
                  <a:lnTo>
                    <a:pt x="735781" y="28290"/>
                  </a:lnTo>
                  <a:lnTo>
                    <a:pt x="786528" y="43250"/>
                  </a:lnTo>
                  <a:lnTo>
                    <a:pt x="833051" y="60907"/>
                  </a:lnTo>
                  <a:lnTo>
                    <a:pt x="874883" y="81032"/>
                  </a:lnTo>
                  <a:lnTo>
                    <a:pt x="911558" y="103396"/>
                  </a:lnTo>
                  <a:lnTo>
                    <a:pt x="942611" y="127770"/>
                  </a:lnTo>
                  <a:lnTo>
                    <a:pt x="985982" y="181634"/>
                  </a:lnTo>
                  <a:lnTo>
                    <a:pt x="1001268" y="240792"/>
                  </a:lnTo>
                  <a:lnTo>
                    <a:pt x="997368" y="270592"/>
                  </a:lnTo>
                  <a:lnTo>
                    <a:pt x="967574" y="326827"/>
                  </a:lnTo>
                  <a:lnTo>
                    <a:pt x="911558" y="377019"/>
                  </a:lnTo>
                  <a:lnTo>
                    <a:pt x="874883" y="399265"/>
                  </a:lnTo>
                  <a:lnTo>
                    <a:pt x="833051" y="419302"/>
                  </a:lnTo>
                  <a:lnTo>
                    <a:pt x="786528" y="436896"/>
                  </a:lnTo>
                  <a:lnTo>
                    <a:pt x="735781" y="451813"/>
                  </a:lnTo>
                  <a:lnTo>
                    <a:pt x="681276" y="463821"/>
                  </a:lnTo>
                  <a:lnTo>
                    <a:pt x="623479" y="472687"/>
                  </a:lnTo>
                  <a:lnTo>
                    <a:pt x="562855" y="478178"/>
                  </a:lnTo>
                  <a:lnTo>
                    <a:pt x="499872" y="480060"/>
                  </a:lnTo>
                  <a:lnTo>
                    <a:pt x="437213" y="478178"/>
                  </a:lnTo>
                  <a:lnTo>
                    <a:pt x="376865" y="472687"/>
                  </a:lnTo>
                  <a:lnTo>
                    <a:pt x="319297" y="463821"/>
                  </a:lnTo>
                  <a:lnTo>
                    <a:pt x="264980" y="451813"/>
                  </a:lnTo>
                  <a:lnTo>
                    <a:pt x="214383" y="436896"/>
                  </a:lnTo>
                  <a:lnTo>
                    <a:pt x="167978" y="419302"/>
                  </a:lnTo>
                  <a:lnTo>
                    <a:pt x="126234" y="399265"/>
                  </a:lnTo>
                  <a:lnTo>
                    <a:pt x="89622" y="377019"/>
                  </a:lnTo>
                  <a:lnTo>
                    <a:pt x="58612" y="352795"/>
                  </a:lnTo>
                  <a:lnTo>
                    <a:pt x="15280" y="299349"/>
                  </a:lnTo>
                  <a:lnTo>
                    <a:pt x="0" y="24079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64208" y="432815"/>
              <a:ext cx="697991" cy="23164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53183" y="566928"/>
              <a:ext cx="396239" cy="195072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1659100" y="389614"/>
            <a:ext cx="708660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780" marR="5080" indent="-259715">
              <a:lnSpc>
                <a:spcPct val="1233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Register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the </a:t>
            </a:r>
            <a:r>
              <a:rPr dirty="0" sz="900" spc="-19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site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651250" y="595629"/>
            <a:ext cx="668020" cy="254000"/>
            <a:chOff x="3651250" y="595629"/>
            <a:chExt cx="668020" cy="254000"/>
          </a:xfrm>
        </p:grpSpPr>
        <p:sp>
          <p:nvSpPr>
            <p:cNvPr id="93" name="object 93"/>
            <p:cNvSpPr/>
            <p:nvPr/>
          </p:nvSpPr>
          <p:spPr>
            <a:xfrm>
              <a:off x="3657600" y="601979"/>
              <a:ext cx="655320" cy="241300"/>
            </a:xfrm>
            <a:custGeom>
              <a:avLst/>
              <a:gdLst/>
              <a:ahLst/>
              <a:cxnLst/>
              <a:rect l="l" t="t" r="r" b="b"/>
              <a:pathLst>
                <a:path w="655320" h="241300">
                  <a:moveTo>
                    <a:pt x="327660" y="240792"/>
                  </a:moveTo>
                  <a:lnTo>
                    <a:pt x="261949" y="238306"/>
                  </a:lnTo>
                  <a:lnTo>
                    <a:pt x="200596" y="231195"/>
                  </a:lnTo>
                  <a:lnTo>
                    <a:pt x="144958" y="219976"/>
                  </a:lnTo>
                  <a:lnTo>
                    <a:pt x="96393" y="205168"/>
                  </a:lnTo>
                  <a:lnTo>
                    <a:pt x="56257" y="187288"/>
                  </a:lnTo>
                  <a:lnTo>
                    <a:pt x="6703" y="144384"/>
                  </a:lnTo>
                  <a:lnTo>
                    <a:pt x="0" y="120396"/>
                  </a:lnTo>
                  <a:lnTo>
                    <a:pt x="6703" y="95970"/>
                  </a:lnTo>
                  <a:lnTo>
                    <a:pt x="56257" y="52833"/>
                  </a:lnTo>
                  <a:lnTo>
                    <a:pt x="96393" y="35052"/>
                  </a:lnTo>
                  <a:lnTo>
                    <a:pt x="144958" y="20413"/>
                  </a:lnTo>
                  <a:lnTo>
                    <a:pt x="200596" y="9382"/>
                  </a:lnTo>
                  <a:lnTo>
                    <a:pt x="261949" y="2422"/>
                  </a:lnTo>
                  <a:lnTo>
                    <a:pt x="327660" y="0"/>
                  </a:lnTo>
                  <a:lnTo>
                    <a:pt x="393808" y="2422"/>
                  </a:lnTo>
                  <a:lnTo>
                    <a:pt x="455366" y="9382"/>
                  </a:lnTo>
                  <a:lnTo>
                    <a:pt x="511031" y="20413"/>
                  </a:lnTo>
                  <a:lnTo>
                    <a:pt x="559498" y="35052"/>
                  </a:lnTo>
                  <a:lnTo>
                    <a:pt x="599464" y="52833"/>
                  </a:lnTo>
                  <a:lnTo>
                    <a:pt x="648679" y="95970"/>
                  </a:lnTo>
                  <a:lnTo>
                    <a:pt x="655320" y="120396"/>
                  </a:lnTo>
                  <a:lnTo>
                    <a:pt x="648679" y="144384"/>
                  </a:lnTo>
                  <a:lnTo>
                    <a:pt x="599464" y="187288"/>
                  </a:lnTo>
                  <a:lnTo>
                    <a:pt x="559498" y="205168"/>
                  </a:lnTo>
                  <a:lnTo>
                    <a:pt x="511031" y="219976"/>
                  </a:lnTo>
                  <a:lnTo>
                    <a:pt x="455366" y="231195"/>
                  </a:lnTo>
                  <a:lnTo>
                    <a:pt x="393808" y="238306"/>
                  </a:lnTo>
                  <a:lnTo>
                    <a:pt x="327660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657600" y="601979"/>
              <a:ext cx="655320" cy="241300"/>
            </a:xfrm>
            <a:custGeom>
              <a:avLst/>
              <a:gdLst/>
              <a:ahLst/>
              <a:cxnLst/>
              <a:rect l="l" t="t" r="r" b="b"/>
              <a:pathLst>
                <a:path w="655320" h="241300">
                  <a:moveTo>
                    <a:pt x="0" y="120396"/>
                  </a:moveTo>
                  <a:lnTo>
                    <a:pt x="25908" y="73294"/>
                  </a:lnTo>
                  <a:lnTo>
                    <a:pt x="96393" y="35052"/>
                  </a:lnTo>
                  <a:lnTo>
                    <a:pt x="144958" y="20413"/>
                  </a:lnTo>
                  <a:lnTo>
                    <a:pt x="200596" y="9382"/>
                  </a:lnTo>
                  <a:lnTo>
                    <a:pt x="261949" y="2422"/>
                  </a:lnTo>
                  <a:lnTo>
                    <a:pt x="327660" y="0"/>
                  </a:lnTo>
                  <a:lnTo>
                    <a:pt x="393808" y="2422"/>
                  </a:lnTo>
                  <a:lnTo>
                    <a:pt x="455366" y="9382"/>
                  </a:lnTo>
                  <a:lnTo>
                    <a:pt x="511031" y="20413"/>
                  </a:lnTo>
                  <a:lnTo>
                    <a:pt x="559498" y="35052"/>
                  </a:lnTo>
                  <a:lnTo>
                    <a:pt x="599464" y="52833"/>
                  </a:lnTo>
                  <a:lnTo>
                    <a:pt x="648679" y="95970"/>
                  </a:lnTo>
                  <a:lnTo>
                    <a:pt x="655320" y="120396"/>
                  </a:lnTo>
                  <a:lnTo>
                    <a:pt x="648679" y="144384"/>
                  </a:lnTo>
                  <a:lnTo>
                    <a:pt x="599464" y="187288"/>
                  </a:lnTo>
                  <a:lnTo>
                    <a:pt x="559498" y="205168"/>
                  </a:lnTo>
                  <a:lnTo>
                    <a:pt x="511031" y="219976"/>
                  </a:lnTo>
                  <a:lnTo>
                    <a:pt x="455366" y="231195"/>
                  </a:lnTo>
                  <a:lnTo>
                    <a:pt x="393808" y="238306"/>
                  </a:lnTo>
                  <a:lnTo>
                    <a:pt x="327660" y="240792"/>
                  </a:lnTo>
                  <a:lnTo>
                    <a:pt x="261949" y="238306"/>
                  </a:lnTo>
                  <a:lnTo>
                    <a:pt x="200596" y="231195"/>
                  </a:lnTo>
                  <a:lnTo>
                    <a:pt x="144958" y="219976"/>
                  </a:lnTo>
                  <a:lnTo>
                    <a:pt x="96393" y="205168"/>
                  </a:lnTo>
                  <a:lnTo>
                    <a:pt x="56257" y="187288"/>
                  </a:lnTo>
                  <a:lnTo>
                    <a:pt x="6703" y="144384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58183" y="640079"/>
              <a:ext cx="454151" cy="161543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3750037" y="630403"/>
            <a:ext cx="471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Password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654297" y="63753"/>
            <a:ext cx="663575" cy="254000"/>
            <a:chOff x="3654297" y="63753"/>
            <a:chExt cx="663575" cy="254000"/>
          </a:xfrm>
        </p:grpSpPr>
        <p:sp>
          <p:nvSpPr>
            <p:cNvPr id="98" name="object 98"/>
            <p:cNvSpPr/>
            <p:nvPr/>
          </p:nvSpPr>
          <p:spPr>
            <a:xfrm>
              <a:off x="3660647" y="70103"/>
              <a:ext cx="650875" cy="241300"/>
            </a:xfrm>
            <a:custGeom>
              <a:avLst/>
              <a:gdLst/>
              <a:ahLst/>
              <a:cxnLst/>
              <a:rect l="l" t="t" r="r" b="b"/>
              <a:pathLst>
                <a:path w="650875" h="241300">
                  <a:moveTo>
                    <a:pt x="324612" y="240792"/>
                  </a:moveTo>
                  <a:lnTo>
                    <a:pt x="259032" y="238369"/>
                  </a:lnTo>
                  <a:lnTo>
                    <a:pt x="198024" y="231409"/>
                  </a:lnTo>
                  <a:lnTo>
                    <a:pt x="142875" y="220378"/>
                  </a:lnTo>
                  <a:lnTo>
                    <a:pt x="94869" y="205740"/>
                  </a:lnTo>
                  <a:lnTo>
                    <a:pt x="55292" y="187958"/>
                  </a:lnTo>
                  <a:lnTo>
                    <a:pt x="6572" y="144821"/>
                  </a:lnTo>
                  <a:lnTo>
                    <a:pt x="0" y="120396"/>
                  </a:lnTo>
                  <a:lnTo>
                    <a:pt x="6572" y="96407"/>
                  </a:lnTo>
                  <a:lnTo>
                    <a:pt x="55292" y="53503"/>
                  </a:lnTo>
                  <a:lnTo>
                    <a:pt x="94869" y="35623"/>
                  </a:lnTo>
                  <a:lnTo>
                    <a:pt x="142875" y="20815"/>
                  </a:lnTo>
                  <a:lnTo>
                    <a:pt x="198024" y="9596"/>
                  </a:lnTo>
                  <a:lnTo>
                    <a:pt x="259032" y="2485"/>
                  </a:lnTo>
                  <a:lnTo>
                    <a:pt x="324612" y="0"/>
                  </a:lnTo>
                  <a:lnTo>
                    <a:pt x="390694" y="2485"/>
                  </a:lnTo>
                  <a:lnTo>
                    <a:pt x="452080" y="9596"/>
                  </a:lnTo>
                  <a:lnTo>
                    <a:pt x="507500" y="20815"/>
                  </a:lnTo>
                  <a:lnTo>
                    <a:pt x="555688" y="35623"/>
                  </a:lnTo>
                  <a:lnTo>
                    <a:pt x="595375" y="53503"/>
                  </a:lnTo>
                  <a:lnTo>
                    <a:pt x="644172" y="96407"/>
                  </a:lnTo>
                  <a:lnTo>
                    <a:pt x="650747" y="120396"/>
                  </a:lnTo>
                  <a:lnTo>
                    <a:pt x="644172" y="144821"/>
                  </a:lnTo>
                  <a:lnTo>
                    <a:pt x="595375" y="187958"/>
                  </a:lnTo>
                  <a:lnTo>
                    <a:pt x="555688" y="205740"/>
                  </a:lnTo>
                  <a:lnTo>
                    <a:pt x="507500" y="220378"/>
                  </a:lnTo>
                  <a:lnTo>
                    <a:pt x="452080" y="231409"/>
                  </a:lnTo>
                  <a:lnTo>
                    <a:pt x="390694" y="238369"/>
                  </a:lnTo>
                  <a:lnTo>
                    <a:pt x="324612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660647" y="70103"/>
              <a:ext cx="650875" cy="241300"/>
            </a:xfrm>
            <a:custGeom>
              <a:avLst/>
              <a:gdLst/>
              <a:ahLst/>
              <a:cxnLst/>
              <a:rect l="l" t="t" r="r" b="b"/>
              <a:pathLst>
                <a:path w="650875" h="241300">
                  <a:moveTo>
                    <a:pt x="0" y="120396"/>
                  </a:moveTo>
                  <a:lnTo>
                    <a:pt x="25431" y="73937"/>
                  </a:lnTo>
                  <a:lnTo>
                    <a:pt x="94869" y="35623"/>
                  </a:lnTo>
                  <a:lnTo>
                    <a:pt x="142875" y="20815"/>
                  </a:lnTo>
                  <a:lnTo>
                    <a:pt x="198024" y="9596"/>
                  </a:lnTo>
                  <a:lnTo>
                    <a:pt x="259032" y="2485"/>
                  </a:lnTo>
                  <a:lnTo>
                    <a:pt x="324612" y="0"/>
                  </a:lnTo>
                  <a:lnTo>
                    <a:pt x="390694" y="2485"/>
                  </a:lnTo>
                  <a:lnTo>
                    <a:pt x="452080" y="9596"/>
                  </a:lnTo>
                  <a:lnTo>
                    <a:pt x="507500" y="20815"/>
                  </a:lnTo>
                  <a:lnTo>
                    <a:pt x="555688" y="35623"/>
                  </a:lnTo>
                  <a:lnTo>
                    <a:pt x="595375" y="53503"/>
                  </a:lnTo>
                  <a:lnTo>
                    <a:pt x="644172" y="96407"/>
                  </a:lnTo>
                  <a:lnTo>
                    <a:pt x="650747" y="120396"/>
                  </a:lnTo>
                  <a:lnTo>
                    <a:pt x="644172" y="144821"/>
                  </a:lnTo>
                  <a:lnTo>
                    <a:pt x="595375" y="187958"/>
                  </a:lnTo>
                  <a:lnTo>
                    <a:pt x="555688" y="205740"/>
                  </a:lnTo>
                  <a:lnTo>
                    <a:pt x="507500" y="220378"/>
                  </a:lnTo>
                  <a:lnTo>
                    <a:pt x="452080" y="231409"/>
                  </a:lnTo>
                  <a:lnTo>
                    <a:pt x="390694" y="238369"/>
                  </a:lnTo>
                  <a:lnTo>
                    <a:pt x="324612" y="240792"/>
                  </a:lnTo>
                  <a:lnTo>
                    <a:pt x="259032" y="238369"/>
                  </a:lnTo>
                  <a:lnTo>
                    <a:pt x="198024" y="231409"/>
                  </a:lnTo>
                  <a:lnTo>
                    <a:pt x="142875" y="220378"/>
                  </a:lnTo>
                  <a:lnTo>
                    <a:pt x="94869" y="205740"/>
                  </a:lnTo>
                  <a:lnTo>
                    <a:pt x="55292" y="187958"/>
                  </a:lnTo>
                  <a:lnTo>
                    <a:pt x="6572" y="144821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55719" y="109728"/>
              <a:ext cx="262127" cy="161543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3922282" y="98529"/>
            <a:ext cx="124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664965" y="860805"/>
            <a:ext cx="663575" cy="254000"/>
            <a:chOff x="3664965" y="860805"/>
            <a:chExt cx="663575" cy="254000"/>
          </a:xfrm>
        </p:grpSpPr>
        <p:sp>
          <p:nvSpPr>
            <p:cNvPr id="103" name="object 103"/>
            <p:cNvSpPr/>
            <p:nvPr/>
          </p:nvSpPr>
          <p:spPr>
            <a:xfrm>
              <a:off x="3671315" y="867155"/>
              <a:ext cx="650875" cy="241300"/>
            </a:xfrm>
            <a:custGeom>
              <a:avLst/>
              <a:gdLst/>
              <a:ahLst/>
              <a:cxnLst/>
              <a:rect l="l" t="t" r="r" b="b"/>
              <a:pathLst>
                <a:path w="650875" h="241300">
                  <a:moveTo>
                    <a:pt x="326136" y="240792"/>
                  </a:moveTo>
                  <a:lnTo>
                    <a:pt x="260490" y="238306"/>
                  </a:lnTo>
                  <a:lnTo>
                    <a:pt x="199310" y="231195"/>
                  </a:lnTo>
                  <a:lnTo>
                    <a:pt x="143916" y="219976"/>
                  </a:lnTo>
                  <a:lnTo>
                    <a:pt x="95631" y="205168"/>
                  </a:lnTo>
                  <a:lnTo>
                    <a:pt x="55774" y="187288"/>
                  </a:lnTo>
                  <a:lnTo>
                    <a:pt x="6637" y="144384"/>
                  </a:lnTo>
                  <a:lnTo>
                    <a:pt x="0" y="120396"/>
                  </a:lnTo>
                  <a:lnTo>
                    <a:pt x="6637" y="95970"/>
                  </a:lnTo>
                  <a:lnTo>
                    <a:pt x="55774" y="52833"/>
                  </a:lnTo>
                  <a:lnTo>
                    <a:pt x="95631" y="35052"/>
                  </a:lnTo>
                  <a:lnTo>
                    <a:pt x="143916" y="20413"/>
                  </a:lnTo>
                  <a:lnTo>
                    <a:pt x="199310" y="9382"/>
                  </a:lnTo>
                  <a:lnTo>
                    <a:pt x="260490" y="2422"/>
                  </a:lnTo>
                  <a:lnTo>
                    <a:pt x="326136" y="0"/>
                  </a:lnTo>
                  <a:lnTo>
                    <a:pt x="391278" y="2422"/>
                  </a:lnTo>
                  <a:lnTo>
                    <a:pt x="452080" y="9382"/>
                  </a:lnTo>
                  <a:lnTo>
                    <a:pt x="507203" y="20413"/>
                  </a:lnTo>
                  <a:lnTo>
                    <a:pt x="555307" y="35052"/>
                  </a:lnTo>
                  <a:lnTo>
                    <a:pt x="595053" y="52833"/>
                  </a:lnTo>
                  <a:lnTo>
                    <a:pt x="644113" y="95970"/>
                  </a:lnTo>
                  <a:lnTo>
                    <a:pt x="650747" y="120396"/>
                  </a:lnTo>
                  <a:lnTo>
                    <a:pt x="644113" y="144384"/>
                  </a:lnTo>
                  <a:lnTo>
                    <a:pt x="595053" y="187288"/>
                  </a:lnTo>
                  <a:lnTo>
                    <a:pt x="555307" y="205168"/>
                  </a:lnTo>
                  <a:lnTo>
                    <a:pt x="507203" y="219976"/>
                  </a:lnTo>
                  <a:lnTo>
                    <a:pt x="452080" y="231195"/>
                  </a:lnTo>
                  <a:lnTo>
                    <a:pt x="391278" y="238306"/>
                  </a:lnTo>
                  <a:lnTo>
                    <a:pt x="326136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671315" y="867155"/>
              <a:ext cx="650875" cy="241300"/>
            </a:xfrm>
            <a:custGeom>
              <a:avLst/>
              <a:gdLst/>
              <a:ahLst/>
              <a:cxnLst/>
              <a:rect l="l" t="t" r="r" b="b"/>
              <a:pathLst>
                <a:path w="650875" h="241300">
                  <a:moveTo>
                    <a:pt x="0" y="120396"/>
                  </a:moveTo>
                  <a:lnTo>
                    <a:pt x="25669" y="73294"/>
                  </a:lnTo>
                  <a:lnTo>
                    <a:pt x="95631" y="35052"/>
                  </a:lnTo>
                  <a:lnTo>
                    <a:pt x="143916" y="20413"/>
                  </a:lnTo>
                  <a:lnTo>
                    <a:pt x="199310" y="9382"/>
                  </a:lnTo>
                  <a:lnTo>
                    <a:pt x="260490" y="2422"/>
                  </a:lnTo>
                  <a:lnTo>
                    <a:pt x="326136" y="0"/>
                  </a:lnTo>
                  <a:lnTo>
                    <a:pt x="391278" y="2422"/>
                  </a:lnTo>
                  <a:lnTo>
                    <a:pt x="452080" y="9382"/>
                  </a:lnTo>
                  <a:lnTo>
                    <a:pt x="507203" y="20413"/>
                  </a:lnTo>
                  <a:lnTo>
                    <a:pt x="555307" y="35052"/>
                  </a:lnTo>
                  <a:lnTo>
                    <a:pt x="595053" y="52833"/>
                  </a:lnTo>
                  <a:lnTo>
                    <a:pt x="644113" y="95970"/>
                  </a:lnTo>
                  <a:lnTo>
                    <a:pt x="650747" y="120396"/>
                  </a:lnTo>
                  <a:lnTo>
                    <a:pt x="644113" y="144384"/>
                  </a:lnTo>
                  <a:lnTo>
                    <a:pt x="595053" y="187288"/>
                  </a:lnTo>
                  <a:lnTo>
                    <a:pt x="555307" y="205168"/>
                  </a:lnTo>
                  <a:lnTo>
                    <a:pt x="507203" y="219976"/>
                  </a:lnTo>
                  <a:lnTo>
                    <a:pt x="452080" y="231195"/>
                  </a:lnTo>
                  <a:lnTo>
                    <a:pt x="391278" y="238306"/>
                  </a:lnTo>
                  <a:lnTo>
                    <a:pt x="326136" y="240792"/>
                  </a:lnTo>
                  <a:lnTo>
                    <a:pt x="260490" y="238306"/>
                  </a:lnTo>
                  <a:lnTo>
                    <a:pt x="199310" y="231195"/>
                  </a:lnTo>
                  <a:lnTo>
                    <a:pt x="143916" y="219976"/>
                  </a:lnTo>
                  <a:lnTo>
                    <a:pt x="95631" y="205168"/>
                  </a:lnTo>
                  <a:lnTo>
                    <a:pt x="55774" y="187288"/>
                  </a:lnTo>
                  <a:lnTo>
                    <a:pt x="6637" y="144384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28287" y="905255"/>
              <a:ext cx="338327" cy="161543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3893296" y="895614"/>
            <a:ext cx="2012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660394" y="1119886"/>
            <a:ext cx="665480" cy="252095"/>
            <a:chOff x="3660394" y="1119886"/>
            <a:chExt cx="665480" cy="252095"/>
          </a:xfrm>
        </p:grpSpPr>
        <p:sp>
          <p:nvSpPr>
            <p:cNvPr id="108" name="object 108"/>
            <p:cNvSpPr/>
            <p:nvPr/>
          </p:nvSpPr>
          <p:spPr>
            <a:xfrm>
              <a:off x="3666744" y="1126236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326136" y="239268"/>
                  </a:moveTo>
                  <a:lnTo>
                    <a:pt x="260490" y="236848"/>
                  </a:lnTo>
                  <a:lnTo>
                    <a:pt x="199310" y="229909"/>
                  </a:lnTo>
                  <a:lnTo>
                    <a:pt x="143916" y="218935"/>
                  </a:lnTo>
                  <a:lnTo>
                    <a:pt x="95631" y="204406"/>
                  </a:lnTo>
                  <a:lnTo>
                    <a:pt x="55774" y="186806"/>
                  </a:lnTo>
                  <a:lnTo>
                    <a:pt x="6637" y="144318"/>
                  </a:lnTo>
                  <a:lnTo>
                    <a:pt x="0" y="120396"/>
                  </a:lnTo>
                  <a:lnTo>
                    <a:pt x="6637" y="95970"/>
                  </a:lnTo>
                  <a:lnTo>
                    <a:pt x="55774" y="52833"/>
                  </a:lnTo>
                  <a:lnTo>
                    <a:pt x="95631" y="35052"/>
                  </a:lnTo>
                  <a:lnTo>
                    <a:pt x="143916" y="20413"/>
                  </a:lnTo>
                  <a:lnTo>
                    <a:pt x="199310" y="9382"/>
                  </a:lnTo>
                  <a:lnTo>
                    <a:pt x="260490" y="2422"/>
                  </a:lnTo>
                  <a:lnTo>
                    <a:pt x="326136" y="0"/>
                  </a:lnTo>
                  <a:lnTo>
                    <a:pt x="391781" y="2422"/>
                  </a:lnTo>
                  <a:lnTo>
                    <a:pt x="452961" y="9382"/>
                  </a:lnTo>
                  <a:lnTo>
                    <a:pt x="508355" y="20413"/>
                  </a:lnTo>
                  <a:lnTo>
                    <a:pt x="556641" y="35052"/>
                  </a:lnTo>
                  <a:lnTo>
                    <a:pt x="596497" y="52833"/>
                  </a:lnTo>
                  <a:lnTo>
                    <a:pt x="645634" y="95970"/>
                  </a:lnTo>
                  <a:lnTo>
                    <a:pt x="652272" y="120396"/>
                  </a:lnTo>
                  <a:lnTo>
                    <a:pt x="645634" y="144318"/>
                  </a:lnTo>
                  <a:lnTo>
                    <a:pt x="596497" y="186806"/>
                  </a:lnTo>
                  <a:lnTo>
                    <a:pt x="556641" y="204406"/>
                  </a:lnTo>
                  <a:lnTo>
                    <a:pt x="508355" y="218935"/>
                  </a:lnTo>
                  <a:lnTo>
                    <a:pt x="452961" y="229909"/>
                  </a:lnTo>
                  <a:lnTo>
                    <a:pt x="391781" y="236848"/>
                  </a:lnTo>
                  <a:lnTo>
                    <a:pt x="326136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666744" y="1126236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0" y="120396"/>
                  </a:moveTo>
                  <a:lnTo>
                    <a:pt x="25669" y="73294"/>
                  </a:lnTo>
                  <a:lnTo>
                    <a:pt x="95631" y="35052"/>
                  </a:lnTo>
                  <a:lnTo>
                    <a:pt x="143916" y="20413"/>
                  </a:lnTo>
                  <a:lnTo>
                    <a:pt x="199310" y="9382"/>
                  </a:lnTo>
                  <a:lnTo>
                    <a:pt x="260490" y="2422"/>
                  </a:lnTo>
                  <a:lnTo>
                    <a:pt x="326136" y="0"/>
                  </a:lnTo>
                  <a:lnTo>
                    <a:pt x="391781" y="2422"/>
                  </a:lnTo>
                  <a:lnTo>
                    <a:pt x="452961" y="9382"/>
                  </a:lnTo>
                  <a:lnTo>
                    <a:pt x="508355" y="20413"/>
                  </a:lnTo>
                  <a:lnTo>
                    <a:pt x="556641" y="35052"/>
                  </a:lnTo>
                  <a:lnTo>
                    <a:pt x="596497" y="52833"/>
                  </a:lnTo>
                  <a:lnTo>
                    <a:pt x="645634" y="95970"/>
                  </a:lnTo>
                  <a:lnTo>
                    <a:pt x="652272" y="120396"/>
                  </a:lnTo>
                  <a:lnTo>
                    <a:pt x="645634" y="144318"/>
                  </a:lnTo>
                  <a:lnTo>
                    <a:pt x="596497" y="186806"/>
                  </a:lnTo>
                  <a:lnTo>
                    <a:pt x="556641" y="204406"/>
                  </a:lnTo>
                  <a:lnTo>
                    <a:pt x="508355" y="218935"/>
                  </a:lnTo>
                  <a:lnTo>
                    <a:pt x="452961" y="229909"/>
                  </a:lnTo>
                  <a:lnTo>
                    <a:pt x="391781" y="236848"/>
                  </a:lnTo>
                  <a:lnTo>
                    <a:pt x="326136" y="239268"/>
                  </a:lnTo>
                  <a:lnTo>
                    <a:pt x="260490" y="236848"/>
                  </a:lnTo>
                  <a:lnTo>
                    <a:pt x="199310" y="229909"/>
                  </a:lnTo>
                  <a:lnTo>
                    <a:pt x="143916" y="218935"/>
                  </a:lnTo>
                  <a:lnTo>
                    <a:pt x="95631" y="204406"/>
                  </a:lnTo>
                  <a:lnTo>
                    <a:pt x="55774" y="186806"/>
                  </a:lnTo>
                  <a:lnTo>
                    <a:pt x="6637" y="144318"/>
                  </a:lnTo>
                  <a:lnTo>
                    <a:pt x="0" y="120396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64280" y="1164335"/>
              <a:ext cx="454151" cy="161543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3830788" y="1153179"/>
            <a:ext cx="321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P</a:t>
            </a:r>
            <a:r>
              <a:rPr dirty="0" sz="900" spc="-5">
                <a:latin typeface="Calibri"/>
                <a:cs typeface="Calibri"/>
              </a:rPr>
              <a:t>h</a:t>
            </a:r>
            <a:r>
              <a:rPr dirty="0" sz="900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510030" y="193420"/>
            <a:ext cx="2155825" cy="1520190"/>
            <a:chOff x="1510030" y="193420"/>
            <a:chExt cx="2155825" cy="1520190"/>
          </a:xfrm>
        </p:grpSpPr>
        <p:sp>
          <p:nvSpPr>
            <p:cNvPr id="113" name="object 113"/>
            <p:cNvSpPr/>
            <p:nvPr/>
          </p:nvSpPr>
          <p:spPr>
            <a:xfrm>
              <a:off x="1516380" y="1380743"/>
              <a:ext cx="990600" cy="326390"/>
            </a:xfrm>
            <a:custGeom>
              <a:avLst/>
              <a:gdLst/>
              <a:ahLst/>
              <a:cxnLst/>
              <a:rect l="l" t="t" r="r" b="b"/>
              <a:pathLst>
                <a:path w="990600" h="326389">
                  <a:moveTo>
                    <a:pt x="495300" y="326136"/>
                  </a:moveTo>
                  <a:lnTo>
                    <a:pt x="427928" y="324644"/>
                  </a:lnTo>
                  <a:lnTo>
                    <a:pt x="363361" y="320301"/>
                  </a:lnTo>
                  <a:lnTo>
                    <a:pt x="302180" y="313301"/>
                  </a:lnTo>
                  <a:lnTo>
                    <a:pt x="244968" y="303840"/>
                  </a:lnTo>
                  <a:lnTo>
                    <a:pt x="192307" y="292115"/>
                  </a:lnTo>
                  <a:lnTo>
                    <a:pt x="144780" y="278320"/>
                  </a:lnTo>
                  <a:lnTo>
                    <a:pt x="102967" y="262652"/>
                  </a:lnTo>
                  <a:lnTo>
                    <a:pt x="67451" y="245307"/>
                  </a:lnTo>
                  <a:lnTo>
                    <a:pt x="17638" y="206367"/>
                  </a:lnTo>
                  <a:lnTo>
                    <a:pt x="0" y="163068"/>
                  </a:lnTo>
                  <a:lnTo>
                    <a:pt x="4506" y="140970"/>
                  </a:lnTo>
                  <a:lnTo>
                    <a:pt x="38814" y="99655"/>
                  </a:lnTo>
                  <a:lnTo>
                    <a:pt x="102967" y="63483"/>
                  </a:lnTo>
                  <a:lnTo>
                    <a:pt x="144780" y="47815"/>
                  </a:lnTo>
                  <a:lnTo>
                    <a:pt x="192307" y="34021"/>
                  </a:lnTo>
                  <a:lnTo>
                    <a:pt x="244968" y="22295"/>
                  </a:lnTo>
                  <a:lnTo>
                    <a:pt x="302180" y="12834"/>
                  </a:lnTo>
                  <a:lnTo>
                    <a:pt x="363361" y="5834"/>
                  </a:lnTo>
                  <a:lnTo>
                    <a:pt x="427928" y="1491"/>
                  </a:lnTo>
                  <a:lnTo>
                    <a:pt x="495300" y="0"/>
                  </a:lnTo>
                  <a:lnTo>
                    <a:pt x="562351" y="1491"/>
                  </a:lnTo>
                  <a:lnTo>
                    <a:pt x="626709" y="5834"/>
                  </a:lnTo>
                  <a:lnTo>
                    <a:pt x="687776" y="12834"/>
                  </a:lnTo>
                  <a:lnTo>
                    <a:pt x="744953" y="22295"/>
                  </a:lnTo>
                  <a:lnTo>
                    <a:pt x="797643" y="34021"/>
                  </a:lnTo>
                  <a:lnTo>
                    <a:pt x="845248" y="47815"/>
                  </a:lnTo>
                  <a:lnTo>
                    <a:pt x="887169" y="63483"/>
                  </a:lnTo>
                  <a:lnTo>
                    <a:pt x="922810" y="80828"/>
                  </a:lnTo>
                  <a:lnTo>
                    <a:pt x="972855" y="119768"/>
                  </a:lnTo>
                  <a:lnTo>
                    <a:pt x="990600" y="163068"/>
                  </a:lnTo>
                  <a:lnTo>
                    <a:pt x="986064" y="185165"/>
                  </a:lnTo>
                  <a:lnTo>
                    <a:pt x="951571" y="226480"/>
                  </a:lnTo>
                  <a:lnTo>
                    <a:pt x="887169" y="262652"/>
                  </a:lnTo>
                  <a:lnTo>
                    <a:pt x="845248" y="278320"/>
                  </a:lnTo>
                  <a:lnTo>
                    <a:pt x="797643" y="292115"/>
                  </a:lnTo>
                  <a:lnTo>
                    <a:pt x="744953" y="303840"/>
                  </a:lnTo>
                  <a:lnTo>
                    <a:pt x="687776" y="313301"/>
                  </a:lnTo>
                  <a:lnTo>
                    <a:pt x="626709" y="320301"/>
                  </a:lnTo>
                  <a:lnTo>
                    <a:pt x="562351" y="324644"/>
                  </a:lnTo>
                  <a:lnTo>
                    <a:pt x="495300" y="32613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516380" y="1380743"/>
              <a:ext cx="990600" cy="326390"/>
            </a:xfrm>
            <a:custGeom>
              <a:avLst/>
              <a:gdLst/>
              <a:ahLst/>
              <a:cxnLst/>
              <a:rect l="l" t="t" r="r" b="b"/>
              <a:pathLst>
                <a:path w="990600" h="326389">
                  <a:moveTo>
                    <a:pt x="0" y="163068"/>
                  </a:moveTo>
                  <a:lnTo>
                    <a:pt x="17638" y="119768"/>
                  </a:lnTo>
                  <a:lnTo>
                    <a:pt x="67451" y="80828"/>
                  </a:lnTo>
                  <a:lnTo>
                    <a:pt x="102967" y="63483"/>
                  </a:lnTo>
                  <a:lnTo>
                    <a:pt x="144780" y="47815"/>
                  </a:lnTo>
                  <a:lnTo>
                    <a:pt x="192307" y="34021"/>
                  </a:lnTo>
                  <a:lnTo>
                    <a:pt x="244968" y="22295"/>
                  </a:lnTo>
                  <a:lnTo>
                    <a:pt x="302180" y="12834"/>
                  </a:lnTo>
                  <a:lnTo>
                    <a:pt x="363361" y="5834"/>
                  </a:lnTo>
                  <a:lnTo>
                    <a:pt x="427928" y="1491"/>
                  </a:lnTo>
                  <a:lnTo>
                    <a:pt x="495300" y="0"/>
                  </a:lnTo>
                  <a:lnTo>
                    <a:pt x="562351" y="1491"/>
                  </a:lnTo>
                  <a:lnTo>
                    <a:pt x="626709" y="5834"/>
                  </a:lnTo>
                  <a:lnTo>
                    <a:pt x="687776" y="12834"/>
                  </a:lnTo>
                  <a:lnTo>
                    <a:pt x="744953" y="22295"/>
                  </a:lnTo>
                  <a:lnTo>
                    <a:pt x="797643" y="34021"/>
                  </a:lnTo>
                  <a:lnTo>
                    <a:pt x="845248" y="47815"/>
                  </a:lnTo>
                  <a:lnTo>
                    <a:pt x="887169" y="63483"/>
                  </a:lnTo>
                  <a:lnTo>
                    <a:pt x="922810" y="80828"/>
                  </a:lnTo>
                  <a:lnTo>
                    <a:pt x="972855" y="119768"/>
                  </a:lnTo>
                  <a:lnTo>
                    <a:pt x="990600" y="163068"/>
                  </a:lnTo>
                  <a:lnTo>
                    <a:pt x="986064" y="185165"/>
                  </a:lnTo>
                  <a:lnTo>
                    <a:pt x="951571" y="226480"/>
                  </a:lnTo>
                  <a:lnTo>
                    <a:pt x="887169" y="262652"/>
                  </a:lnTo>
                  <a:lnTo>
                    <a:pt x="845248" y="278320"/>
                  </a:lnTo>
                  <a:lnTo>
                    <a:pt x="797643" y="292115"/>
                  </a:lnTo>
                  <a:lnTo>
                    <a:pt x="744953" y="303840"/>
                  </a:lnTo>
                  <a:lnTo>
                    <a:pt x="687776" y="313301"/>
                  </a:lnTo>
                  <a:lnTo>
                    <a:pt x="626709" y="320301"/>
                  </a:lnTo>
                  <a:lnTo>
                    <a:pt x="562351" y="324644"/>
                  </a:lnTo>
                  <a:lnTo>
                    <a:pt x="495300" y="326136"/>
                  </a:lnTo>
                  <a:lnTo>
                    <a:pt x="427928" y="324644"/>
                  </a:lnTo>
                  <a:lnTo>
                    <a:pt x="363361" y="320301"/>
                  </a:lnTo>
                  <a:lnTo>
                    <a:pt x="302180" y="313301"/>
                  </a:lnTo>
                  <a:lnTo>
                    <a:pt x="244968" y="303840"/>
                  </a:lnTo>
                  <a:lnTo>
                    <a:pt x="192307" y="292115"/>
                  </a:lnTo>
                  <a:lnTo>
                    <a:pt x="144780" y="278320"/>
                  </a:lnTo>
                  <a:lnTo>
                    <a:pt x="102967" y="262652"/>
                  </a:lnTo>
                  <a:lnTo>
                    <a:pt x="67451" y="245307"/>
                  </a:lnTo>
                  <a:lnTo>
                    <a:pt x="17638" y="206367"/>
                  </a:lnTo>
                  <a:lnTo>
                    <a:pt x="0" y="163068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95272" y="1432559"/>
              <a:ext cx="438912" cy="222504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410711" y="196595"/>
              <a:ext cx="251460" cy="1050290"/>
            </a:xfrm>
            <a:custGeom>
              <a:avLst/>
              <a:gdLst/>
              <a:ahLst/>
              <a:cxnLst/>
              <a:rect l="l" t="t" r="r" b="b"/>
              <a:pathLst>
                <a:path w="251460" h="1050290">
                  <a:moveTo>
                    <a:pt x="240791" y="0"/>
                  </a:moveTo>
                  <a:lnTo>
                    <a:pt x="39624" y="0"/>
                  </a:lnTo>
                  <a:lnTo>
                    <a:pt x="39624" y="399288"/>
                  </a:lnTo>
                  <a:lnTo>
                    <a:pt x="0" y="399288"/>
                  </a:lnTo>
                </a:path>
                <a:path w="251460" h="1050290">
                  <a:moveTo>
                    <a:pt x="236220" y="272796"/>
                  </a:moveTo>
                  <a:lnTo>
                    <a:pt x="41148" y="269748"/>
                  </a:lnTo>
                </a:path>
                <a:path w="251460" h="1050290">
                  <a:moveTo>
                    <a:pt x="230124" y="527304"/>
                  </a:moveTo>
                  <a:lnTo>
                    <a:pt x="36576" y="528828"/>
                  </a:lnTo>
                </a:path>
                <a:path w="251460" h="1050290">
                  <a:moveTo>
                    <a:pt x="251460" y="794004"/>
                  </a:moveTo>
                  <a:lnTo>
                    <a:pt x="44196" y="795528"/>
                  </a:lnTo>
                </a:path>
                <a:path w="251460" h="1050290">
                  <a:moveTo>
                    <a:pt x="246888" y="1050036"/>
                  </a:moveTo>
                  <a:lnTo>
                    <a:pt x="38100" y="1050036"/>
                  </a:lnTo>
                  <a:lnTo>
                    <a:pt x="38100" y="396240"/>
                  </a:lnTo>
                  <a:lnTo>
                    <a:pt x="27432" y="39624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1874503" y="1462679"/>
            <a:ext cx="4826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910952" y="142140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og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728216" y="1345437"/>
            <a:ext cx="2066925" cy="309880"/>
            <a:chOff x="1728216" y="1345437"/>
            <a:chExt cx="2066925" cy="309880"/>
          </a:xfrm>
        </p:grpSpPr>
        <p:pic>
          <p:nvPicPr>
            <p:cNvPr id="120" name="object 12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728216" y="1432559"/>
              <a:ext cx="231647" cy="222504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569464" y="1444751"/>
              <a:ext cx="584200" cy="100965"/>
            </a:xfrm>
            <a:custGeom>
              <a:avLst/>
              <a:gdLst/>
              <a:ahLst/>
              <a:cxnLst/>
              <a:rect l="l" t="t" r="r" b="b"/>
              <a:pathLst>
                <a:path w="584200" h="100965">
                  <a:moveTo>
                    <a:pt x="583691" y="0"/>
                  </a:moveTo>
                  <a:lnTo>
                    <a:pt x="464819" y="0"/>
                  </a:lnTo>
                  <a:lnTo>
                    <a:pt x="464819" y="100584"/>
                  </a:lnTo>
                  <a:lnTo>
                    <a:pt x="0" y="1005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3136391" y="1351787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326136" y="239268"/>
                  </a:moveTo>
                  <a:lnTo>
                    <a:pt x="260053" y="236845"/>
                  </a:lnTo>
                  <a:lnTo>
                    <a:pt x="198667" y="229885"/>
                  </a:lnTo>
                  <a:lnTo>
                    <a:pt x="143247" y="218854"/>
                  </a:lnTo>
                  <a:lnTo>
                    <a:pt x="95059" y="204216"/>
                  </a:lnTo>
                  <a:lnTo>
                    <a:pt x="55372" y="186434"/>
                  </a:lnTo>
                  <a:lnTo>
                    <a:pt x="6575" y="143297"/>
                  </a:lnTo>
                  <a:lnTo>
                    <a:pt x="0" y="118872"/>
                  </a:lnTo>
                  <a:lnTo>
                    <a:pt x="6575" y="94949"/>
                  </a:lnTo>
                  <a:lnTo>
                    <a:pt x="55372" y="52461"/>
                  </a:lnTo>
                  <a:lnTo>
                    <a:pt x="95059" y="34861"/>
                  </a:lnTo>
                  <a:lnTo>
                    <a:pt x="143247" y="20332"/>
                  </a:lnTo>
                  <a:lnTo>
                    <a:pt x="198667" y="9358"/>
                  </a:lnTo>
                  <a:lnTo>
                    <a:pt x="260053" y="2419"/>
                  </a:lnTo>
                  <a:lnTo>
                    <a:pt x="326136" y="0"/>
                  </a:lnTo>
                  <a:lnTo>
                    <a:pt x="391781" y="2419"/>
                  </a:lnTo>
                  <a:lnTo>
                    <a:pt x="452961" y="9358"/>
                  </a:lnTo>
                  <a:lnTo>
                    <a:pt x="508355" y="20332"/>
                  </a:lnTo>
                  <a:lnTo>
                    <a:pt x="556641" y="34861"/>
                  </a:lnTo>
                  <a:lnTo>
                    <a:pt x="596497" y="52461"/>
                  </a:lnTo>
                  <a:lnTo>
                    <a:pt x="645634" y="94949"/>
                  </a:lnTo>
                  <a:lnTo>
                    <a:pt x="652272" y="118872"/>
                  </a:lnTo>
                  <a:lnTo>
                    <a:pt x="645634" y="143297"/>
                  </a:lnTo>
                  <a:lnTo>
                    <a:pt x="596497" y="186434"/>
                  </a:lnTo>
                  <a:lnTo>
                    <a:pt x="556641" y="204216"/>
                  </a:lnTo>
                  <a:lnTo>
                    <a:pt x="508355" y="218854"/>
                  </a:lnTo>
                  <a:lnTo>
                    <a:pt x="452961" y="229885"/>
                  </a:lnTo>
                  <a:lnTo>
                    <a:pt x="391781" y="236845"/>
                  </a:lnTo>
                  <a:lnTo>
                    <a:pt x="326136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3136391" y="1351787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0" y="118872"/>
                  </a:moveTo>
                  <a:lnTo>
                    <a:pt x="25455" y="72651"/>
                  </a:lnTo>
                  <a:lnTo>
                    <a:pt x="95059" y="34861"/>
                  </a:lnTo>
                  <a:lnTo>
                    <a:pt x="143247" y="20332"/>
                  </a:lnTo>
                  <a:lnTo>
                    <a:pt x="198667" y="9358"/>
                  </a:lnTo>
                  <a:lnTo>
                    <a:pt x="260053" y="2419"/>
                  </a:lnTo>
                  <a:lnTo>
                    <a:pt x="326136" y="0"/>
                  </a:lnTo>
                  <a:lnTo>
                    <a:pt x="391781" y="2419"/>
                  </a:lnTo>
                  <a:lnTo>
                    <a:pt x="452961" y="9358"/>
                  </a:lnTo>
                  <a:lnTo>
                    <a:pt x="508355" y="20332"/>
                  </a:lnTo>
                  <a:lnTo>
                    <a:pt x="556641" y="34861"/>
                  </a:lnTo>
                  <a:lnTo>
                    <a:pt x="596497" y="52461"/>
                  </a:lnTo>
                  <a:lnTo>
                    <a:pt x="645634" y="94949"/>
                  </a:lnTo>
                  <a:lnTo>
                    <a:pt x="652272" y="118872"/>
                  </a:lnTo>
                  <a:lnTo>
                    <a:pt x="645634" y="143297"/>
                  </a:lnTo>
                  <a:lnTo>
                    <a:pt x="596497" y="186434"/>
                  </a:lnTo>
                  <a:lnTo>
                    <a:pt x="556641" y="204216"/>
                  </a:lnTo>
                  <a:lnTo>
                    <a:pt x="508355" y="218854"/>
                  </a:lnTo>
                  <a:lnTo>
                    <a:pt x="452961" y="229885"/>
                  </a:lnTo>
                  <a:lnTo>
                    <a:pt x="391781" y="236845"/>
                  </a:lnTo>
                  <a:lnTo>
                    <a:pt x="326136" y="239268"/>
                  </a:lnTo>
                  <a:lnTo>
                    <a:pt x="260053" y="236845"/>
                  </a:lnTo>
                  <a:lnTo>
                    <a:pt x="198667" y="229885"/>
                  </a:lnTo>
                  <a:lnTo>
                    <a:pt x="143247" y="218854"/>
                  </a:lnTo>
                  <a:lnTo>
                    <a:pt x="95059" y="204216"/>
                  </a:lnTo>
                  <a:lnTo>
                    <a:pt x="55372" y="186434"/>
                  </a:lnTo>
                  <a:lnTo>
                    <a:pt x="6575" y="143297"/>
                  </a:lnTo>
                  <a:lnTo>
                    <a:pt x="0" y="118872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31464" y="1389888"/>
              <a:ext cx="262127" cy="161543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>
            <a:off x="3397985" y="1378709"/>
            <a:ext cx="124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1964436" y="557784"/>
            <a:ext cx="1844675" cy="1306830"/>
            <a:chOff x="1964436" y="557784"/>
            <a:chExt cx="1844675" cy="1306830"/>
          </a:xfrm>
        </p:grpSpPr>
        <p:sp>
          <p:nvSpPr>
            <p:cNvPr id="127" name="object 127"/>
            <p:cNvSpPr/>
            <p:nvPr/>
          </p:nvSpPr>
          <p:spPr>
            <a:xfrm>
              <a:off x="1964436" y="557784"/>
              <a:ext cx="1480185" cy="821690"/>
            </a:xfrm>
            <a:custGeom>
              <a:avLst/>
              <a:gdLst/>
              <a:ahLst/>
              <a:cxnLst/>
              <a:rect l="l" t="t" r="r" b="b"/>
              <a:pathLst>
                <a:path w="1480185" h="821690">
                  <a:moveTo>
                    <a:pt x="76200" y="745236"/>
                  </a:moveTo>
                  <a:lnTo>
                    <a:pt x="44196" y="745236"/>
                  </a:lnTo>
                  <a:lnTo>
                    <a:pt x="44196" y="231648"/>
                  </a:lnTo>
                  <a:lnTo>
                    <a:pt x="32004" y="231648"/>
                  </a:lnTo>
                  <a:lnTo>
                    <a:pt x="32004" y="745236"/>
                  </a:lnTo>
                  <a:lnTo>
                    <a:pt x="0" y="745236"/>
                  </a:lnTo>
                  <a:lnTo>
                    <a:pt x="38100" y="821436"/>
                  </a:lnTo>
                  <a:lnTo>
                    <a:pt x="70104" y="757428"/>
                  </a:lnTo>
                  <a:lnTo>
                    <a:pt x="76200" y="745236"/>
                  </a:lnTo>
                  <a:close/>
                </a:path>
                <a:path w="1480185" h="821690">
                  <a:moveTo>
                    <a:pt x="1470279" y="32004"/>
                  </a:moveTo>
                  <a:lnTo>
                    <a:pt x="1403604" y="0"/>
                  </a:lnTo>
                  <a:lnTo>
                    <a:pt x="1404239" y="32004"/>
                  </a:lnTo>
                  <a:lnTo>
                    <a:pt x="1417320" y="32004"/>
                  </a:lnTo>
                  <a:lnTo>
                    <a:pt x="1470279" y="32004"/>
                  </a:lnTo>
                  <a:close/>
                </a:path>
                <a:path w="1480185" h="821690">
                  <a:moveTo>
                    <a:pt x="1479804" y="36576"/>
                  </a:moveTo>
                  <a:lnTo>
                    <a:pt x="1470748" y="32245"/>
                  </a:lnTo>
                  <a:lnTo>
                    <a:pt x="1417320" y="32245"/>
                  </a:lnTo>
                  <a:lnTo>
                    <a:pt x="1404239" y="32245"/>
                  </a:lnTo>
                  <a:lnTo>
                    <a:pt x="550164" y="47244"/>
                  </a:lnTo>
                  <a:lnTo>
                    <a:pt x="551688" y="59436"/>
                  </a:lnTo>
                  <a:lnTo>
                    <a:pt x="1404480" y="44424"/>
                  </a:lnTo>
                  <a:lnTo>
                    <a:pt x="1405128" y="76200"/>
                  </a:lnTo>
                  <a:lnTo>
                    <a:pt x="147980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147060" y="1618487"/>
              <a:ext cx="655320" cy="239395"/>
            </a:xfrm>
            <a:custGeom>
              <a:avLst/>
              <a:gdLst/>
              <a:ahLst/>
              <a:cxnLst/>
              <a:rect l="l" t="t" r="r" b="b"/>
              <a:pathLst>
                <a:path w="655320" h="239394">
                  <a:moveTo>
                    <a:pt x="327660" y="239268"/>
                  </a:moveTo>
                  <a:lnTo>
                    <a:pt x="261511" y="236845"/>
                  </a:lnTo>
                  <a:lnTo>
                    <a:pt x="199953" y="229885"/>
                  </a:lnTo>
                  <a:lnTo>
                    <a:pt x="144288" y="218854"/>
                  </a:lnTo>
                  <a:lnTo>
                    <a:pt x="95821" y="204216"/>
                  </a:lnTo>
                  <a:lnTo>
                    <a:pt x="55855" y="186434"/>
                  </a:lnTo>
                  <a:lnTo>
                    <a:pt x="6640" y="143297"/>
                  </a:lnTo>
                  <a:lnTo>
                    <a:pt x="0" y="118872"/>
                  </a:lnTo>
                  <a:lnTo>
                    <a:pt x="6640" y="94949"/>
                  </a:lnTo>
                  <a:lnTo>
                    <a:pt x="55855" y="52461"/>
                  </a:lnTo>
                  <a:lnTo>
                    <a:pt x="95821" y="34861"/>
                  </a:lnTo>
                  <a:lnTo>
                    <a:pt x="144288" y="20332"/>
                  </a:lnTo>
                  <a:lnTo>
                    <a:pt x="199953" y="9358"/>
                  </a:lnTo>
                  <a:lnTo>
                    <a:pt x="261511" y="2419"/>
                  </a:lnTo>
                  <a:lnTo>
                    <a:pt x="327660" y="0"/>
                  </a:lnTo>
                  <a:lnTo>
                    <a:pt x="393808" y="2419"/>
                  </a:lnTo>
                  <a:lnTo>
                    <a:pt x="455366" y="9358"/>
                  </a:lnTo>
                  <a:lnTo>
                    <a:pt x="511031" y="20332"/>
                  </a:lnTo>
                  <a:lnTo>
                    <a:pt x="559498" y="34861"/>
                  </a:lnTo>
                  <a:lnTo>
                    <a:pt x="599464" y="52461"/>
                  </a:lnTo>
                  <a:lnTo>
                    <a:pt x="648679" y="94949"/>
                  </a:lnTo>
                  <a:lnTo>
                    <a:pt x="655320" y="118872"/>
                  </a:lnTo>
                  <a:lnTo>
                    <a:pt x="648679" y="143297"/>
                  </a:lnTo>
                  <a:lnTo>
                    <a:pt x="599464" y="186434"/>
                  </a:lnTo>
                  <a:lnTo>
                    <a:pt x="559498" y="204216"/>
                  </a:lnTo>
                  <a:lnTo>
                    <a:pt x="511031" y="218854"/>
                  </a:lnTo>
                  <a:lnTo>
                    <a:pt x="455366" y="229885"/>
                  </a:lnTo>
                  <a:lnTo>
                    <a:pt x="393808" y="236845"/>
                  </a:lnTo>
                  <a:lnTo>
                    <a:pt x="327660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3147060" y="1618487"/>
              <a:ext cx="655320" cy="239395"/>
            </a:xfrm>
            <a:custGeom>
              <a:avLst/>
              <a:gdLst/>
              <a:ahLst/>
              <a:cxnLst/>
              <a:rect l="l" t="t" r="r" b="b"/>
              <a:pathLst>
                <a:path w="655320" h="239394">
                  <a:moveTo>
                    <a:pt x="0" y="118872"/>
                  </a:moveTo>
                  <a:lnTo>
                    <a:pt x="25693" y="72651"/>
                  </a:lnTo>
                  <a:lnTo>
                    <a:pt x="95821" y="34861"/>
                  </a:lnTo>
                  <a:lnTo>
                    <a:pt x="144288" y="20332"/>
                  </a:lnTo>
                  <a:lnTo>
                    <a:pt x="199953" y="9358"/>
                  </a:lnTo>
                  <a:lnTo>
                    <a:pt x="261511" y="2419"/>
                  </a:lnTo>
                  <a:lnTo>
                    <a:pt x="327660" y="0"/>
                  </a:lnTo>
                  <a:lnTo>
                    <a:pt x="393808" y="2419"/>
                  </a:lnTo>
                  <a:lnTo>
                    <a:pt x="455366" y="9358"/>
                  </a:lnTo>
                  <a:lnTo>
                    <a:pt x="511031" y="20332"/>
                  </a:lnTo>
                  <a:lnTo>
                    <a:pt x="559498" y="34861"/>
                  </a:lnTo>
                  <a:lnTo>
                    <a:pt x="599464" y="52461"/>
                  </a:lnTo>
                  <a:lnTo>
                    <a:pt x="648679" y="94949"/>
                  </a:lnTo>
                  <a:lnTo>
                    <a:pt x="655320" y="118872"/>
                  </a:lnTo>
                  <a:lnTo>
                    <a:pt x="648679" y="143297"/>
                  </a:lnTo>
                  <a:lnTo>
                    <a:pt x="599464" y="186434"/>
                  </a:lnTo>
                  <a:lnTo>
                    <a:pt x="559498" y="204216"/>
                  </a:lnTo>
                  <a:lnTo>
                    <a:pt x="511031" y="218854"/>
                  </a:lnTo>
                  <a:lnTo>
                    <a:pt x="455366" y="229885"/>
                  </a:lnTo>
                  <a:lnTo>
                    <a:pt x="393808" y="236845"/>
                  </a:lnTo>
                  <a:lnTo>
                    <a:pt x="327660" y="239268"/>
                  </a:lnTo>
                  <a:lnTo>
                    <a:pt x="261511" y="236845"/>
                  </a:lnTo>
                  <a:lnTo>
                    <a:pt x="199953" y="229885"/>
                  </a:lnTo>
                  <a:lnTo>
                    <a:pt x="144288" y="218854"/>
                  </a:lnTo>
                  <a:lnTo>
                    <a:pt x="95821" y="204216"/>
                  </a:lnTo>
                  <a:lnTo>
                    <a:pt x="55855" y="186434"/>
                  </a:lnTo>
                  <a:lnTo>
                    <a:pt x="6640" y="143297"/>
                  </a:lnTo>
                  <a:lnTo>
                    <a:pt x="0" y="11887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46119" y="1655063"/>
              <a:ext cx="457200" cy="164591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3239483" y="1645427"/>
            <a:ext cx="471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Password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2560192" y="1542161"/>
            <a:ext cx="2131060" cy="1330960"/>
            <a:chOff x="2560192" y="1542161"/>
            <a:chExt cx="2131060" cy="1330960"/>
          </a:xfrm>
        </p:grpSpPr>
        <p:sp>
          <p:nvSpPr>
            <p:cNvPr id="133" name="object 133"/>
            <p:cNvSpPr/>
            <p:nvPr/>
          </p:nvSpPr>
          <p:spPr>
            <a:xfrm>
              <a:off x="2563367" y="1545336"/>
              <a:ext cx="586740" cy="201295"/>
            </a:xfrm>
            <a:custGeom>
              <a:avLst/>
              <a:gdLst/>
              <a:ahLst/>
              <a:cxnLst/>
              <a:rect l="l" t="t" r="r" b="b"/>
              <a:pathLst>
                <a:path w="586739" h="201294">
                  <a:moveTo>
                    <a:pt x="586740" y="201167"/>
                  </a:moveTo>
                  <a:lnTo>
                    <a:pt x="472440" y="201167"/>
                  </a:lnTo>
                  <a:lnTo>
                    <a:pt x="472440" y="0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046219" y="2622803"/>
              <a:ext cx="638810" cy="243840"/>
            </a:xfrm>
            <a:custGeom>
              <a:avLst/>
              <a:gdLst/>
              <a:ahLst/>
              <a:cxnLst/>
              <a:rect l="l" t="t" r="r" b="b"/>
              <a:pathLst>
                <a:path w="638810" h="243839">
                  <a:moveTo>
                    <a:pt x="320039" y="243840"/>
                  </a:moveTo>
                  <a:lnTo>
                    <a:pt x="255531" y="241351"/>
                  </a:lnTo>
                  <a:lnTo>
                    <a:pt x="195452" y="234219"/>
                  </a:lnTo>
                  <a:lnTo>
                    <a:pt x="141089" y="222944"/>
                  </a:lnTo>
                  <a:lnTo>
                    <a:pt x="93725" y="208026"/>
                  </a:lnTo>
                  <a:lnTo>
                    <a:pt x="54649" y="189964"/>
                  </a:lnTo>
                  <a:lnTo>
                    <a:pt x="6500" y="146411"/>
                  </a:lnTo>
                  <a:lnTo>
                    <a:pt x="0" y="121920"/>
                  </a:lnTo>
                  <a:lnTo>
                    <a:pt x="6500" y="97428"/>
                  </a:lnTo>
                  <a:lnTo>
                    <a:pt x="54649" y="53875"/>
                  </a:lnTo>
                  <a:lnTo>
                    <a:pt x="93725" y="35814"/>
                  </a:lnTo>
                  <a:lnTo>
                    <a:pt x="141089" y="20895"/>
                  </a:lnTo>
                  <a:lnTo>
                    <a:pt x="195452" y="9620"/>
                  </a:lnTo>
                  <a:lnTo>
                    <a:pt x="255531" y="2488"/>
                  </a:lnTo>
                  <a:lnTo>
                    <a:pt x="320039" y="0"/>
                  </a:lnTo>
                  <a:lnTo>
                    <a:pt x="384045" y="2488"/>
                  </a:lnTo>
                  <a:lnTo>
                    <a:pt x="443745" y="9620"/>
                  </a:lnTo>
                  <a:lnTo>
                    <a:pt x="497839" y="20895"/>
                  </a:lnTo>
                  <a:lnTo>
                    <a:pt x="545020" y="35814"/>
                  </a:lnTo>
                  <a:lnTo>
                    <a:pt x="583986" y="53875"/>
                  </a:lnTo>
                  <a:lnTo>
                    <a:pt x="632058" y="97428"/>
                  </a:lnTo>
                  <a:lnTo>
                    <a:pt x="638556" y="121920"/>
                  </a:lnTo>
                  <a:lnTo>
                    <a:pt x="632058" y="146411"/>
                  </a:lnTo>
                  <a:lnTo>
                    <a:pt x="583986" y="189964"/>
                  </a:lnTo>
                  <a:lnTo>
                    <a:pt x="545020" y="208026"/>
                  </a:lnTo>
                  <a:lnTo>
                    <a:pt x="497839" y="222944"/>
                  </a:lnTo>
                  <a:lnTo>
                    <a:pt x="443745" y="234219"/>
                  </a:lnTo>
                  <a:lnTo>
                    <a:pt x="384045" y="241351"/>
                  </a:lnTo>
                  <a:lnTo>
                    <a:pt x="320039" y="24384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046219" y="2622803"/>
              <a:ext cx="638810" cy="243840"/>
            </a:xfrm>
            <a:custGeom>
              <a:avLst/>
              <a:gdLst/>
              <a:ahLst/>
              <a:cxnLst/>
              <a:rect l="l" t="t" r="r" b="b"/>
              <a:pathLst>
                <a:path w="638810" h="243839">
                  <a:moveTo>
                    <a:pt x="0" y="121920"/>
                  </a:moveTo>
                  <a:lnTo>
                    <a:pt x="25145" y="74580"/>
                  </a:lnTo>
                  <a:lnTo>
                    <a:pt x="93725" y="35814"/>
                  </a:lnTo>
                  <a:lnTo>
                    <a:pt x="141089" y="20895"/>
                  </a:lnTo>
                  <a:lnTo>
                    <a:pt x="195452" y="9620"/>
                  </a:lnTo>
                  <a:lnTo>
                    <a:pt x="255531" y="2488"/>
                  </a:lnTo>
                  <a:lnTo>
                    <a:pt x="320039" y="0"/>
                  </a:lnTo>
                  <a:lnTo>
                    <a:pt x="384045" y="2488"/>
                  </a:lnTo>
                  <a:lnTo>
                    <a:pt x="443745" y="9620"/>
                  </a:lnTo>
                  <a:lnTo>
                    <a:pt x="497839" y="20895"/>
                  </a:lnTo>
                  <a:lnTo>
                    <a:pt x="545020" y="35814"/>
                  </a:lnTo>
                  <a:lnTo>
                    <a:pt x="583986" y="53875"/>
                  </a:lnTo>
                  <a:lnTo>
                    <a:pt x="632058" y="97428"/>
                  </a:lnTo>
                  <a:lnTo>
                    <a:pt x="638556" y="121920"/>
                  </a:lnTo>
                  <a:lnTo>
                    <a:pt x="632058" y="146411"/>
                  </a:lnTo>
                  <a:lnTo>
                    <a:pt x="583986" y="189964"/>
                  </a:lnTo>
                  <a:lnTo>
                    <a:pt x="545020" y="208026"/>
                  </a:lnTo>
                  <a:lnTo>
                    <a:pt x="497839" y="222944"/>
                  </a:lnTo>
                  <a:lnTo>
                    <a:pt x="443745" y="234219"/>
                  </a:lnTo>
                  <a:lnTo>
                    <a:pt x="384045" y="241351"/>
                  </a:lnTo>
                  <a:lnTo>
                    <a:pt x="320039" y="243840"/>
                  </a:lnTo>
                  <a:lnTo>
                    <a:pt x="255531" y="241351"/>
                  </a:lnTo>
                  <a:lnTo>
                    <a:pt x="195452" y="234219"/>
                  </a:lnTo>
                  <a:lnTo>
                    <a:pt x="141089" y="222944"/>
                  </a:lnTo>
                  <a:lnTo>
                    <a:pt x="93725" y="208026"/>
                  </a:lnTo>
                  <a:lnTo>
                    <a:pt x="54649" y="189964"/>
                  </a:lnTo>
                  <a:lnTo>
                    <a:pt x="6500" y="146411"/>
                  </a:lnTo>
                  <a:lnTo>
                    <a:pt x="0" y="121920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42232" y="2660903"/>
              <a:ext cx="445008" cy="164591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4143221" y="2651242"/>
            <a:ext cx="4419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4334128" y="2429129"/>
            <a:ext cx="2062480" cy="3667125"/>
            <a:chOff x="4334128" y="2429129"/>
            <a:chExt cx="2062480" cy="3667125"/>
          </a:xfrm>
        </p:grpSpPr>
        <p:sp>
          <p:nvSpPr>
            <p:cNvPr id="139" name="object 139"/>
            <p:cNvSpPr/>
            <p:nvPr/>
          </p:nvSpPr>
          <p:spPr>
            <a:xfrm>
              <a:off x="4337303" y="2432304"/>
              <a:ext cx="2056130" cy="620395"/>
            </a:xfrm>
            <a:custGeom>
              <a:avLst/>
              <a:gdLst/>
              <a:ahLst/>
              <a:cxnLst/>
              <a:rect l="l" t="t" r="r" b="b"/>
              <a:pathLst>
                <a:path w="2056129" h="620394">
                  <a:moveTo>
                    <a:pt x="1072896" y="15239"/>
                  </a:moveTo>
                  <a:lnTo>
                    <a:pt x="1072896" y="77723"/>
                  </a:lnTo>
                  <a:lnTo>
                    <a:pt x="0" y="77723"/>
                  </a:lnTo>
                  <a:lnTo>
                    <a:pt x="0" y="163068"/>
                  </a:lnTo>
                </a:path>
                <a:path w="2056129" h="620394">
                  <a:moveTo>
                    <a:pt x="1438656" y="620268"/>
                  </a:moveTo>
                  <a:lnTo>
                    <a:pt x="1438656" y="536447"/>
                  </a:lnTo>
                  <a:lnTo>
                    <a:pt x="1082040" y="536447"/>
                  </a:lnTo>
                  <a:lnTo>
                    <a:pt x="1082040" y="384047"/>
                  </a:lnTo>
                </a:path>
                <a:path w="2056129" h="620394">
                  <a:moveTo>
                    <a:pt x="1083564" y="399287"/>
                  </a:moveTo>
                  <a:lnTo>
                    <a:pt x="1083564" y="536447"/>
                  </a:lnTo>
                  <a:lnTo>
                    <a:pt x="566928" y="536447"/>
                  </a:lnTo>
                  <a:lnTo>
                    <a:pt x="566928" y="601979"/>
                  </a:lnTo>
                </a:path>
                <a:path w="2056129" h="620394">
                  <a:moveTo>
                    <a:pt x="2055876" y="181355"/>
                  </a:moveTo>
                  <a:lnTo>
                    <a:pt x="2055876" y="77723"/>
                  </a:lnTo>
                  <a:lnTo>
                    <a:pt x="1075944" y="77723"/>
                  </a:lnTo>
                  <a:lnTo>
                    <a:pt x="107594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081016" y="5875019"/>
              <a:ext cx="866140" cy="215265"/>
            </a:xfrm>
            <a:custGeom>
              <a:avLst/>
              <a:gdLst/>
              <a:ahLst/>
              <a:cxnLst/>
              <a:rect l="l" t="t" r="r" b="b"/>
              <a:pathLst>
                <a:path w="866139" h="215264">
                  <a:moveTo>
                    <a:pt x="432815" y="214883"/>
                  </a:moveTo>
                  <a:lnTo>
                    <a:pt x="362555" y="213459"/>
                  </a:lnTo>
                  <a:lnTo>
                    <a:pt x="295924" y="209336"/>
                  </a:lnTo>
                  <a:lnTo>
                    <a:pt x="233810" y="202745"/>
                  </a:lnTo>
                  <a:lnTo>
                    <a:pt x="177100" y="193913"/>
                  </a:lnTo>
                  <a:lnTo>
                    <a:pt x="126682" y="183070"/>
                  </a:lnTo>
                  <a:lnTo>
                    <a:pt x="83442" y="170444"/>
                  </a:lnTo>
                  <a:lnTo>
                    <a:pt x="22043" y="140756"/>
                  </a:lnTo>
                  <a:lnTo>
                    <a:pt x="0" y="106679"/>
                  </a:lnTo>
                  <a:lnTo>
                    <a:pt x="5658" y="89620"/>
                  </a:lnTo>
                  <a:lnTo>
                    <a:pt x="48266" y="58097"/>
                  </a:lnTo>
                  <a:lnTo>
                    <a:pt x="126682" y="31622"/>
                  </a:lnTo>
                  <a:lnTo>
                    <a:pt x="177100" y="20872"/>
                  </a:lnTo>
                  <a:lnTo>
                    <a:pt x="233810" y="12097"/>
                  </a:lnTo>
                  <a:lnTo>
                    <a:pt x="295924" y="5535"/>
                  </a:lnTo>
                  <a:lnTo>
                    <a:pt x="362555" y="1423"/>
                  </a:lnTo>
                  <a:lnTo>
                    <a:pt x="432815" y="0"/>
                  </a:lnTo>
                  <a:lnTo>
                    <a:pt x="503076" y="1423"/>
                  </a:lnTo>
                  <a:lnTo>
                    <a:pt x="569707" y="5535"/>
                  </a:lnTo>
                  <a:lnTo>
                    <a:pt x="631821" y="12097"/>
                  </a:lnTo>
                  <a:lnTo>
                    <a:pt x="688530" y="20872"/>
                  </a:lnTo>
                  <a:lnTo>
                    <a:pt x="738949" y="31622"/>
                  </a:lnTo>
                  <a:lnTo>
                    <a:pt x="782189" y="44110"/>
                  </a:lnTo>
                  <a:lnTo>
                    <a:pt x="843588" y="73347"/>
                  </a:lnTo>
                  <a:lnTo>
                    <a:pt x="865631" y="106679"/>
                  </a:lnTo>
                  <a:lnTo>
                    <a:pt x="859973" y="124152"/>
                  </a:lnTo>
                  <a:lnTo>
                    <a:pt x="817365" y="156263"/>
                  </a:lnTo>
                  <a:lnTo>
                    <a:pt x="738949" y="183070"/>
                  </a:lnTo>
                  <a:lnTo>
                    <a:pt x="688530" y="193913"/>
                  </a:lnTo>
                  <a:lnTo>
                    <a:pt x="631821" y="202745"/>
                  </a:lnTo>
                  <a:lnTo>
                    <a:pt x="569707" y="209336"/>
                  </a:lnTo>
                  <a:lnTo>
                    <a:pt x="503076" y="213459"/>
                  </a:lnTo>
                  <a:lnTo>
                    <a:pt x="432815" y="214883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081016" y="5875019"/>
              <a:ext cx="866140" cy="215265"/>
            </a:xfrm>
            <a:custGeom>
              <a:avLst/>
              <a:gdLst/>
              <a:ahLst/>
              <a:cxnLst/>
              <a:rect l="l" t="t" r="r" b="b"/>
              <a:pathLst>
                <a:path w="866139" h="215264">
                  <a:moveTo>
                    <a:pt x="0" y="106679"/>
                  </a:moveTo>
                  <a:lnTo>
                    <a:pt x="22043" y="73347"/>
                  </a:lnTo>
                  <a:lnTo>
                    <a:pt x="83442" y="44110"/>
                  </a:lnTo>
                  <a:lnTo>
                    <a:pt x="126682" y="31622"/>
                  </a:lnTo>
                  <a:lnTo>
                    <a:pt x="177100" y="20872"/>
                  </a:lnTo>
                  <a:lnTo>
                    <a:pt x="233810" y="12097"/>
                  </a:lnTo>
                  <a:lnTo>
                    <a:pt x="295924" y="5535"/>
                  </a:lnTo>
                  <a:lnTo>
                    <a:pt x="362555" y="1423"/>
                  </a:lnTo>
                  <a:lnTo>
                    <a:pt x="432815" y="0"/>
                  </a:lnTo>
                  <a:lnTo>
                    <a:pt x="503076" y="1423"/>
                  </a:lnTo>
                  <a:lnTo>
                    <a:pt x="569707" y="5535"/>
                  </a:lnTo>
                  <a:lnTo>
                    <a:pt x="631821" y="12097"/>
                  </a:lnTo>
                  <a:lnTo>
                    <a:pt x="688530" y="20872"/>
                  </a:lnTo>
                  <a:lnTo>
                    <a:pt x="738949" y="31622"/>
                  </a:lnTo>
                  <a:lnTo>
                    <a:pt x="782189" y="44110"/>
                  </a:lnTo>
                  <a:lnTo>
                    <a:pt x="843588" y="73347"/>
                  </a:lnTo>
                  <a:lnTo>
                    <a:pt x="865631" y="106679"/>
                  </a:lnTo>
                  <a:lnTo>
                    <a:pt x="859973" y="124152"/>
                  </a:lnTo>
                  <a:lnTo>
                    <a:pt x="817365" y="156263"/>
                  </a:lnTo>
                  <a:lnTo>
                    <a:pt x="738949" y="183070"/>
                  </a:lnTo>
                  <a:lnTo>
                    <a:pt x="688530" y="193913"/>
                  </a:lnTo>
                  <a:lnTo>
                    <a:pt x="631821" y="202745"/>
                  </a:lnTo>
                  <a:lnTo>
                    <a:pt x="569707" y="209336"/>
                  </a:lnTo>
                  <a:lnTo>
                    <a:pt x="503076" y="213459"/>
                  </a:lnTo>
                  <a:lnTo>
                    <a:pt x="432815" y="214883"/>
                  </a:lnTo>
                  <a:lnTo>
                    <a:pt x="362555" y="213459"/>
                  </a:lnTo>
                  <a:lnTo>
                    <a:pt x="295924" y="209336"/>
                  </a:lnTo>
                  <a:lnTo>
                    <a:pt x="233810" y="202745"/>
                  </a:lnTo>
                  <a:lnTo>
                    <a:pt x="177100" y="193913"/>
                  </a:lnTo>
                  <a:lnTo>
                    <a:pt x="126682" y="183070"/>
                  </a:lnTo>
                  <a:lnTo>
                    <a:pt x="83442" y="170444"/>
                  </a:lnTo>
                  <a:lnTo>
                    <a:pt x="22043" y="140756"/>
                  </a:lnTo>
                  <a:lnTo>
                    <a:pt x="0" y="106679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12080" y="5910072"/>
              <a:ext cx="603503" cy="143255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5200898" y="5898919"/>
            <a:ext cx="6019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Credit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deails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1510030" y="2621152"/>
            <a:ext cx="1472565" cy="560070"/>
            <a:chOff x="1510030" y="2621152"/>
            <a:chExt cx="1472565" cy="560070"/>
          </a:xfrm>
        </p:grpSpPr>
        <p:sp>
          <p:nvSpPr>
            <p:cNvPr id="145" name="object 145"/>
            <p:cNvSpPr/>
            <p:nvPr/>
          </p:nvSpPr>
          <p:spPr>
            <a:xfrm>
              <a:off x="2496311" y="2624327"/>
              <a:ext cx="483234" cy="535305"/>
            </a:xfrm>
            <a:custGeom>
              <a:avLst/>
              <a:gdLst/>
              <a:ahLst/>
              <a:cxnLst/>
              <a:rect l="l" t="t" r="r" b="b"/>
              <a:pathLst>
                <a:path w="483235" h="535305">
                  <a:moveTo>
                    <a:pt x="473964" y="0"/>
                  </a:moveTo>
                  <a:lnTo>
                    <a:pt x="359664" y="0"/>
                  </a:lnTo>
                  <a:lnTo>
                    <a:pt x="359664" y="313944"/>
                  </a:lnTo>
                  <a:lnTo>
                    <a:pt x="0" y="313944"/>
                  </a:lnTo>
                </a:path>
                <a:path w="483235" h="535305">
                  <a:moveTo>
                    <a:pt x="483108" y="534924"/>
                  </a:moveTo>
                  <a:lnTo>
                    <a:pt x="356616" y="534924"/>
                  </a:lnTo>
                  <a:lnTo>
                    <a:pt x="356616" y="313944"/>
                  </a:lnTo>
                  <a:lnTo>
                    <a:pt x="7620" y="3139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516380" y="2726436"/>
              <a:ext cx="957580" cy="448309"/>
            </a:xfrm>
            <a:custGeom>
              <a:avLst/>
              <a:gdLst/>
              <a:ahLst/>
              <a:cxnLst/>
              <a:rect l="l" t="t" r="r" b="b"/>
              <a:pathLst>
                <a:path w="957580" h="448310">
                  <a:moveTo>
                    <a:pt x="478536" y="448055"/>
                  </a:moveTo>
                  <a:lnTo>
                    <a:pt x="413735" y="446005"/>
                  </a:lnTo>
                  <a:lnTo>
                    <a:pt x="351543" y="440033"/>
                  </a:lnTo>
                  <a:lnTo>
                    <a:pt x="292536" y="430410"/>
                  </a:lnTo>
                  <a:lnTo>
                    <a:pt x="237292" y="417406"/>
                  </a:lnTo>
                  <a:lnTo>
                    <a:pt x="186387" y="401290"/>
                  </a:lnTo>
                  <a:lnTo>
                    <a:pt x="140398" y="382333"/>
                  </a:lnTo>
                  <a:lnTo>
                    <a:pt x="99902" y="360804"/>
                  </a:lnTo>
                  <a:lnTo>
                    <a:pt x="65475" y="336973"/>
                  </a:lnTo>
                  <a:lnTo>
                    <a:pt x="17137" y="283485"/>
                  </a:lnTo>
                  <a:lnTo>
                    <a:pt x="0" y="224027"/>
                  </a:lnTo>
                  <a:lnTo>
                    <a:pt x="4380" y="193688"/>
                  </a:lnTo>
                  <a:lnTo>
                    <a:pt x="37695" y="136945"/>
                  </a:lnTo>
                  <a:lnTo>
                    <a:pt x="99902" y="87251"/>
                  </a:lnTo>
                  <a:lnTo>
                    <a:pt x="140398" y="65722"/>
                  </a:lnTo>
                  <a:lnTo>
                    <a:pt x="186387" y="46765"/>
                  </a:lnTo>
                  <a:lnTo>
                    <a:pt x="237292" y="30649"/>
                  </a:lnTo>
                  <a:lnTo>
                    <a:pt x="292536" y="17645"/>
                  </a:lnTo>
                  <a:lnTo>
                    <a:pt x="351543" y="8022"/>
                  </a:lnTo>
                  <a:lnTo>
                    <a:pt x="413735" y="2050"/>
                  </a:lnTo>
                  <a:lnTo>
                    <a:pt x="478536" y="0"/>
                  </a:lnTo>
                  <a:lnTo>
                    <a:pt x="543336" y="2050"/>
                  </a:lnTo>
                  <a:lnTo>
                    <a:pt x="605528" y="8022"/>
                  </a:lnTo>
                  <a:lnTo>
                    <a:pt x="664535" y="17645"/>
                  </a:lnTo>
                  <a:lnTo>
                    <a:pt x="719779" y="30649"/>
                  </a:lnTo>
                  <a:lnTo>
                    <a:pt x="770684" y="46765"/>
                  </a:lnTo>
                  <a:lnTo>
                    <a:pt x="816673" y="65722"/>
                  </a:lnTo>
                  <a:lnTo>
                    <a:pt x="857169" y="87251"/>
                  </a:lnTo>
                  <a:lnTo>
                    <a:pt x="891596" y="111082"/>
                  </a:lnTo>
                  <a:lnTo>
                    <a:pt x="939934" y="164570"/>
                  </a:lnTo>
                  <a:lnTo>
                    <a:pt x="957072" y="224027"/>
                  </a:lnTo>
                  <a:lnTo>
                    <a:pt x="952691" y="254367"/>
                  </a:lnTo>
                  <a:lnTo>
                    <a:pt x="919376" y="311110"/>
                  </a:lnTo>
                  <a:lnTo>
                    <a:pt x="857169" y="360804"/>
                  </a:lnTo>
                  <a:lnTo>
                    <a:pt x="816673" y="382333"/>
                  </a:lnTo>
                  <a:lnTo>
                    <a:pt x="770684" y="401290"/>
                  </a:lnTo>
                  <a:lnTo>
                    <a:pt x="719779" y="417406"/>
                  </a:lnTo>
                  <a:lnTo>
                    <a:pt x="664535" y="430410"/>
                  </a:lnTo>
                  <a:lnTo>
                    <a:pt x="605528" y="440033"/>
                  </a:lnTo>
                  <a:lnTo>
                    <a:pt x="543336" y="446005"/>
                  </a:lnTo>
                  <a:lnTo>
                    <a:pt x="478536" y="44805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516380" y="2726436"/>
              <a:ext cx="957580" cy="448309"/>
            </a:xfrm>
            <a:custGeom>
              <a:avLst/>
              <a:gdLst/>
              <a:ahLst/>
              <a:cxnLst/>
              <a:rect l="l" t="t" r="r" b="b"/>
              <a:pathLst>
                <a:path w="957580" h="448310">
                  <a:moveTo>
                    <a:pt x="0" y="224027"/>
                  </a:moveTo>
                  <a:lnTo>
                    <a:pt x="17137" y="164570"/>
                  </a:lnTo>
                  <a:lnTo>
                    <a:pt x="65475" y="111082"/>
                  </a:lnTo>
                  <a:lnTo>
                    <a:pt x="99902" y="87251"/>
                  </a:lnTo>
                  <a:lnTo>
                    <a:pt x="140398" y="65722"/>
                  </a:lnTo>
                  <a:lnTo>
                    <a:pt x="186387" y="46765"/>
                  </a:lnTo>
                  <a:lnTo>
                    <a:pt x="237292" y="30649"/>
                  </a:lnTo>
                  <a:lnTo>
                    <a:pt x="292536" y="17645"/>
                  </a:lnTo>
                  <a:lnTo>
                    <a:pt x="351543" y="8022"/>
                  </a:lnTo>
                  <a:lnTo>
                    <a:pt x="413735" y="2050"/>
                  </a:lnTo>
                  <a:lnTo>
                    <a:pt x="478536" y="0"/>
                  </a:lnTo>
                  <a:lnTo>
                    <a:pt x="543336" y="2050"/>
                  </a:lnTo>
                  <a:lnTo>
                    <a:pt x="605528" y="8022"/>
                  </a:lnTo>
                  <a:lnTo>
                    <a:pt x="664535" y="17645"/>
                  </a:lnTo>
                  <a:lnTo>
                    <a:pt x="719779" y="30649"/>
                  </a:lnTo>
                  <a:lnTo>
                    <a:pt x="770684" y="46765"/>
                  </a:lnTo>
                  <a:lnTo>
                    <a:pt x="816673" y="65722"/>
                  </a:lnTo>
                  <a:lnTo>
                    <a:pt x="857169" y="87251"/>
                  </a:lnTo>
                  <a:lnTo>
                    <a:pt x="891596" y="111082"/>
                  </a:lnTo>
                  <a:lnTo>
                    <a:pt x="939934" y="164570"/>
                  </a:lnTo>
                  <a:lnTo>
                    <a:pt x="957072" y="224027"/>
                  </a:lnTo>
                  <a:lnTo>
                    <a:pt x="952691" y="254367"/>
                  </a:lnTo>
                  <a:lnTo>
                    <a:pt x="919376" y="311110"/>
                  </a:lnTo>
                  <a:lnTo>
                    <a:pt x="857169" y="360804"/>
                  </a:lnTo>
                  <a:lnTo>
                    <a:pt x="816673" y="382333"/>
                  </a:lnTo>
                  <a:lnTo>
                    <a:pt x="770684" y="401290"/>
                  </a:lnTo>
                  <a:lnTo>
                    <a:pt x="719779" y="417406"/>
                  </a:lnTo>
                  <a:lnTo>
                    <a:pt x="664535" y="430410"/>
                  </a:lnTo>
                  <a:lnTo>
                    <a:pt x="605528" y="440033"/>
                  </a:lnTo>
                  <a:lnTo>
                    <a:pt x="543336" y="446005"/>
                  </a:lnTo>
                  <a:lnTo>
                    <a:pt x="478536" y="448055"/>
                  </a:lnTo>
                  <a:lnTo>
                    <a:pt x="413735" y="446005"/>
                  </a:lnTo>
                  <a:lnTo>
                    <a:pt x="351543" y="440033"/>
                  </a:lnTo>
                  <a:lnTo>
                    <a:pt x="292536" y="430410"/>
                  </a:lnTo>
                  <a:lnTo>
                    <a:pt x="237292" y="417406"/>
                  </a:lnTo>
                  <a:lnTo>
                    <a:pt x="186387" y="401290"/>
                  </a:lnTo>
                  <a:lnTo>
                    <a:pt x="140398" y="382333"/>
                  </a:lnTo>
                  <a:lnTo>
                    <a:pt x="99902" y="360804"/>
                  </a:lnTo>
                  <a:lnTo>
                    <a:pt x="65475" y="336973"/>
                  </a:lnTo>
                  <a:lnTo>
                    <a:pt x="17137" y="283485"/>
                  </a:lnTo>
                  <a:lnTo>
                    <a:pt x="0" y="224027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61159" y="2795015"/>
              <a:ext cx="667512" cy="231648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61744" y="2929127"/>
              <a:ext cx="469391" cy="173735"/>
            </a:xfrm>
            <a:prstGeom prst="rect">
              <a:avLst/>
            </a:prstGeom>
          </p:spPr>
        </p:pic>
      </p:grpSp>
      <p:sp>
        <p:nvSpPr>
          <p:cNvPr id="150" name="object 150"/>
          <p:cNvSpPr txBox="1"/>
          <p:nvPr/>
        </p:nvSpPr>
        <p:spPr>
          <a:xfrm>
            <a:off x="1826755" y="2954516"/>
            <a:ext cx="260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tai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073769" y="2995790"/>
            <a:ext cx="723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5">
                <a:latin typeface="Calibri"/>
                <a:cs typeface="Calibri"/>
              </a:rPr>
              <a:t>l</a:t>
            </a:r>
            <a:r>
              <a:rPr dirty="0" sz="90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2075688" y="2521965"/>
            <a:ext cx="1573530" cy="581025"/>
            <a:chOff x="2075688" y="2521965"/>
            <a:chExt cx="1573530" cy="581025"/>
          </a:xfrm>
        </p:grpSpPr>
        <p:pic>
          <p:nvPicPr>
            <p:cNvPr id="153" name="object 1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75688" y="2938272"/>
              <a:ext cx="210312" cy="164591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2496311" y="2892551"/>
              <a:ext cx="474345" cy="45720"/>
            </a:xfrm>
            <a:custGeom>
              <a:avLst/>
              <a:gdLst/>
              <a:ahLst/>
              <a:cxnLst/>
              <a:rect l="l" t="t" r="r" b="b"/>
              <a:pathLst>
                <a:path w="474344" h="45719">
                  <a:moveTo>
                    <a:pt x="473964" y="0"/>
                  </a:moveTo>
                  <a:lnTo>
                    <a:pt x="355091" y="0"/>
                  </a:lnTo>
                  <a:lnTo>
                    <a:pt x="355091" y="45720"/>
                  </a:lnTo>
                  <a:lnTo>
                    <a:pt x="0" y="457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2979419" y="2528315"/>
              <a:ext cx="662940" cy="239395"/>
            </a:xfrm>
            <a:custGeom>
              <a:avLst/>
              <a:gdLst/>
              <a:ahLst/>
              <a:cxnLst/>
              <a:rect l="l" t="t" r="r" b="b"/>
              <a:pathLst>
                <a:path w="662939" h="239394">
                  <a:moveTo>
                    <a:pt x="330708" y="239268"/>
                  </a:moveTo>
                  <a:lnTo>
                    <a:pt x="263991" y="236848"/>
                  </a:lnTo>
                  <a:lnTo>
                    <a:pt x="201882" y="229909"/>
                  </a:lnTo>
                  <a:lnTo>
                    <a:pt x="145702" y="218935"/>
                  </a:lnTo>
                  <a:lnTo>
                    <a:pt x="96774" y="204406"/>
                  </a:lnTo>
                  <a:lnTo>
                    <a:pt x="56417" y="186806"/>
                  </a:lnTo>
                  <a:lnTo>
                    <a:pt x="6709" y="144318"/>
                  </a:lnTo>
                  <a:lnTo>
                    <a:pt x="0" y="120396"/>
                  </a:lnTo>
                  <a:lnTo>
                    <a:pt x="6709" y="95970"/>
                  </a:lnTo>
                  <a:lnTo>
                    <a:pt x="56417" y="52833"/>
                  </a:lnTo>
                  <a:lnTo>
                    <a:pt x="96774" y="35052"/>
                  </a:lnTo>
                  <a:lnTo>
                    <a:pt x="145702" y="20413"/>
                  </a:lnTo>
                  <a:lnTo>
                    <a:pt x="201882" y="9382"/>
                  </a:lnTo>
                  <a:lnTo>
                    <a:pt x="263991" y="2422"/>
                  </a:lnTo>
                  <a:lnTo>
                    <a:pt x="330708" y="0"/>
                  </a:lnTo>
                  <a:lnTo>
                    <a:pt x="397490" y="2422"/>
                  </a:lnTo>
                  <a:lnTo>
                    <a:pt x="459771" y="9382"/>
                  </a:lnTo>
                  <a:lnTo>
                    <a:pt x="516195" y="20413"/>
                  </a:lnTo>
                  <a:lnTo>
                    <a:pt x="565403" y="35052"/>
                  </a:lnTo>
                  <a:lnTo>
                    <a:pt x="606040" y="52833"/>
                  </a:lnTo>
                  <a:lnTo>
                    <a:pt x="656165" y="95970"/>
                  </a:lnTo>
                  <a:lnTo>
                    <a:pt x="662939" y="120396"/>
                  </a:lnTo>
                  <a:lnTo>
                    <a:pt x="656165" y="144318"/>
                  </a:lnTo>
                  <a:lnTo>
                    <a:pt x="606040" y="186806"/>
                  </a:lnTo>
                  <a:lnTo>
                    <a:pt x="565403" y="204406"/>
                  </a:lnTo>
                  <a:lnTo>
                    <a:pt x="516195" y="218935"/>
                  </a:lnTo>
                  <a:lnTo>
                    <a:pt x="459771" y="229909"/>
                  </a:lnTo>
                  <a:lnTo>
                    <a:pt x="397490" y="236848"/>
                  </a:lnTo>
                  <a:lnTo>
                    <a:pt x="330708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2979419" y="2528315"/>
              <a:ext cx="662940" cy="239395"/>
            </a:xfrm>
            <a:custGeom>
              <a:avLst/>
              <a:gdLst/>
              <a:ahLst/>
              <a:cxnLst/>
              <a:rect l="l" t="t" r="r" b="b"/>
              <a:pathLst>
                <a:path w="662939" h="239394">
                  <a:moveTo>
                    <a:pt x="0" y="120396"/>
                  </a:moveTo>
                  <a:lnTo>
                    <a:pt x="25955" y="73294"/>
                  </a:lnTo>
                  <a:lnTo>
                    <a:pt x="96774" y="35052"/>
                  </a:lnTo>
                  <a:lnTo>
                    <a:pt x="145702" y="20413"/>
                  </a:lnTo>
                  <a:lnTo>
                    <a:pt x="201882" y="9382"/>
                  </a:lnTo>
                  <a:lnTo>
                    <a:pt x="263991" y="2422"/>
                  </a:lnTo>
                  <a:lnTo>
                    <a:pt x="330708" y="0"/>
                  </a:lnTo>
                  <a:lnTo>
                    <a:pt x="397490" y="2422"/>
                  </a:lnTo>
                  <a:lnTo>
                    <a:pt x="459771" y="9382"/>
                  </a:lnTo>
                  <a:lnTo>
                    <a:pt x="516195" y="20413"/>
                  </a:lnTo>
                  <a:lnTo>
                    <a:pt x="565403" y="35052"/>
                  </a:lnTo>
                  <a:lnTo>
                    <a:pt x="606040" y="52833"/>
                  </a:lnTo>
                  <a:lnTo>
                    <a:pt x="656165" y="95970"/>
                  </a:lnTo>
                  <a:lnTo>
                    <a:pt x="662939" y="120396"/>
                  </a:lnTo>
                  <a:lnTo>
                    <a:pt x="656165" y="144318"/>
                  </a:lnTo>
                  <a:lnTo>
                    <a:pt x="606040" y="186806"/>
                  </a:lnTo>
                  <a:lnTo>
                    <a:pt x="565403" y="204406"/>
                  </a:lnTo>
                  <a:lnTo>
                    <a:pt x="516195" y="218935"/>
                  </a:lnTo>
                  <a:lnTo>
                    <a:pt x="459771" y="229909"/>
                  </a:lnTo>
                  <a:lnTo>
                    <a:pt x="397490" y="236848"/>
                  </a:lnTo>
                  <a:lnTo>
                    <a:pt x="330708" y="239268"/>
                  </a:lnTo>
                  <a:lnTo>
                    <a:pt x="263991" y="236848"/>
                  </a:lnTo>
                  <a:lnTo>
                    <a:pt x="201882" y="229909"/>
                  </a:lnTo>
                  <a:lnTo>
                    <a:pt x="145702" y="218935"/>
                  </a:lnTo>
                  <a:lnTo>
                    <a:pt x="96774" y="204406"/>
                  </a:lnTo>
                  <a:lnTo>
                    <a:pt x="56417" y="186806"/>
                  </a:lnTo>
                  <a:lnTo>
                    <a:pt x="6709" y="144318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090672" y="2566415"/>
              <a:ext cx="441959" cy="161543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3157219" y="2555248"/>
            <a:ext cx="302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ame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2973069" y="2790189"/>
            <a:ext cx="665480" cy="252095"/>
            <a:chOff x="2973069" y="2790189"/>
            <a:chExt cx="665480" cy="252095"/>
          </a:xfrm>
        </p:grpSpPr>
        <p:sp>
          <p:nvSpPr>
            <p:cNvPr id="160" name="object 160"/>
            <p:cNvSpPr/>
            <p:nvPr/>
          </p:nvSpPr>
          <p:spPr>
            <a:xfrm>
              <a:off x="2979419" y="2796539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326136" y="239268"/>
                  </a:moveTo>
                  <a:lnTo>
                    <a:pt x="260490" y="236845"/>
                  </a:lnTo>
                  <a:lnTo>
                    <a:pt x="199310" y="229885"/>
                  </a:lnTo>
                  <a:lnTo>
                    <a:pt x="143916" y="218854"/>
                  </a:lnTo>
                  <a:lnTo>
                    <a:pt x="95631" y="204216"/>
                  </a:lnTo>
                  <a:lnTo>
                    <a:pt x="55774" y="186434"/>
                  </a:lnTo>
                  <a:lnTo>
                    <a:pt x="6637" y="143297"/>
                  </a:lnTo>
                  <a:lnTo>
                    <a:pt x="0" y="118872"/>
                  </a:lnTo>
                  <a:lnTo>
                    <a:pt x="6637" y="94949"/>
                  </a:lnTo>
                  <a:lnTo>
                    <a:pt x="55774" y="52461"/>
                  </a:lnTo>
                  <a:lnTo>
                    <a:pt x="95631" y="34861"/>
                  </a:lnTo>
                  <a:lnTo>
                    <a:pt x="143916" y="20332"/>
                  </a:lnTo>
                  <a:lnTo>
                    <a:pt x="199310" y="9358"/>
                  </a:lnTo>
                  <a:lnTo>
                    <a:pt x="260490" y="2419"/>
                  </a:lnTo>
                  <a:lnTo>
                    <a:pt x="326136" y="0"/>
                  </a:lnTo>
                  <a:lnTo>
                    <a:pt x="391781" y="2419"/>
                  </a:lnTo>
                  <a:lnTo>
                    <a:pt x="452961" y="9358"/>
                  </a:lnTo>
                  <a:lnTo>
                    <a:pt x="508355" y="20332"/>
                  </a:lnTo>
                  <a:lnTo>
                    <a:pt x="556641" y="34861"/>
                  </a:lnTo>
                  <a:lnTo>
                    <a:pt x="596497" y="52461"/>
                  </a:lnTo>
                  <a:lnTo>
                    <a:pt x="645634" y="94949"/>
                  </a:lnTo>
                  <a:lnTo>
                    <a:pt x="652272" y="118872"/>
                  </a:lnTo>
                  <a:lnTo>
                    <a:pt x="645634" y="143297"/>
                  </a:lnTo>
                  <a:lnTo>
                    <a:pt x="596497" y="186434"/>
                  </a:lnTo>
                  <a:lnTo>
                    <a:pt x="556641" y="204216"/>
                  </a:lnTo>
                  <a:lnTo>
                    <a:pt x="508355" y="218854"/>
                  </a:lnTo>
                  <a:lnTo>
                    <a:pt x="452961" y="229885"/>
                  </a:lnTo>
                  <a:lnTo>
                    <a:pt x="391781" y="236845"/>
                  </a:lnTo>
                  <a:lnTo>
                    <a:pt x="326136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2979419" y="2796539"/>
              <a:ext cx="652780" cy="239395"/>
            </a:xfrm>
            <a:custGeom>
              <a:avLst/>
              <a:gdLst/>
              <a:ahLst/>
              <a:cxnLst/>
              <a:rect l="l" t="t" r="r" b="b"/>
              <a:pathLst>
                <a:path w="652779" h="239394">
                  <a:moveTo>
                    <a:pt x="0" y="118872"/>
                  </a:moveTo>
                  <a:lnTo>
                    <a:pt x="25669" y="72651"/>
                  </a:lnTo>
                  <a:lnTo>
                    <a:pt x="95631" y="34861"/>
                  </a:lnTo>
                  <a:lnTo>
                    <a:pt x="143916" y="20332"/>
                  </a:lnTo>
                  <a:lnTo>
                    <a:pt x="199310" y="9358"/>
                  </a:lnTo>
                  <a:lnTo>
                    <a:pt x="260490" y="2419"/>
                  </a:lnTo>
                  <a:lnTo>
                    <a:pt x="326136" y="0"/>
                  </a:lnTo>
                  <a:lnTo>
                    <a:pt x="391781" y="2419"/>
                  </a:lnTo>
                  <a:lnTo>
                    <a:pt x="452961" y="9358"/>
                  </a:lnTo>
                  <a:lnTo>
                    <a:pt x="508355" y="20332"/>
                  </a:lnTo>
                  <a:lnTo>
                    <a:pt x="556641" y="34861"/>
                  </a:lnTo>
                  <a:lnTo>
                    <a:pt x="596497" y="52461"/>
                  </a:lnTo>
                  <a:lnTo>
                    <a:pt x="645634" y="94949"/>
                  </a:lnTo>
                  <a:lnTo>
                    <a:pt x="652272" y="118872"/>
                  </a:lnTo>
                  <a:lnTo>
                    <a:pt x="645634" y="143297"/>
                  </a:lnTo>
                  <a:lnTo>
                    <a:pt x="596497" y="186434"/>
                  </a:lnTo>
                  <a:lnTo>
                    <a:pt x="556641" y="204216"/>
                  </a:lnTo>
                  <a:lnTo>
                    <a:pt x="508355" y="218854"/>
                  </a:lnTo>
                  <a:lnTo>
                    <a:pt x="452961" y="229885"/>
                  </a:lnTo>
                  <a:lnTo>
                    <a:pt x="391781" y="236845"/>
                  </a:lnTo>
                  <a:lnTo>
                    <a:pt x="326136" y="239268"/>
                  </a:lnTo>
                  <a:lnTo>
                    <a:pt x="260490" y="236845"/>
                  </a:lnTo>
                  <a:lnTo>
                    <a:pt x="199310" y="229885"/>
                  </a:lnTo>
                  <a:lnTo>
                    <a:pt x="143916" y="218854"/>
                  </a:lnTo>
                  <a:lnTo>
                    <a:pt x="95631" y="204216"/>
                  </a:lnTo>
                  <a:lnTo>
                    <a:pt x="55774" y="186434"/>
                  </a:lnTo>
                  <a:lnTo>
                    <a:pt x="6637" y="143297"/>
                  </a:lnTo>
                  <a:lnTo>
                    <a:pt x="0" y="118872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78480" y="2834640"/>
              <a:ext cx="451103" cy="161543"/>
            </a:xfrm>
            <a:prstGeom prst="rect">
              <a:avLst/>
            </a:prstGeom>
          </p:spPr>
        </p:pic>
      </p:grpSp>
      <p:sp>
        <p:nvSpPr>
          <p:cNvPr id="163" name="object 163"/>
          <p:cNvSpPr txBox="1"/>
          <p:nvPr/>
        </p:nvSpPr>
        <p:spPr>
          <a:xfrm>
            <a:off x="3143490" y="2823473"/>
            <a:ext cx="321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P</a:t>
            </a:r>
            <a:r>
              <a:rPr dirty="0" sz="900" spc="-5">
                <a:latin typeface="Calibri"/>
                <a:cs typeface="Calibri"/>
              </a:rPr>
              <a:t>h</a:t>
            </a:r>
            <a:r>
              <a:rPr dirty="0" sz="900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2849625" y="3459226"/>
            <a:ext cx="361950" cy="191135"/>
            <a:chOff x="2849625" y="3459226"/>
            <a:chExt cx="361950" cy="191135"/>
          </a:xfrm>
        </p:grpSpPr>
        <p:sp>
          <p:nvSpPr>
            <p:cNvPr id="165" name="object 165"/>
            <p:cNvSpPr/>
            <p:nvPr/>
          </p:nvSpPr>
          <p:spPr>
            <a:xfrm>
              <a:off x="2855975" y="3465576"/>
              <a:ext cx="349250" cy="178435"/>
            </a:xfrm>
            <a:custGeom>
              <a:avLst/>
              <a:gdLst/>
              <a:ahLst/>
              <a:cxnLst/>
              <a:rect l="l" t="t" r="r" b="b"/>
              <a:pathLst>
                <a:path w="349250" h="178435">
                  <a:moveTo>
                    <a:pt x="173736" y="178308"/>
                  </a:moveTo>
                  <a:lnTo>
                    <a:pt x="118798" y="173796"/>
                  </a:lnTo>
                  <a:lnTo>
                    <a:pt x="71103" y="161239"/>
                  </a:lnTo>
                  <a:lnTo>
                    <a:pt x="33503" y="142097"/>
                  </a:lnTo>
                  <a:lnTo>
                    <a:pt x="0" y="89916"/>
                  </a:lnTo>
                  <a:lnTo>
                    <a:pt x="8851" y="61252"/>
                  </a:lnTo>
                  <a:lnTo>
                    <a:pt x="33503" y="36539"/>
                  </a:lnTo>
                  <a:lnTo>
                    <a:pt x="71103" y="17166"/>
                  </a:lnTo>
                  <a:lnTo>
                    <a:pt x="118798" y="4523"/>
                  </a:lnTo>
                  <a:lnTo>
                    <a:pt x="173736" y="0"/>
                  </a:lnTo>
                  <a:lnTo>
                    <a:pt x="228831" y="4523"/>
                  </a:lnTo>
                  <a:lnTo>
                    <a:pt x="276904" y="17166"/>
                  </a:lnTo>
                  <a:lnTo>
                    <a:pt x="314955" y="36539"/>
                  </a:lnTo>
                  <a:lnTo>
                    <a:pt x="339986" y="61252"/>
                  </a:lnTo>
                  <a:lnTo>
                    <a:pt x="348995" y="89916"/>
                  </a:lnTo>
                  <a:lnTo>
                    <a:pt x="339986" y="117835"/>
                  </a:lnTo>
                  <a:lnTo>
                    <a:pt x="314955" y="142097"/>
                  </a:lnTo>
                  <a:lnTo>
                    <a:pt x="276904" y="161239"/>
                  </a:lnTo>
                  <a:lnTo>
                    <a:pt x="228831" y="173796"/>
                  </a:lnTo>
                  <a:lnTo>
                    <a:pt x="173736" y="17830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855975" y="3465576"/>
              <a:ext cx="349250" cy="178435"/>
            </a:xfrm>
            <a:custGeom>
              <a:avLst/>
              <a:gdLst/>
              <a:ahLst/>
              <a:cxnLst/>
              <a:rect l="l" t="t" r="r" b="b"/>
              <a:pathLst>
                <a:path w="349250" h="178435">
                  <a:moveTo>
                    <a:pt x="0" y="89916"/>
                  </a:moveTo>
                  <a:lnTo>
                    <a:pt x="33503" y="36539"/>
                  </a:lnTo>
                  <a:lnTo>
                    <a:pt x="71103" y="17166"/>
                  </a:lnTo>
                  <a:lnTo>
                    <a:pt x="118798" y="4523"/>
                  </a:lnTo>
                  <a:lnTo>
                    <a:pt x="173736" y="0"/>
                  </a:lnTo>
                  <a:lnTo>
                    <a:pt x="228831" y="4523"/>
                  </a:lnTo>
                  <a:lnTo>
                    <a:pt x="276904" y="17166"/>
                  </a:lnTo>
                  <a:lnTo>
                    <a:pt x="314955" y="36539"/>
                  </a:lnTo>
                  <a:lnTo>
                    <a:pt x="339986" y="61252"/>
                  </a:lnTo>
                  <a:lnTo>
                    <a:pt x="348995" y="89916"/>
                  </a:lnTo>
                  <a:lnTo>
                    <a:pt x="339986" y="117835"/>
                  </a:lnTo>
                  <a:lnTo>
                    <a:pt x="314955" y="142097"/>
                  </a:lnTo>
                  <a:lnTo>
                    <a:pt x="276904" y="161239"/>
                  </a:lnTo>
                  <a:lnTo>
                    <a:pt x="228831" y="173796"/>
                  </a:lnTo>
                  <a:lnTo>
                    <a:pt x="173736" y="178308"/>
                  </a:lnTo>
                  <a:lnTo>
                    <a:pt x="118798" y="173796"/>
                  </a:lnTo>
                  <a:lnTo>
                    <a:pt x="71103" y="161239"/>
                  </a:lnTo>
                  <a:lnTo>
                    <a:pt x="33503" y="142097"/>
                  </a:lnTo>
                  <a:lnTo>
                    <a:pt x="8851" y="117835"/>
                  </a:lnTo>
                  <a:lnTo>
                    <a:pt x="0" y="8991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10839" y="3496056"/>
              <a:ext cx="237743" cy="118871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2916930" y="3526150"/>
            <a:ext cx="9969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Pr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003671" y="3484875"/>
            <a:ext cx="1568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i</a:t>
            </a:r>
            <a:r>
              <a:rPr dirty="0" sz="900" spc="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2910839" y="3496056"/>
            <a:ext cx="1245870" cy="1114425"/>
            <a:chOff x="2910839" y="3496056"/>
            <a:chExt cx="1245870" cy="1114425"/>
          </a:xfrm>
        </p:grpSpPr>
        <p:pic>
          <p:nvPicPr>
            <p:cNvPr id="171" name="object 17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10839" y="3496056"/>
              <a:ext cx="91439" cy="118871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3497580" y="4363212"/>
              <a:ext cx="652780" cy="241300"/>
            </a:xfrm>
            <a:custGeom>
              <a:avLst/>
              <a:gdLst/>
              <a:ahLst/>
              <a:cxnLst/>
              <a:rect l="l" t="t" r="r" b="b"/>
              <a:pathLst>
                <a:path w="652779" h="241300">
                  <a:moveTo>
                    <a:pt x="326136" y="240792"/>
                  </a:moveTo>
                  <a:lnTo>
                    <a:pt x="260490" y="238369"/>
                  </a:lnTo>
                  <a:lnTo>
                    <a:pt x="199310" y="231409"/>
                  </a:lnTo>
                  <a:lnTo>
                    <a:pt x="143916" y="220378"/>
                  </a:lnTo>
                  <a:lnTo>
                    <a:pt x="95631" y="205740"/>
                  </a:lnTo>
                  <a:lnTo>
                    <a:pt x="55774" y="187958"/>
                  </a:lnTo>
                  <a:lnTo>
                    <a:pt x="6637" y="144821"/>
                  </a:lnTo>
                  <a:lnTo>
                    <a:pt x="0" y="120396"/>
                  </a:lnTo>
                  <a:lnTo>
                    <a:pt x="6637" y="96407"/>
                  </a:lnTo>
                  <a:lnTo>
                    <a:pt x="55774" y="53503"/>
                  </a:lnTo>
                  <a:lnTo>
                    <a:pt x="95631" y="35623"/>
                  </a:lnTo>
                  <a:lnTo>
                    <a:pt x="143916" y="20815"/>
                  </a:lnTo>
                  <a:lnTo>
                    <a:pt x="199310" y="9596"/>
                  </a:lnTo>
                  <a:lnTo>
                    <a:pt x="260490" y="2485"/>
                  </a:lnTo>
                  <a:lnTo>
                    <a:pt x="326136" y="0"/>
                  </a:lnTo>
                  <a:lnTo>
                    <a:pt x="391781" y="2485"/>
                  </a:lnTo>
                  <a:lnTo>
                    <a:pt x="452961" y="9596"/>
                  </a:lnTo>
                  <a:lnTo>
                    <a:pt x="508355" y="20815"/>
                  </a:lnTo>
                  <a:lnTo>
                    <a:pt x="556641" y="35623"/>
                  </a:lnTo>
                  <a:lnTo>
                    <a:pt x="596497" y="53503"/>
                  </a:lnTo>
                  <a:lnTo>
                    <a:pt x="645634" y="96407"/>
                  </a:lnTo>
                  <a:lnTo>
                    <a:pt x="652272" y="120396"/>
                  </a:lnTo>
                  <a:lnTo>
                    <a:pt x="645634" y="144821"/>
                  </a:lnTo>
                  <a:lnTo>
                    <a:pt x="596497" y="187958"/>
                  </a:lnTo>
                  <a:lnTo>
                    <a:pt x="556641" y="205740"/>
                  </a:lnTo>
                  <a:lnTo>
                    <a:pt x="508355" y="220378"/>
                  </a:lnTo>
                  <a:lnTo>
                    <a:pt x="452961" y="231409"/>
                  </a:lnTo>
                  <a:lnTo>
                    <a:pt x="391781" y="238369"/>
                  </a:lnTo>
                  <a:lnTo>
                    <a:pt x="326136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3497580" y="4363212"/>
              <a:ext cx="652780" cy="241300"/>
            </a:xfrm>
            <a:custGeom>
              <a:avLst/>
              <a:gdLst/>
              <a:ahLst/>
              <a:cxnLst/>
              <a:rect l="l" t="t" r="r" b="b"/>
              <a:pathLst>
                <a:path w="652779" h="241300">
                  <a:moveTo>
                    <a:pt x="0" y="120396"/>
                  </a:moveTo>
                  <a:lnTo>
                    <a:pt x="25669" y="73937"/>
                  </a:lnTo>
                  <a:lnTo>
                    <a:pt x="95631" y="35623"/>
                  </a:lnTo>
                  <a:lnTo>
                    <a:pt x="143916" y="20815"/>
                  </a:lnTo>
                  <a:lnTo>
                    <a:pt x="199310" y="9596"/>
                  </a:lnTo>
                  <a:lnTo>
                    <a:pt x="260490" y="2485"/>
                  </a:lnTo>
                  <a:lnTo>
                    <a:pt x="326136" y="0"/>
                  </a:lnTo>
                  <a:lnTo>
                    <a:pt x="391781" y="2485"/>
                  </a:lnTo>
                  <a:lnTo>
                    <a:pt x="452961" y="9596"/>
                  </a:lnTo>
                  <a:lnTo>
                    <a:pt x="508355" y="20815"/>
                  </a:lnTo>
                  <a:lnTo>
                    <a:pt x="556641" y="35623"/>
                  </a:lnTo>
                  <a:lnTo>
                    <a:pt x="596497" y="53503"/>
                  </a:lnTo>
                  <a:lnTo>
                    <a:pt x="645634" y="96407"/>
                  </a:lnTo>
                  <a:lnTo>
                    <a:pt x="652272" y="120396"/>
                  </a:lnTo>
                  <a:lnTo>
                    <a:pt x="645634" y="144821"/>
                  </a:lnTo>
                  <a:lnTo>
                    <a:pt x="596497" y="187958"/>
                  </a:lnTo>
                  <a:lnTo>
                    <a:pt x="556641" y="205740"/>
                  </a:lnTo>
                  <a:lnTo>
                    <a:pt x="508355" y="220378"/>
                  </a:lnTo>
                  <a:lnTo>
                    <a:pt x="452961" y="231409"/>
                  </a:lnTo>
                  <a:lnTo>
                    <a:pt x="391781" y="238369"/>
                  </a:lnTo>
                  <a:lnTo>
                    <a:pt x="326136" y="240792"/>
                  </a:lnTo>
                  <a:lnTo>
                    <a:pt x="260490" y="238369"/>
                  </a:lnTo>
                  <a:lnTo>
                    <a:pt x="199310" y="231409"/>
                  </a:lnTo>
                  <a:lnTo>
                    <a:pt x="143916" y="220378"/>
                  </a:lnTo>
                  <a:lnTo>
                    <a:pt x="95631" y="205740"/>
                  </a:lnTo>
                  <a:lnTo>
                    <a:pt x="55774" y="187958"/>
                  </a:lnTo>
                  <a:lnTo>
                    <a:pt x="6637" y="144821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96639" y="4401312"/>
              <a:ext cx="451103" cy="161543"/>
            </a:xfrm>
            <a:prstGeom prst="rect">
              <a:avLst/>
            </a:prstGeom>
          </p:spPr>
        </p:pic>
      </p:grpSp>
      <p:sp>
        <p:nvSpPr>
          <p:cNvPr id="175" name="object 175"/>
          <p:cNvSpPr txBox="1"/>
          <p:nvPr/>
        </p:nvSpPr>
        <p:spPr>
          <a:xfrm>
            <a:off x="3661647" y="4391619"/>
            <a:ext cx="321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P</a:t>
            </a:r>
            <a:r>
              <a:rPr dirty="0" sz="900" spc="-5">
                <a:latin typeface="Calibri"/>
                <a:cs typeface="Calibri"/>
              </a:rPr>
              <a:t>h</a:t>
            </a:r>
            <a:r>
              <a:rPr dirty="0" sz="900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2730881" y="3728973"/>
            <a:ext cx="1581150" cy="759460"/>
            <a:chOff x="2730881" y="3728973"/>
            <a:chExt cx="1581150" cy="759460"/>
          </a:xfrm>
        </p:grpSpPr>
        <p:sp>
          <p:nvSpPr>
            <p:cNvPr id="177" name="object 177"/>
            <p:cNvSpPr/>
            <p:nvPr/>
          </p:nvSpPr>
          <p:spPr>
            <a:xfrm>
              <a:off x="2982468" y="3735323"/>
              <a:ext cx="1323340" cy="256540"/>
            </a:xfrm>
            <a:custGeom>
              <a:avLst/>
              <a:gdLst/>
              <a:ahLst/>
              <a:cxnLst/>
              <a:rect l="l" t="t" r="r" b="b"/>
              <a:pathLst>
                <a:path w="1323339" h="256539">
                  <a:moveTo>
                    <a:pt x="661416" y="256032"/>
                  </a:moveTo>
                  <a:lnTo>
                    <a:pt x="589531" y="255292"/>
                  </a:lnTo>
                  <a:lnTo>
                    <a:pt x="519843" y="253122"/>
                  </a:lnTo>
                  <a:lnTo>
                    <a:pt x="452762" y="249594"/>
                  </a:lnTo>
                  <a:lnTo>
                    <a:pt x="388696" y="244782"/>
                  </a:lnTo>
                  <a:lnTo>
                    <a:pt x="328055" y="238760"/>
                  </a:lnTo>
                  <a:lnTo>
                    <a:pt x="271247" y="231599"/>
                  </a:lnTo>
                  <a:lnTo>
                    <a:pt x="218682" y="223373"/>
                  </a:lnTo>
                  <a:lnTo>
                    <a:pt x="170770" y="214156"/>
                  </a:lnTo>
                  <a:lnTo>
                    <a:pt x="127918" y="204020"/>
                  </a:lnTo>
                  <a:lnTo>
                    <a:pt x="90536" y="193040"/>
                  </a:lnTo>
                  <a:lnTo>
                    <a:pt x="33820" y="168834"/>
                  </a:lnTo>
                  <a:lnTo>
                    <a:pt x="3894" y="142126"/>
                  </a:lnTo>
                  <a:lnTo>
                    <a:pt x="0" y="128016"/>
                  </a:lnTo>
                  <a:lnTo>
                    <a:pt x="3894" y="114171"/>
                  </a:lnTo>
                  <a:lnTo>
                    <a:pt x="33820" y="87782"/>
                  </a:lnTo>
                  <a:lnTo>
                    <a:pt x="90536" y="63669"/>
                  </a:lnTo>
                  <a:lnTo>
                    <a:pt x="127918" y="52669"/>
                  </a:lnTo>
                  <a:lnTo>
                    <a:pt x="170770" y="42482"/>
                  </a:lnTo>
                  <a:lnTo>
                    <a:pt x="218682" y="33189"/>
                  </a:lnTo>
                  <a:lnTo>
                    <a:pt x="271247" y="24871"/>
                  </a:lnTo>
                  <a:lnTo>
                    <a:pt x="328055" y="17610"/>
                  </a:lnTo>
                  <a:lnTo>
                    <a:pt x="388696" y="11487"/>
                  </a:lnTo>
                  <a:lnTo>
                    <a:pt x="452762" y="6583"/>
                  </a:lnTo>
                  <a:lnTo>
                    <a:pt x="519843" y="2980"/>
                  </a:lnTo>
                  <a:lnTo>
                    <a:pt x="589531" y="758"/>
                  </a:lnTo>
                  <a:lnTo>
                    <a:pt x="661416" y="0"/>
                  </a:lnTo>
                  <a:lnTo>
                    <a:pt x="733566" y="758"/>
                  </a:lnTo>
                  <a:lnTo>
                    <a:pt x="803446" y="2980"/>
                  </a:lnTo>
                  <a:lnTo>
                    <a:pt x="870655" y="6583"/>
                  </a:lnTo>
                  <a:lnTo>
                    <a:pt x="934791" y="11487"/>
                  </a:lnTo>
                  <a:lnTo>
                    <a:pt x="995454" y="17610"/>
                  </a:lnTo>
                  <a:lnTo>
                    <a:pt x="1052242" y="24871"/>
                  </a:lnTo>
                  <a:lnTo>
                    <a:pt x="1104755" y="33189"/>
                  </a:lnTo>
                  <a:lnTo>
                    <a:pt x="1152592" y="42482"/>
                  </a:lnTo>
                  <a:lnTo>
                    <a:pt x="1195352" y="52669"/>
                  </a:lnTo>
                  <a:lnTo>
                    <a:pt x="1232633" y="63669"/>
                  </a:lnTo>
                  <a:lnTo>
                    <a:pt x="1289157" y="87782"/>
                  </a:lnTo>
                  <a:lnTo>
                    <a:pt x="1318956" y="114171"/>
                  </a:lnTo>
                  <a:lnTo>
                    <a:pt x="1322832" y="128016"/>
                  </a:lnTo>
                  <a:lnTo>
                    <a:pt x="1318956" y="142126"/>
                  </a:lnTo>
                  <a:lnTo>
                    <a:pt x="1289157" y="168834"/>
                  </a:lnTo>
                  <a:lnTo>
                    <a:pt x="1232633" y="193040"/>
                  </a:lnTo>
                  <a:lnTo>
                    <a:pt x="1195352" y="204020"/>
                  </a:lnTo>
                  <a:lnTo>
                    <a:pt x="1152592" y="214156"/>
                  </a:lnTo>
                  <a:lnTo>
                    <a:pt x="1104755" y="223373"/>
                  </a:lnTo>
                  <a:lnTo>
                    <a:pt x="1052242" y="231599"/>
                  </a:lnTo>
                  <a:lnTo>
                    <a:pt x="995454" y="238760"/>
                  </a:lnTo>
                  <a:lnTo>
                    <a:pt x="934791" y="244782"/>
                  </a:lnTo>
                  <a:lnTo>
                    <a:pt x="870655" y="249594"/>
                  </a:lnTo>
                  <a:lnTo>
                    <a:pt x="803446" y="253122"/>
                  </a:lnTo>
                  <a:lnTo>
                    <a:pt x="733566" y="255292"/>
                  </a:lnTo>
                  <a:lnTo>
                    <a:pt x="661416" y="25603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2982468" y="3735323"/>
              <a:ext cx="1323340" cy="256540"/>
            </a:xfrm>
            <a:custGeom>
              <a:avLst/>
              <a:gdLst/>
              <a:ahLst/>
              <a:cxnLst/>
              <a:rect l="l" t="t" r="r" b="b"/>
              <a:pathLst>
                <a:path w="1323339" h="256539">
                  <a:moveTo>
                    <a:pt x="0" y="128016"/>
                  </a:moveTo>
                  <a:lnTo>
                    <a:pt x="33820" y="87782"/>
                  </a:lnTo>
                  <a:lnTo>
                    <a:pt x="90536" y="63669"/>
                  </a:lnTo>
                  <a:lnTo>
                    <a:pt x="127918" y="52669"/>
                  </a:lnTo>
                  <a:lnTo>
                    <a:pt x="170770" y="42482"/>
                  </a:lnTo>
                  <a:lnTo>
                    <a:pt x="218682" y="33189"/>
                  </a:lnTo>
                  <a:lnTo>
                    <a:pt x="271247" y="24871"/>
                  </a:lnTo>
                  <a:lnTo>
                    <a:pt x="328055" y="17610"/>
                  </a:lnTo>
                  <a:lnTo>
                    <a:pt x="388696" y="11487"/>
                  </a:lnTo>
                  <a:lnTo>
                    <a:pt x="452762" y="6583"/>
                  </a:lnTo>
                  <a:lnTo>
                    <a:pt x="519843" y="2980"/>
                  </a:lnTo>
                  <a:lnTo>
                    <a:pt x="589531" y="758"/>
                  </a:lnTo>
                  <a:lnTo>
                    <a:pt x="661416" y="0"/>
                  </a:lnTo>
                  <a:lnTo>
                    <a:pt x="733566" y="758"/>
                  </a:lnTo>
                  <a:lnTo>
                    <a:pt x="803446" y="2980"/>
                  </a:lnTo>
                  <a:lnTo>
                    <a:pt x="870655" y="6583"/>
                  </a:lnTo>
                  <a:lnTo>
                    <a:pt x="934791" y="11487"/>
                  </a:lnTo>
                  <a:lnTo>
                    <a:pt x="995454" y="17610"/>
                  </a:lnTo>
                  <a:lnTo>
                    <a:pt x="1052242" y="24871"/>
                  </a:lnTo>
                  <a:lnTo>
                    <a:pt x="1104755" y="33189"/>
                  </a:lnTo>
                  <a:lnTo>
                    <a:pt x="1152592" y="42482"/>
                  </a:lnTo>
                  <a:lnTo>
                    <a:pt x="1195352" y="52669"/>
                  </a:lnTo>
                  <a:lnTo>
                    <a:pt x="1232633" y="63669"/>
                  </a:lnTo>
                  <a:lnTo>
                    <a:pt x="1289157" y="87782"/>
                  </a:lnTo>
                  <a:lnTo>
                    <a:pt x="1318956" y="114171"/>
                  </a:lnTo>
                  <a:lnTo>
                    <a:pt x="1322832" y="128016"/>
                  </a:lnTo>
                  <a:lnTo>
                    <a:pt x="1318956" y="142126"/>
                  </a:lnTo>
                  <a:lnTo>
                    <a:pt x="1289157" y="168834"/>
                  </a:lnTo>
                  <a:lnTo>
                    <a:pt x="1232633" y="193040"/>
                  </a:lnTo>
                  <a:lnTo>
                    <a:pt x="1195352" y="204020"/>
                  </a:lnTo>
                  <a:lnTo>
                    <a:pt x="1152592" y="214156"/>
                  </a:lnTo>
                  <a:lnTo>
                    <a:pt x="1104755" y="223373"/>
                  </a:lnTo>
                  <a:lnTo>
                    <a:pt x="1052242" y="231599"/>
                  </a:lnTo>
                  <a:lnTo>
                    <a:pt x="995454" y="238760"/>
                  </a:lnTo>
                  <a:lnTo>
                    <a:pt x="934791" y="244782"/>
                  </a:lnTo>
                  <a:lnTo>
                    <a:pt x="870655" y="249594"/>
                  </a:lnTo>
                  <a:lnTo>
                    <a:pt x="803446" y="253122"/>
                  </a:lnTo>
                  <a:lnTo>
                    <a:pt x="733566" y="255292"/>
                  </a:lnTo>
                  <a:lnTo>
                    <a:pt x="661416" y="256032"/>
                  </a:lnTo>
                  <a:lnTo>
                    <a:pt x="589531" y="255292"/>
                  </a:lnTo>
                  <a:lnTo>
                    <a:pt x="519843" y="253122"/>
                  </a:lnTo>
                  <a:lnTo>
                    <a:pt x="452762" y="249594"/>
                  </a:lnTo>
                  <a:lnTo>
                    <a:pt x="388696" y="244782"/>
                  </a:lnTo>
                  <a:lnTo>
                    <a:pt x="328055" y="238760"/>
                  </a:lnTo>
                  <a:lnTo>
                    <a:pt x="271247" y="231599"/>
                  </a:lnTo>
                  <a:lnTo>
                    <a:pt x="218682" y="223373"/>
                  </a:lnTo>
                  <a:lnTo>
                    <a:pt x="170770" y="214156"/>
                  </a:lnTo>
                  <a:lnTo>
                    <a:pt x="127918" y="204020"/>
                  </a:lnTo>
                  <a:lnTo>
                    <a:pt x="90536" y="193040"/>
                  </a:lnTo>
                  <a:lnTo>
                    <a:pt x="33820" y="168834"/>
                  </a:lnTo>
                  <a:lnTo>
                    <a:pt x="3894" y="142126"/>
                  </a:lnTo>
                  <a:lnTo>
                    <a:pt x="0" y="12801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79064" y="3776471"/>
              <a:ext cx="929639" cy="173735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493008" y="4062984"/>
              <a:ext cx="655320" cy="239395"/>
            </a:xfrm>
            <a:custGeom>
              <a:avLst/>
              <a:gdLst/>
              <a:ahLst/>
              <a:cxnLst/>
              <a:rect l="l" t="t" r="r" b="b"/>
              <a:pathLst>
                <a:path w="655320" h="239395">
                  <a:moveTo>
                    <a:pt x="327660" y="239268"/>
                  </a:moveTo>
                  <a:lnTo>
                    <a:pt x="261511" y="236848"/>
                  </a:lnTo>
                  <a:lnTo>
                    <a:pt x="199953" y="229909"/>
                  </a:lnTo>
                  <a:lnTo>
                    <a:pt x="144288" y="218935"/>
                  </a:lnTo>
                  <a:lnTo>
                    <a:pt x="95821" y="204406"/>
                  </a:lnTo>
                  <a:lnTo>
                    <a:pt x="55855" y="186806"/>
                  </a:lnTo>
                  <a:lnTo>
                    <a:pt x="6640" y="144318"/>
                  </a:lnTo>
                  <a:lnTo>
                    <a:pt x="0" y="120396"/>
                  </a:lnTo>
                  <a:lnTo>
                    <a:pt x="6640" y="95970"/>
                  </a:lnTo>
                  <a:lnTo>
                    <a:pt x="55855" y="52833"/>
                  </a:lnTo>
                  <a:lnTo>
                    <a:pt x="95821" y="35052"/>
                  </a:lnTo>
                  <a:lnTo>
                    <a:pt x="144288" y="20413"/>
                  </a:lnTo>
                  <a:lnTo>
                    <a:pt x="199953" y="9382"/>
                  </a:lnTo>
                  <a:lnTo>
                    <a:pt x="261511" y="2422"/>
                  </a:lnTo>
                  <a:lnTo>
                    <a:pt x="327660" y="0"/>
                  </a:lnTo>
                  <a:lnTo>
                    <a:pt x="393370" y="2422"/>
                  </a:lnTo>
                  <a:lnTo>
                    <a:pt x="454723" y="9382"/>
                  </a:lnTo>
                  <a:lnTo>
                    <a:pt x="510361" y="20413"/>
                  </a:lnTo>
                  <a:lnTo>
                    <a:pt x="558927" y="35052"/>
                  </a:lnTo>
                  <a:lnTo>
                    <a:pt x="599062" y="52833"/>
                  </a:lnTo>
                  <a:lnTo>
                    <a:pt x="648616" y="95970"/>
                  </a:lnTo>
                  <a:lnTo>
                    <a:pt x="655320" y="120396"/>
                  </a:lnTo>
                  <a:lnTo>
                    <a:pt x="648616" y="144318"/>
                  </a:lnTo>
                  <a:lnTo>
                    <a:pt x="599062" y="186806"/>
                  </a:lnTo>
                  <a:lnTo>
                    <a:pt x="558927" y="204406"/>
                  </a:lnTo>
                  <a:lnTo>
                    <a:pt x="510361" y="218935"/>
                  </a:lnTo>
                  <a:lnTo>
                    <a:pt x="454723" y="229909"/>
                  </a:lnTo>
                  <a:lnTo>
                    <a:pt x="393370" y="236848"/>
                  </a:lnTo>
                  <a:lnTo>
                    <a:pt x="327660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493008" y="4062984"/>
              <a:ext cx="655320" cy="239395"/>
            </a:xfrm>
            <a:custGeom>
              <a:avLst/>
              <a:gdLst/>
              <a:ahLst/>
              <a:cxnLst/>
              <a:rect l="l" t="t" r="r" b="b"/>
              <a:pathLst>
                <a:path w="655320" h="239395">
                  <a:moveTo>
                    <a:pt x="0" y="120396"/>
                  </a:moveTo>
                  <a:lnTo>
                    <a:pt x="25693" y="73294"/>
                  </a:lnTo>
                  <a:lnTo>
                    <a:pt x="95821" y="35052"/>
                  </a:lnTo>
                  <a:lnTo>
                    <a:pt x="144288" y="20413"/>
                  </a:lnTo>
                  <a:lnTo>
                    <a:pt x="199953" y="9382"/>
                  </a:lnTo>
                  <a:lnTo>
                    <a:pt x="261511" y="2422"/>
                  </a:lnTo>
                  <a:lnTo>
                    <a:pt x="327660" y="0"/>
                  </a:lnTo>
                  <a:lnTo>
                    <a:pt x="393370" y="2422"/>
                  </a:lnTo>
                  <a:lnTo>
                    <a:pt x="454723" y="9382"/>
                  </a:lnTo>
                  <a:lnTo>
                    <a:pt x="510361" y="20413"/>
                  </a:lnTo>
                  <a:lnTo>
                    <a:pt x="558927" y="35052"/>
                  </a:lnTo>
                  <a:lnTo>
                    <a:pt x="599062" y="52833"/>
                  </a:lnTo>
                  <a:lnTo>
                    <a:pt x="648616" y="95970"/>
                  </a:lnTo>
                  <a:lnTo>
                    <a:pt x="655320" y="120396"/>
                  </a:lnTo>
                  <a:lnTo>
                    <a:pt x="648616" y="144318"/>
                  </a:lnTo>
                  <a:lnTo>
                    <a:pt x="599062" y="186806"/>
                  </a:lnTo>
                  <a:lnTo>
                    <a:pt x="558927" y="204406"/>
                  </a:lnTo>
                  <a:lnTo>
                    <a:pt x="510361" y="218935"/>
                  </a:lnTo>
                  <a:lnTo>
                    <a:pt x="454723" y="229909"/>
                  </a:lnTo>
                  <a:lnTo>
                    <a:pt x="393370" y="236848"/>
                  </a:lnTo>
                  <a:lnTo>
                    <a:pt x="327660" y="239268"/>
                  </a:lnTo>
                  <a:lnTo>
                    <a:pt x="261511" y="236848"/>
                  </a:lnTo>
                  <a:lnTo>
                    <a:pt x="199953" y="229909"/>
                  </a:lnTo>
                  <a:lnTo>
                    <a:pt x="144288" y="218935"/>
                  </a:lnTo>
                  <a:lnTo>
                    <a:pt x="95821" y="204406"/>
                  </a:lnTo>
                  <a:lnTo>
                    <a:pt x="55855" y="186806"/>
                  </a:lnTo>
                  <a:lnTo>
                    <a:pt x="6640" y="144318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90544" y="4102607"/>
              <a:ext cx="457200" cy="161543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2734056" y="4163567"/>
              <a:ext cx="748665" cy="321945"/>
            </a:xfrm>
            <a:custGeom>
              <a:avLst/>
              <a:gdLst/>
              <a:ahLst/>
              <a:cxnLst/>
              <a:rect l="l" t="t" r="r" b="b"/>
              <a:pathLst>
                <a:path w="748664" h="321945">
                  <a:moveTo>
                    <a:pt x="748283" y="0"/>
                  </a:moveTo>
                  <a:lnTo>
                    <a:pt x="609600" y="0"/>
                  </a:lnTo>
                  <a:lnTo>
                    <a:pt x="609600" y="225551"/>
                  </a:lnTo>
                  <a:lnTo>
                    <a:pt x="0" y="225551"/>
                  </a:lnTo>
                </a:path>
                <a:path w="748664" h="321945">
                  <a:moveTo>
                    <a:pt x="746759" y="321564"/>
                  </a:moveTo>
                  <a:lnTo>
                    <a:pt x="606551" y="321564"/>
                  </a:lnTo>
                  <a:lnTo>
                    <a:pt x="606551" y="217932"/>
                  </a:lnTo>
                  <a:lnTo>
                    <a:pt x="47243" y="21793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4" name="object 184"/>
          <p:cNvSpPr txBox="1"/>
          <p:nvPr/>
        </p:nvSpPr>
        <p:spPr>
          <a:xfrm>
            <a:off x="3172455" y="3765287"/>
            <a:ext cx="88265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857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 spc="-5">
                <a:latin typeface="Calibri"/>
                <a:cs typeface="Calibri"/>
              </a:rPr>
              <a:t>u</a:t>
            </a:r>
            <a:r>
              <a:rPr dirty="0" sz="900" spc="10">
                <a:latin typeface="Calibri"/>
                <a:cs typeface="Calibri"/>
              </a:rPr>
              <a:t>p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rma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k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</a:t>
            </a:r>
            <a:r>
              <a:rPr dirty="0" sz="900" spc="10">
                <a:latin typeface="Calibri"/>
                <a:cs typeface="Calibri"/>
              </a:rPr>
              <a:t>o</a:t>
            </a:r>
            <a:r>
              <a:rPr dirty="0" sz="900" spc="-10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">
                <a:latin typeface="Calibri"/>
                <a:cs typeface="Calibri"/>
              </a:rPr>
              <a:t>Password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018400" y="3806562"/>
            <a:ext cx="838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ts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2964052" y="3293236"/>
            <a:ext cx="1144905" cy="657225"/>
            <a:chOff x="2964052" y="3293236"/>
            <a:chExt cx="1144905" cy="657225"/>
          </a:xfrm>
        </p:grpSpPr>
        <p:sp>
          <p:nvSpPr>
            <p:cNvPr id="187" name="object 187"/>
            <p:cNvSpPr/>
            <p:nvPr/>
          </p:nvSpPr>
          <p:spPr>
            <a:xfrm>
              <a:off x="2967227" y="3296411"/>
              <a:ext cx="431800" cy="175260"/>
            </a:xfrm>
            <a:custGeom>
              <a:avLst/>
              <a:gdLst/>
              <a:ahLst/>
              <a:cxnLst/>
              <a:rect l="l" t="t" r="r" b="b"/>
              <a:pathLst>
                <a:path w="431800" h="175260">
                  <a:moveTo>
                    <a:pt x="431291" y="0"/>
                  </a:moveTo>
                  <a:lnTo>
                    <a:pt x="431291" y="105156"/>
                  </a:lnTo>
                  <a:lnTo>
                    <a:pt x="0" y="105156"/>
                  </a:lnTo>
                  <a:lnTo>
                    <a:pt x="0" y="17526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3319272" y="3477767"/>
              <a:ext cx="561340" cy="193675"/>
            </a:xfrm>
            <a:custGeom>
              <a:avLst/>
              <a:gdLst/>
              <a:ahLst/>
              <a:cxnLst/>
              <a:rect l="l" t="t" r="r" b="b"/>
              <a:pathLst>
                <a:path w="561339" h="193675">
                  <a:moveTo>
                    <a:pt x="280416" y="193547"/>
                  </a:moveTo>
                  <a:lnTo>
                    <a:pt x="215937" y="191028"/>
                  </a:lnTo>
                  <a:lnTo>
                    <a:pt x="156843" y="183844"/>
                  </a:lnTo>
                  <a:lnTo>
                    <a:pt x="104787" y="172554"/>
                  </a:lnTo>
                  <a:lnTo>
                    <a:pt x="61422" y="157718"/>
                  </a:lnTo>
                  <a:lnTo>
                    <a:pt x="7375" y="119649"/>
                  </a:lnTo>
                  <a:lnTo>
                    <a:pt x="0" y="97535"/>
                  </a:lnTo>
                  <a:lnTo>
                    <a:pt x="7375" y="75338"/>
                  </a:lnTo>
                  <a:lnTo>
                    <a:pt x="61422" y="36753"/>
                  </a:lnTo>
                  <a:lnTo>
                    <a:pt x="104787" y="21593"/>
                  </a:lnTo>
                  <a:lnTo>
                    <a:pt x="156843" y="10005"/>
                  </a:lnTo>
                  <a:lnTo>
                    <a:pt x="215937" y="2603"/>
                  </a:lnTo>
                  <a:lnTo>
                    <a:pt x="280416" y="0"/>
                  </a:lnTo>
                  <a:lnTo>
                    <a:pt x="344415" y="2603"/>
                  </a:lnTo>
                  <a:lnTo>
                    <a:pt x="403322" y="10005"/>
                  </a:lnTo>
                  <a:lnTo>
                    <a:pt x="455404" y="21593"/>
                  </a:lnTo>
                  <a:lnTo>
                    <a:pt x="498930" y="36753"/>
                  </a:lnTo>
                  <a:lnTo>
                    <a:pt x="553376" y="75338"/>
                  </a:lnTo>
                  <a:lnTo>
                    <a:pt x="560832" y="97535"/>
                  </a:lnTo>
                  <a:lnTo>
                    <a:pt x="553376" y="119649"/>
                  </a:lnTo>
                  <a:lnTo>
                    <a:pt x="498930" y="157718"/>
                  </a:lnTo>
                  <a:lnTo>
                    <a:pt x="455404" y="172554"/>
                  </a:lnTo>
                  <a:lnTo>
                    <a:pt x="403322" y="183844"/>
                  </a:lnTo>
                  <a:lnTo>
                    <a:pt x="344415" y="191028"/>
                  </a:lnTo>
                  <a:lnTo>
                    <a:pt x="280416" y="193547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3319272" y="3477767"/>
              <a:ext cx="561340" cy="193675"/>
            </a:xfrm>
            <a:custGeom>
              <a:avLst/>
              <a:gdLst/>
              <a:ahLst/>
              <a:cxnLst/>
              <a:rect l="l" t="t" r="r" b="b"/>
              <a:pathLst>
                <a:path w="561339" h="193675">
                  <a:moveTo>
                    <a:pt x="0" y="97535"/>
                  </a:moveTo>
                  <a:lnTo>
                    <a:pt x="28400" y="54872"/>
                  </a:lnTo>
                  <a:lnTo>
                    <a:pt x="104787" y="21593"/>
                  </a:lnTo>
                  <a:lnTo>
                    <a:pt x="156843" y="10005"/>
                  </a:lnTo>
                  <a:lnTo>
                    <a:pt x="215937" y="2603"/>
                  </a:lnTo>
                  <a:lnTo>
                    <a:pt x="280416" y="0"/>
                  </a:lnTo>
                  <a:lnTo>
                    <a:pt x="344415" y="2603"/>
                  </a:lnTo>
                  <a:lnTo>
                    <a:pt x="403322" y="10005"/>
                  </a:lnTo>
                  <a:lnTo>
                    <a:pt x="455404" y="21593"/>
                  </a:lnTo>
                  <a:lnTo>
                    <a:pt x="498930" y="36753"/>
                  </a:lnTo>
                  <a:lnTo>
                    <a:pt x="553376" y="75338"/>
                  </a:lnTo>
                  <a:lnTo>
                    <a:pt x="560832" y="97535"/>
                  </a:lnTo>
                  <a:lnTo>
                    <a:pt x="553376" y="119649"/>
                  </a:lnTo>
                  <a:lnTo>
                    <a:pt x="498930" y="157718"/>
                  </a:lnTo>
                  <a:lnTo>
                    <a:pt x="455404" y="172554"/>
                  </a:lnTo>
                  <a:lnTo>
                    <a:pt x="403322" y="183844"/>
                  </a:lnTo>
                  <a:lnTo>
                    <a:pt x="344415" y="191028"/>
                  </a:lnTo>
                  <a:lnTo>
                    <a:pt x="280416" y="193547"/>
                  </a:lnTo>
                  <a:lnTo>
                    <a:pt x="215937" y="191028"/>
                  </a:lnTo>
                  <a:lnTo>
                    <a:pt x="156843" y="183844"/>
                  </a:lnTo>
                  <a:lnTo>
                    <a:pt x="104787" y="172554"/>
                  </a:lnTo>
                  <a:lnTo>
                    <a:pt x="61422" y="157718"/>
                  </a:lnTo>
                  <a:lnTo>
                    <a:pt x="7375" y="119649"/>
                  </a:lnTo>
                  <a:lnTo>
                    <a:pt x="0" y="9753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04615" y="3511296"/>
              <a:ext cx="390143" cy="128015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29455" y="3776472"/>
              <a:ext cx="79247" cy="173735"/>
            </a:xfrm>
            <a:prstGeom prst="rect">
              <a:avLst/>
            </a:prstGeom>
          </p:spPr>
        </p:pic>
      </p:grpSp>
      <p:sp>
        <p:nvSpPr>
          <p:cNvPr id="192" name="object 192"/>
          <p:cNvSpPr txBox="1"/>
          <p:nvPr/>
        </p:nvSpPr>
        <p:spPr>
          <a:xfrm>
            <a:off x="3405631" y="3500118"/>
            <a:ext cx="3917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3945382" y="3459226"/>
            <a:ext cx="471805" cy="197485"/>
            <a:chOff x="3945382" y="3459226"/>
            <a:chExt cx="471805" cy="197485"/>
          </a:xfrm>
        </p:grpSpPr>
        <p:sp>
          <p:nvSpPr>
            <p:cNvPr id="194" name="object 194"/>
            <p:cNvSpPr/>
            <p:nvPr/>
          </p:nvSpPr>
          <p:spPr>
            <a:xfrm>
              <a:off x="3951732" y="3465576"/>
              <a:ext cx="459105" cy="184785"/>
            </a:xfrm>
            <a:custGeom>
              <a:avLst/>
              <a:gdLst/>
              <a:ahLst/>
              <a:cxnLst/>
              <a:rect l="l" t="t" r="r" b="b"/>
              <a:pathLst>
                <a:path w="459104" h="184785">
                  <a:moveTo>
                    <a:pt x="228600" y="184404"/>
                  </a:moveTo>
                  <a:lnTo>
                    <a:pt x="167745" y="181123"/>
                  </a:lnTo>
                  <a:lnTo>
                    <a:pt x="113114" y="171873"/>
                  </a:lnTo>
                  <a:lnTo>
                    <a:pt x="66865" y="157543"/>
                  </a:lnTo>
                  <a:lnTo>
                    <a:pt x="31157" y="139022"/>
                  </a:lnTo>
                  <a:lnTo>
                    <a:pt x="0" y="92964"/>
                  </a:lnTo>
                  <a:lnTo>
                    <a:pt x="8149" y="68086"/>
                  </a:lnTo>
                  <a:lnTo>
                    <a:pt x="66865" y="27051"/>
                  </a:lnTo>
                  <a:lnTo>
                    <a:pt x="113114" y="12587"/>
                  </a:lnTo>
                  <a:lnTo>
                    <a:pt x="167745" y="3287"/>
                  </a:lnTo>
                  <a:lnTo>
                    <a:pt x="228600" y="0"/>
                  </a:lnTo>
                  <a:lnTo>
                    <a:pt x="290096" y="3287"/>
                  </a:lnTo>
                  <a:lnTo>
                    <a:pt x="345157" y="12587"/>
                  </a:lnTo>
                  <a:lnTo>
                    <a:pt x="391667" y="27051"/>
                  </a:lnTo>
                  <a:lnTo>
                    <a:pt x="427510" y="45832"/>
                  </a:lnTo>
                  <a:lnTo>
                    <a:pt x="458723" y="92964"/>
                  </a:lnTo>
                  <a:lnTo>
                    <a:pt x="450567" y="117199"/>
                  </a:lnTo>
                  <a:lnTo>
                    <a:pt x="391667" y="157543"/>
                  </a:lnTo>
                  <a:lnTo>
                    <a:pt x="345157" y="171873"/>
                  </a:lnTo>
                  <a:lnTo>
                    <a:pt x="290096" y="181123"/>
                  </a:lnTo>
                  <a:lnTo>
                    <a:pt x="228600" y="18440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3951732" y="3465576"/>
              <a:ext cx="459105" cy="184785"/>
            </a:xfrm>
            <a:custGeom>
              <a:avLst/>
              <a:gdLst/>
              <a:ahLst/>
              <a:cxnLst/>
              <a:rect l="l" t="t" r="r" b="b"/>
              <a:pathLst>
                <a:path w="459104" h="184785">
                  <a:moveTo>
                    <a:pt x="0" y="92964"/>
                  </a:moveTo>
                  <a:lnTo>
                    <a:pt x="31157" y="45832"/>
                  </a:lnTo>
                  <a:lnTo>
                    <a:pt x="66865" y="27051"/>
                  </a:lnTo>
                  <a:lnTo>
                    <a:pt x="113114" y="12587"/>
                  </a:lnTo>
                  <a:lnTo>
                    <a:pt x="167745" y="3287"/>
                  </a:lnTo>
                  <a:lnTo>
                    <a:pt x="228600" y="0"/>
                  </a:lnTo>
                  <a:lnTo>
                    <a:pt x="290096" y="3287"/>
                  </a:lnTo>
                  <a:lnTo>
                    <a:pt x="345157" y="12587"/>
                  </a:lnTo>
                  <a:lnTo>
                    <a:pt x="391667" y="27051"/>
                  </a:lnTo>
                  <a:lnTo>
                    <a:pt x="427510" y="45832"/>
                  </a:lnTo>
                  <a:lnTo>
                    <a:pt x="458723" y="92964"/>
                  </a:lnTo>
                  <a:lnTo>
                    <a:pt x="450567" y="117199"/>
                  </a:lnTo>
                  <a:lnTo>
                    <a:pt x="391667" y="157543"/>
                  </a:lnTo>
                  <a:lnTo>
                    <a:pt x="345157" y="171873"/>
                  </a:lnTo>
                  <a:lnTo>
                    <a:pt x="290096" y="181123"/>
                  </a:lnTo>
                  <a:lnTo>
                    <a:pt x="228600" y="184404"/>
                  </a:lnTo>
                  <a:lnTo>
                    <a:pt x="167745" y="181123"/>
                  </a:lnTo>
                  <a:lnTo>
                    <a:pt x="113114" y="171873"/>
                  </a:lnTo>
                  <a:lnTo>
                    <a:pt x="66865" y="157543"/>
                  </a:lnTo>
                  <a:lnTo>
                    <a:pt x="31157" y="139022"/>
                  </a:lnTo>
                  <a:lnTo>
                    <a:pt x="0" y="92964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6" name="object 19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020311" y="3496056"/>
              <a:ext cx="316991" cy="121919"/>
            </a:xfrm>
            <a:prstGeom prst="rect">
              <a:avLst/>
            </a:prstGeom>
          </p:spPr>
        </p:pic>
      </p:grpSp>
      <p:sp>
        <p:nvSpPr>
          <p:cNvPr id="197" name="object 197"/>
          <p:cNvSpPr txBox="1"/>
          <p:nvPr/>
        </p:nvSpPr>
        <p:spPr>
          <a:xfrm>
            <a:off x="4024345" y="3486375"/>
            <a:ext cx="312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ta</a:t>
            </a:r>
            <a:r>
              <a:rPr dirty="0" sz="900" spc="-5">
                <a:latin typeface="Calibri"/>
                <a:cs typeface="Calibri"/>
              </a:rPr>
              <a:t>tu</a:t>
            </a:r>
            <a:r>
              <a:rPr dirty="0" sz="90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4458970" y="3459226"/>
            <a:ext cx="764540" cy="205104"/>
            <a:chOff x="4458970" y="3459226"/>
            <a:chExt cx="764540" cy="205104"/>
          </a:xfrm>
        </p:grpSpPr>
        <p:sp>
          <p:nvSpPr>
            <p:cNvPr id="199" name="object 199"/>
            <p:cNvSpPr/>
            <p:nvPr/>
          </p:nvSpPr>
          <p:spPr>
            <a:xfrm>
              <a:off x="4465320" y="3465576"/>
              <a:ext cx="751840" cy="192405"/>
            </a:xfrm>
            <a:custGeom>
              <a:avLst/>
              <a:gdLst/>
              <a:ahLst/>
              <a:cxnLst/>
              <a:rect l="l" t="t" r="r" b="b"/>
              <a:pathLst>
                <a:path w="751839" h="192404">
                  <a:moveTo>
                    <a:pt x="376428" y="192023"/>
                  </a:moveTo>
                  <a:lnTo>
                    <a:pt x="308529" y="190487"/>
                  </a:lnTo>
                  <a:lnTo>
                    <a:pt x="244720" y="186053"/>
                  </a:lnTo>
                  <a:lnTo>
                    <a:pt x="186040" y="178985"/>
                  </a:lnTo>
                  <a:lnTo>
                    <a:pt x="133532" y="169546"/>
                  </a:lnTo>
                  <a:lnTo>
                    <a:pt x="88237" y="158000"/>
                  </a:lnTo>
                  <a:lnTo>
                    <a:pt x="51195" y="144610"/>
                  </a:lnTo>
                  <a:lnTo>
                    <a:pt x="6035" y="113352"/>
                  </a:lnTo>
                  <a:lnTo>
                    <a:pt x="0" y="96011"/>
                  </a:lnTo>
                  <a:lnTo>
                    <a:pt x="6035" y="78671"/>
                  </a:lnTo>
                  <a:lnTo>
                    <a:pt x="51195" y="47413"/>
                  </a:lnTo>
                  <a:lnTo>
                    <a:pt x="88237" y="34023"/>
                  </a:lnTo>
                  <a:lnTo>
                    <a:pt x="133532" y="22477"/>
                  </a:lnTo>
                  <a:lnTo>
                    <a:pt x="186040" y="13038"/>
                  </a:lnTo>
                  <a:lnTo>
                    <a:pt x="244720" y="5970"/>
                  </a:lnTo>
                  <a:lnTo>
                    <a:pt x="308529" y="1536"/>
                  </a:lnTo>
                  <a:lnTo>
                    <a:pt x="376428" y="0"/>
                  </a:lnTo>
                  <a:lnTo>
                    <a:pt x="443872" y="1536"/>
                  </a:lnTo>
                  <a:lnTo>
                    <a:pt x="507328" y="5970"/>
                  </a:lnTo>
                  <a:lnTo>
                    <a:pt x="565742" y="13038"/>
                  </a:lnTo>
                  <a:lnTo>
                    <a:pt x="618060" y="22477"/>
                  </a:lnTo>
                  <a:lnTo>
                    <a:pt x="663228" y="34023"/>
                  </a:lnTo>
                  <a:lnTo>
                    <a:pt x="700193" y="47413"/>
                  </a:lnTo>
                  <a:lnTo>
                    <a:pt x="745298" y="78671"/>
                  </a:lnTo>
                  <a:lnTo>
                    <a:pt x="751331" y="96011"/>
                  </a:lnTo>
                  <a:lnTo>
                    <a:pt x="745298" y="113352"/>
                  </a:lnTo>
                  <a:lnTo>
                    <a:pt x="700193" y="144610"/>
                  </a:lnTo>
                  <a:lnTo>
                    <a:pt x="663228" y="158000"/>
                  </a:lnTo>
                  <a:lnTo>
                    <a:pt x="618060" y="169546"/>
                  </a:lnTo>
                  <a:lnTo>
                    <a:pt x="565742" y="178985"/>
                  </a:lnTo>
                  <a:lnTo>
                    <a:pt x="507328" y="186053"/>
                  </a:lnTo>
                  <a:lnTo>
                    <a:pt x="443872" y="190487"/>
                  </a:lnTo>
                  <a:lnTo>
                    <a:pt x="376428" y="192023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4465320" y="3465576"/>
              <a:ext cx="751840" cy="192405"/>
            </a:xfrm>
            <a:custGeom>
              <a:avLst/>
              <a:gdLst/>
              <a:ahLst/>
              <a:cxnLst/>
              <a:rect l="l" t="t" r="r" b="b"/>
              <a:pathLst>
                <a:path w="751839" h="192404">
                  <a:moveTo>
                    <a:pt x="0" y="96011"/>
                  </a:moveTo>
                  <a:lnTo>
                    <a:pt x="23447" y="62383"/>
                  </a:lnTo>
                  <a:lnTo>
                    <a:pt x="88237" y="34023"/>
                  </a:lnTo>
                  <a:lnTo>
                    <a:pt x="133532" y="22477"/>
                  </a:lnTo>
                  <a:lnTo>
                    <a:pt x="186040" y="13038"/>
                  </a:lnTo>
                  <a:lnTo>
                    <a:pt x="244720" y="5970"/>
                  </a:lnTo>
                  <a:lnTo>
                    <a:pt x="308529" y="1536"/>
                  </a:lnTo>
                  <a:lnTo>
                    <a:pt x="376428" y="0"/>
                  </a:lnTo>
                  <a:lnTo>
                    <a:pt x="443872" y="1536"/>
                  </a:lnTo>
                  <a:lnTo>
                    <a:pt x="507328" y="5970"/>
                  </a:lnTo>
                  <a:lnTo>
                    <a:pt x="565742" y="13038"/>
                  </a:lnTo>
                  <a:lnTo>
                    <a:pt x="618060" y="22477"/>
                  </a:lnTo>
                  <a:lnTo>
                    <a:pt x="663228" y="34023"/>
                  </a:lnTo>
                  <a:lnTo>
                    <a:pt x="700193" y="47413"/>
                  </a:lnTo>
                  <a:lnTo>
                    <a:pt x="745298" y="78671"/>
                  </a:lnTo>
                  <a:lnTo>
                    <a:pt x="751331" y="96011"/>
                  </a:lnTo>
                  <a:lnTo>
                    <a:pt x="745298" y="113352"/>
                  </a:lnTo>
                  <a:lnTo>
                    <a:pt x="700193" y="144610"/>
                  </a:lnTo>
                  <a:lnTo>
                    <a:pt x="663228" y="158000"/>
                  </a:lnTo>
                  <a:lnTo>
                    <a:pt x="618060" y="169546"/>
                  </a:lnTo>
                  <a:lnTo>
                    <a:pt x="565742" y="178985"/>
                  </a:lnTo>
                  <a:lnTo>
                    <a:pt x="507328" y="186053"/>
                  </a:lnTo>
                  <a:lnTo>
                    <a:pt x="443872" y="190487"/>
                  </a:lnTo>
                  <a:lnTo>
                    <a:pt x="376428" y="192023"/>
                  </a:lnTo>
                  <a:lnTo>
                    <a:pt x="308529" y="190487"/>
                  </a:lnTo>
                  <a:lnTo>
                    <a:pt x="244720" y="186053"/>
                  </a:lnTo>
                  <a:lnTo>
                    <a:pt x="186040" y="178985"/>
                  </a:lnTo>
                  <a:lnTo>
                    <a:pt x="133532" y="169546"/>
                  </a:lnTo>
                  <a:lnTo>
                    <a:pt x="88237" y="158000"/>
                  </a:lnTo>
                  <a:lnTo>
                    <a:pt x="51195" y="144610"/>
                  </a:lnTo>
                  <a:lnTo>
                    <a:pt x="6035" y="113352"/>
                  </a:lnTo>
                  <a:lnTo>
                    <a:pt x="0" y="9601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1" name="object 20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78096" y="3496056"/>
              <a:ext cx="524255" cy="128016"/>
            </a:xfrm>
            <a:prstGeom prst="rect">
              <a:avLst/>
            </a:prstGeom>
          </p:spPr>
        </p:pic>
      </p:grpSp>
      <p:sp>
        <p:nvSpPr>
          <p:cNvPr id="202" name="object 202"/>
          <p:cNvSpPr txBox="1"/>
          <p:nvPr/>
        </p:nvSpPr>
        <p:spPr>
          <a:xfrm>
            <a:off x="4583670" y="3486375"/>
            <a:ext cx="5181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10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al</a:t>
            </a:r>
            <a:r>
              <a:rPr dirty="0" sz="900" spc="-5">
                <a:latin typeface="Calibri"/>
                <a:cs typeface="Calibri"/>
              </a:rPr>
              <a:t> p</a:t>
            </a:r>
            <a:r>
              <a:rPr dirty="0" sz="900">
                <a:latin typeface="Calibri"/>
                <a:cs typeface="Calibri"/>
              </a:rPr>
              <a:t>ri</a:t>
            </a:r>
            <a:r>
              <a:rPr dirty="0" sz="900" spc="-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1500886" y="2938144"/>
            <a:ext cx="3341370" cy="2233295"/>
            <a:chOff x="1500886" y="2938144"/>
            <a:chExt cx="3341370" cy="2233295"/>
          </a:xfrm>
        </p:grpSpPr>
        <p:sp>
          <p:nvSpPr>
            <p:cNvPr id="204" name="object 204"/>
            <p:cNvSpPr/>
            <p:nvPr/>
          </p:nvSpPr>
          <p:spPr>
            <a:xfrm>
              <a:off x="2508503" y="2941319"/>
              <a:ext cx="2330450" cy="908685"/>
            </a:xfrm>
            <a:custGeom>
              <a:avLst/>
              <a:gdLst/>
              <a:ahLst/>
              <a:cxnLst/>
              <a:rect l="l" t="t" r="r" b="b"/>
              <a:pathLst>
                <a:path w="2330450" h="908685">
                  <a:moveTo>
                    <a:pt x="1679448" y="522732"/>
                  </a:moveTo>
                  <a:lnTo>
                    <a:pt x="1679448" y="455676"/>
                  </a:lnTo>
                  <a:lnTo>
                    <a:pt x="891540" y="455676"/>
                  </a:lnTo>
                  <a:lnTo>
                    <a:pt x="891540" y="355091"/>
                  </a:lnTo>
                </a:path>
                <a:path w="2330450" h="908685">
                  <a:moveTo>
                    <a:pt x="2330196" y="521208"/>
                  </a:moveTo>
                  <a:lnTo>
                    <a:pt x="2330196" y="458724"/>
                  </a:lnTo>
                  <a:lnTo>
                    <a:pt x="893064" y="458724"/>
                  </a:lnTo>
                  <a:lnTo>
                    <a:pt x="893064" y="353568"/>
                  </a:lnTo>
                </a:path>
                <a:path w="2330450" h="908685">
                  <a:moveTo>
                    <a:pt x="470916" y="908304"/>
                  </a:moveTo>
                  <a:lnTo>
                    <a:pt x="341376" y="908304"/>
                  </a:lnTo>
                  <a:lnTo>
                    <a:pt x="341376" y="0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507236" y="4692395"/>
              <a:ext cx="1004569" cy="472440"/>
            </a:xfrm>
            <a:custGeom>
              <a:avLst/>
              <a:gdLst/>
              <a:ahLst/>
              <a:cxnLst/>
              <a:rect l="l" t="t" r="r" b="b"/>
              <a:pathLst>
                <a:path w="1004569" h="472439">
                  <a:moveTo>
                    <a:pt x="501395" y="472439"/>
                  </a:moveTo>
                  <a:lnTo>
                    <a:pt x="438412" y="470584"/>
                  </a:lnTo>
                  <a:lnTo>
                    <a:pt x="377788" y="465170"/>
                  </a:lnTo>
                  <a:lnTo>
                    <a:pt x="319991" y="456426"/>
                  </a:lnTo>
                  <a:lnTo>
                    <a:pt x="265486" y="444582"/>
                  </a:lnTo>
                  <a:lnTo>
                    <a:pt x="214739" y="429865"/>
                  </a:lnTo>
                  <a:lnTo>
                    <a:pt x="168216" y="412506"/>
                  </a:lnTo>
                  <a:lnTo>
                    <a:pt x="126384" y="392733"/>
                  </a:lnTo>
                  <a:lnTo>
                    <a:pt x="89709" y="370775"/>
                  </a:lnTo>
                  <a:lnTo>
                    <a:pt x="58657" y="346860"/>
                  </a:lnTo>
                  <a:lnTo>
                    <a:pt x="15285" y="294079"/>
                  </a:lnTo>
                  <a:lnTo>
                    <a:pt x="0" y="236219"/>
                  </a:lnTo>
                  <a:lnTo>
                    <a:pt x="3899" y="206770"/>
                  </a:lnTo>
                  <a:lnTo>
                    <a:pt x="33693" y="151220"/>
                  </a:lnTo>
                  <a:lnTo>
                    <a:pt x="89709" y="101664"/>
                  </a:lnTo>
                  <a:lnTo>
                    <a:pt x="126384" y="79706"/>
                  </a:lnTo>
                  <a:lnTo>
                    <a:pt x="168216" y="59933"/>
                  </a:lnTo>
                  <a:lnTo>
                    <a:pt x="214739" y="42574"/>
                  </a:lnTo>
                  <a:lnTo>
                    <a:pt x="265486" y="27857"/>
                  </a:lnTo>
                  <a:lnTo>
                    <a:pt x="319991" y="16013"/>
                  </a:lnTo>
                  <a:lnTo>
                    <a:pt x="377788" y="7269"/>
                  </a:lnTo>
                  <a:lnTo>
                    <a:pt x="438412" y="1855"/>
                  </a:lnTo>
                  <a:lnTo>
                    <a:pt x="501395" y="0"/>
                  </a:lnTo>
                  <a:lnTo>
                    <a:pt x="564405" y="1855"/>
                  </a:lnTo>
                  <a:lnTo>
                    <a:pt x="625100" y="7269"/>
                  </a:lnTo>
                  <a:lnTo>
                    <a:pt x="683006" y="16013"/>
                  </a:lnTo>
                  <a:lnTo>
                    <a:pt x="737649" y="27857"/>
                  </a:lnTo>
                  <a:lnTo>
                    <a:pt x="788555" y="42574"/>
                  </a:lnTo>
                  <a:lnTo>
                    <a:pt x="835249" y="59933"/>
                  </a:lnTo>
                  <a:lnTo>
                    <a:pt x="877257" y="79706"/>
                  </a:lnTo>
                  <a:lnTo>
                    <a:pt x="914103" y="101664"/>
                  </a:lnTo>
                  <a:lnTo>
                    <a:pt x="945314" y="125579"/>
                  </a:lnTo>
                  <a:lnTo>
                    <a:pt x="988933" y="178360"/>
                  </a:lnTo>
                  <a:lnTo>
                    <a:pt x="1004316" y="236219"/>
                  </a:lnTo>
                  <a:lnTo>
                    <a:pt x="1000391" y="265669"/>
                  </a:lnTo>
                  <a:lnTo>
                    <a:pt x="970416" y="321219"/>
                  </a:lnTo>
                  <a:lnTo>
                    <a:pt x="914103" y="370775"/>
                  </a:lnTo>
                  <a:lnTo>
                    <a:pt x="877257" y="392733"/>
                  </a:lnTo>
                  <a:lnTo>
                    <a:pt x="835249" y="412506"/>
                  </a:lnTo>
                  <a:lnTo>
                    <a:pt x="788555" y="429865"/>
                  </a:lnTo>
                  <a:lnTo>
                    <a:pt x="737649" y="444582"/>
                  </a:lnTo>
                  <a:lnTo>
                    <a:pt x="683006" y="456426"/>
                  </a:lnTo>
                  <a:lnTo>
                    <a:pt x="625100" y="465170"/>
                  </a:lnTo>
                  <a:lnTo>
                    <a:pt x="564405" y="470584"/>
                  </a:lnTo>
                  <a:lnTo>
                    <a:pt x="501395" y="47243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1507236" y="4692395"/>
              <a:ext cx="1004569" cy="472440"/>
            </a:xfrm>
            <a:custGeom>
              <a:avLst/>
              <a:gdLst/>
              <a:ahLst/>
              <a:cxnLst/>
              <a:rect l="l" t="t" r="r" b="b"/>
              <a:pathLst>
                <a:path w="1004569" h="472439">
                  <a:moveTo>
                    <a:pt x="0" y="236219"/>
                  </a:moveTo>
                  <a:lnTo>
                    <a:pt x="15285" y="178360"/>
                  </a:lnTo>
                  <a:lnTo>
                    <a:pt x="58657" y="125579"/>
                  </a:lnTo>
                  <a:lnTo>
                    <a:pt x="89709" y="101664"/>
                  </a:lnTo>
                  <a:lnTo>
                    <a:pt x="126384" y="79706"/>
                  </a:lnTo>
                  <a:lnTo>
                    <a:pt x="168216" y="59933"/>
                  </a:lnTo>
                  <a:lnTo>
                    <a:pt x="214739" y="42574"/>
                  </a:lnTo>
                  <a:lnTo>
                    <a:pt x="265486" y="27857"/>
                  </a:lnTo>
                  <a:lnTo>
                    <a:pt x="319991" y="16013"/>
                  </a:lnTo>
                  <a:lnTo>
                    <a:pt x="377788" y="7269"/>
                  </a:lnTo>
                  <a:lnTo>
                    <a:pt x="438412" y="1855"/>
                  </a:lnTo>
                  <a:lnTo>
                    <a:pt x="501395" y="0"/>
                  </a:lnTo>
                  <a:lnTo>
                    <a:pt x="564405" y="1855"/>
                  </a:lnTo>
                  <a:lnTo>
                    <a:pt x="625100" y="7269"/>
                  </a:lnTo>
                  <a:lnTo>
                    <a:pt x="683006" y="16013"/>
                  </a:lnTo>
                  <a:lnTo>
                    <a:pt x="737649" y="27857"/>
                  </a:lnTo>
                  <a:lnTo>
                    <a:pt x="788555" y="42574"/>
                  </a:lnTo>
                  <a:lnTo>
                    <a:pt x="835249" y="59933"/>
                  </a:lnTo>
                  <a:lnTo>
                    <a:pt x="877257" y="79706"/>
                  </a:lnTo>
                  <a:lnTo>
                    <a:pt x="914103" y="101664"/>
                  </a:lnTo>
                  <a:lnTo>
                    <a:pt x="945314" y="125579"/>
                  </a:lnTo>
                  <a:lnTo>
                    <a:pt x="988933" y="178360"/>
                  </a:lnTo>
                  <a:lnTo>
                    <a:pt x="1004316" y="236219"/>
                  </a:lnTo>
                  <a:lnTo>
                    <a:pt x="1000391" y="265669"/>
                  </a:lnTo>
                  <a:lnTo>
                    <a:pt x="970416" y="321219"/>
                  </a:lnTo>
                  <a:lnTo>
                    <a:pt x="914103" y="370775"/>
                  </a:lnTo>
                  <a:lnTo>
                    <a:pt x="877257" y="392733"/>
                  </a:lnTo>
                  <a:lnTo>
                    <a:pt x="835249" y="412506"/>
                  </a:lnTo>
                  <a:lnTo>
                    <a:pt x="788555" y="429865"/>
                  </a:lnTo>
                  <a:lnTo>
                    <a:pt x="737649" y="444582"/>
                  </a:lnTo>
                  <a:lnTo>
                    <a:pt x="683006" y="456426"/>
                  </a:lnTo>
                  <a:lnTo>
                    <a:pt x="625100" y="465170"/>
                  </a:lnTo>
                  <a:lnTo>
                    <a:pt x="564405" y="470584"/>
                  </a:lnTo>
                  <a:lnTo>
                    <a:pt x="501395" y="472439"/>
                  </a:lnTo>
                  <a:lnTo>
                    <a:pt x="438412" y="470584"/>
                  </a:lnTo>
                  <a:lnTo>
                    <a:pt x="377788" y="465170"/>
                  </a:lnTo>
                  <a:lnTo>
                    <a:pt x="319991" y="456426"/>
                  </a:lnTo>
                  <a:lnTo>
                    <a:pt x="265486" y="444582"/>
                  </a:lnTo>
                  <a:lnTo>
                    <a:pt x="214739" y="429865"/>
                  </a:lnTo>
                  <a:lnTo>
                    <a:pt x="168216" y="412506"/>
                  </a:lnTo>
                  <a:lnTo>
                    <a:pt x="126384" y="392733"/>
                  </a:lnTo>
                  <a:lnTo>
                    <a:pt x="89709" y="370775"/>
                  </a:lnTo>
                  <a:lnTo>
                    <a:pt x="58657" y="346860"/>
                  </a:lnTo>
                  <a:lnTo>
                    <a:pt x="15285" y="294079"/>
                  </a:lnTo>
                  <a:lnTo>
                    <a:pt x="0" y="236219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7" name="object 20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658111" y="4764024"/>
              <a:ext cx="701039" cy="231647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837944" y="4901184"/>
              <a:ext cx="344423" cy="188975"/>
            </a:xfrm>
            <a:prstGeom prst="rect">
              <a:avLst/>
            </a:prstGeom>
          </p:spPr>
        </p:pic>
      </p:grpSp>
      <p:sp>
        <p:nvSpPr>
          <p:cNvPr id="209" name="object 209"/>
          <p:cNvSpPr txBox="1"/>
          <p:nvPr/>
        </p:nvSpPr>
        <p:spPr>
          <a:xfrm>
            <a:off x="1654524" y="4720801"/>
            <a:ext cx="706120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marR="5080" indent="-250190">
              <a:lnSpc>
                <a:spcPct val="1245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Vi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w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sh</a:t>
            </a:r>
            <a:r>
              <a:rPr dirty="0" sz="900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pp</a:t>
            </a:r>
            <a:r>
              <a:rPr dirty="0" sz="900">
                <a:latin typeface="Calibri"/>
                <a:cs typeface="Calibri"/>
              </a:rPr>
              <a:t>ing  </a:t>
            </a:r>
            <a:r>
              <a:rPr dirty="0" sz="900">
                <a:latin typeface="Calibri"/>
                <a:cs typeface="Calibri"/>
              </a:rPr>
              <a:t>ca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021211" y="4966337"/>
            <a:ext cx="774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11" name="object 211"/>
          <p:cNvGrpSpPr/>
          <p:nvPr/>
        </p:nvGrpSpPr>
        <p:grpSpPr>
          <a:xfrm>
            <a:off x="2026920" y="4795773"/>
            <a:ext cx="1766570" cy="294640"/>
            <a:chOff x="2026920" y="4795773"/>
            <a:chExt cx="1766570" cy="294640"/>
          </a:xfrm>
        </p:grpSpPr>
        <p:pic>
          <p:nvPicPr>
            <p:cNvPr id="212" name="object 21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26920" y="4910328"/>
              <a:ext cx="210312" cy="179831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2950464" y="4802123"/>
              <a:ext cx="836930" cy="245745"/>
            </a:xfrm>
            <a:custGeom>
              <a:avLst/>
              <a:gdLst/>
              <a:ahLst/>
              <a:cxnLst/>
              <a:rect l="l" t="t" r="r" b="b"/>
              <a:pathLst>
                <a:path w="836929" h="245745">
                  <a:moveTo>
                    <a:pt x="417576" y="245364"/>
                  </a:moveTo>
                  <a:lnTo>
                    <a:pt x="349963" y="243760"/>
                  </a:lnTo>
                  <a:lnTo>
                    <a:pt x="285780" y="239121"/>
                  </a:lnTo>
                  <a:lnTo>
                    <a:pt x="225894" y="231702"/>
                  </a:lnTo>
                  <a:lnTo>
                    <a:pt x="171175" y="221760"/>
                  </a:lnTo>
                  <a:lnTo>
                    <a:pt x="122491" y="209550"/>
                  </a:lnTo>
                  <a:lnTo>
                    <a:pt x="80711" y="195328"/>
                  </a:lnTo>
                  <a:lnTo>
                    <a:pt x="21335" y="161873"/>
                  </a:lnTo>
                  <a:lnTo>
                    <a:pt x="0" y="123444"/>
                  </a:lnTo>
                  <a:lnTo>
                    <a:pt x="5478" y="103322"/>
                  </a:lnTo>
                  <a:lnTo>
                    <a:pt x="46702" y="66536"/>
                  </a:lnTo>
                  <a:lnTo>
                    <a:pt x="122491" y="36004"/>
                  </a:lnTo>
                  <a:lnTo>
                    <a:pt x="171175" y="23701"/>
                  </a:lnTo>
                  <a:lnTo>
                    <a:pt x="225894" y="13702"/>
                  </a:lnTo>
                  <a:lnTo>
                    <a:pt x="285780" y="6254"/>
                  </a:lnTo>
                  <a:lnTo>
                    <a:pt x="349963" y="1604"/>
                  </a:lnTo>
                  <a:lnTo>
                    <a:pt x="417576" y="0"/>
                  </a:lnTo>
                  <a:lnTo>
                    <a:pt x="485601" y="1604"/>
                  </a:lnTo>
                  <a:lnTo>
                    <a:pt x="550115" y="6254"/>
                  </a:lnTo>
                  <a:lnTo>
                    <a:pt x="610258" y="13702"/>
                  </a:lnTo>
                  <a:lnTo>
                    <a:pt x="665171" y="23701"/>
                  </a:lnTo>
                  <a:lnTo>
                    <a:pt x="713993" y="36004"/>
                  </a:lnTo>
                  <a:lnTo>
                    <a:pt x="755867" y="50365"/>
                  </a:lnTo>
                  <a:lnTo>
                    <a:pt x="815327" y="84271"/>
                  </a:lnTo>
                  <a:lnTo>
                    <a:pt x="836675" y="123444"/>
                  </a:lnTo>
                  <a:lnTo>
                    <a:pt x="831195" y="143152"/>
                  </a:lnTo>
                  <a:lnTo>
                    <a:pt x="789931" y="179350"/>
                  </a:lnTo>
                  <a:lnTo>
                    <a:pt x="713993" y="209550"/>
                  </a:lnTo>
                  <a:lnTo>
                    <a:pt x="665171" y="221760"/>
                  </a:lnTo>
                  <a:lnTo>
                    <a:pt x="610258" y="231702"/>
                  </a:lnTo>
                  <a:lnTo>
                    <a:pt x="550115" y="239121"/>
                  </a:lnTo>
                  <a:lnTo>
                    <a:pt x="485601" y="243760"/>
                  </a:lnTo>
                  <a:lnTo>
                    <a:pt x="417576" y="24536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2950464" y="4802123"/>
              <a:ext cx="836930" cy="245745"/>
            </a:xfrm>
            <a:custGeom>
              <a:avLst/>
              <a:gdLst/>
              <a:ahLst/>
              <a:cxnLst/>
              <a:rect l="l" t="t" r="r" b="b"/>
              <a:pathLst>
                <a:path w="836929" h="245745">
                  <a:moveTo>
                    <a:pt x="0" y="123444"/>
                  </a:moveTo>
                  <a:lnTo>
                    <a:pt x="21336" y="84271"/>
                  </a:lnTo>
                  <a:lnTo>
                    <a:pt x="80711" y="50365"/>
                  </a:lnTo>
                  <a:lnTo>
                    <a:pt x="122491" y="36004"/>
                  </a:lnTo>
                  <a:lnTo>
                    <a:pt x="171175" y="23701"/>
                  </a:lnTo>
                  <a:lnTo>
                    <a:pt x="225894" y="13702"/>
                  </a:lnTo>
                  <a:lnTo>
                    <a:pt x="285780" y="6254"/>
                  </a:lnTo>
                  <a:lnTo>
                    <a:pt x="349963" y="1604"/>
                  </a:lnTo>
                  <a:lnTo>
                    <a:pt x="417576" y="0"/>
                  </a:lnTo>
                  <a:lnTo>
                    <a:pt x="485601" y="1604"/>
                  </a:lnTo>
                  <a:lnTo>
                    <a:pt x="550115" y="6254"/>
                  </a:lnTo>
                  <a:lnTo>
                    <a:pt x="610258" y="13702"/>
                  </a:lnTo>
                  <a:lnTo>
                    <a:pt x="665171" y="23701"/>
                  </a:lnTo>
                  <a:lnTo>
                    <a:pt x="713993" y="36004"/>
                  </a:lnTo>
                  <a:lnTo>
                    <a:pt x="755867" y="50365"/>
                  </a:lnTo>
                  <a:lnTo>
                    <a:pt x="815327" y="84271"/>
                  </a:lnTo>
                  <a:lnTo>
                    <a:pt x="836675" y="123444"/>
                  </a:lnTo>
                  <a:lnTo>
                    <a:pt x="831195" y="143152"/>
                  </a:lnTo>
                  <a:lnTo>
                    <a:pt x="789931" y="179350"/>
                  </a:lnTo>
                  <a:lnTo>
                    <a:pt x="713993" y="209550"/>
                  </a:lnTo>
                  <a:lnTo>
                    <a:pt x="665171" y="221760"/>
                  </a:lnTo>
                  <a:lnTo>
                    <a:pt x="610258" y="231702"/>
                  </a:lnTo>
                  <a:lnTo>
                    <a:pt x="550115" y="239121"/>
                  </a:lnTo>
                  <a:lnTo>
                    <a:pt x="485601" y="243760"/>
                  </a:lnTo>
                  <a:lnTo>
                    <a:pt x="417576" y="245364"/>
                  </a:lnTo>
                  <a:lnTo>
                    <a:pt x="349963" y="243760"/>
                  </a:lnTo>
                  <a:lnTo>
                    <a:pt x="285780" y="239121"/>
                  </a:lnTo>
                  <a:lnTo>
                    <a:pt x="225894" y="231702"/>
                  </a:lnTo>
                  <a:lnTo>
                    <a:pt x="171175" y="221760"/>
                  </a:lnTo>
                  <a:lnTo>
                    <a:pt x="122491" y="209550"/>
                  </a:lnTo>
                  <a:lnTo>
                    <a:pt x="80711" y="195328"/>
                  </a:lnTo>
                  <a:lnTo>
                    <a:pt x="21335" y="161873"/>
                  </a:lnTo>
                  <a:lnTo>
                    <a:pt x="0" y="123444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5" name="object 21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75432" y="4840224"/>
              <a:ext cx="585215" cy="167639"/>
            </a:xfrm>
            <a:prstGeom prst="rect">
              <a:avLst/>
            </a:prstGeom>
          </p:spPr>
        </p:pic>
      </p:grpSp>
      <p:sp>
        <p:nvSpPr>
          <p:cNvPr id="216" name="object 216"/>
          <p:cNvSpPr txBox="1"/>
          <p:nvPr/>
        </p:nvSpPr>
        <p:spPr>
          <a:xfrm>
            <a:off x="3068815" y="4830568"/>
            <a:ext cx="597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Edit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4114546" y="4679950"/>
            <a:ext cx="586105" cy="215900"/>
            <a:chOff x="4114546" y="4679950"/>
            <a:chExt cx="586105" cy="215900"/>
          </a:xfrm>
        </p:grpSpPr>
        <p:sp>
          <p:nvSpPr>
            <p:cNvPr id="218" name="object 218"/>
            <p:cNvSpPr/>
            <p:nvPr/>
          </p:nvSpPr>
          <p:spPr>
            <a:xfrm>
              <a:off x="4120896" y="4686300"/>
              <a:ext cx="573405" cy="203200"/>
            </a:xfrm>
            <a:custGeom>
              <a:avLst/>
              <a:gdLst/>
              <a:ahLst/>
              <a:cxnLst/>
              <a:rect l="l" t="t" r="r" b="b"/>
              <a:pathLst>
                <a:path w="573404" h="203200">
                  <a:moveTo>
                    <a:pt x="286512" y="202692"/>
                  </a:moveTo>
                  <a:lnTo>
                    <a:pt x="220735" y="200079"/>
                  </a:lnTo>
                  <a:lnTo>
                    <a:pt x="160397" y="192614"/>
                  </a:lnTo>
                  <a:lnTo>
                    <a:pt x="107204" y="180858"/>
                  </a:lnTo>
                  <a:lnTo>
                    <a:pt x="62861" y="165369"/>
                  </a:lnTo>
                  <a:lnTo>
                    <a:pt x="29075" y="146708"/>
                  </a:lnTo>
                  <a:lnTo>
                    <a:pt x="0" y="102108"/>
                  </a:lnTo>
                  <a:lnTo>
                    <a:pt x="7553" y="78697"/>
                  </a:lnTo>
                  <a:lnTo>
                    <a:pt x="62861" y="38246"/>
                  </a:lnTo>
                  <a:lnTo>
                    <a:pt x="107204" y="22433"/>
                  </a:lnTo>
                  <a:lnTo>
                    <a:pt x="160397" y="10379"/>
                  </a:lnTo>
                  <a:lnTo>
                    <a:pt x="220735" y="2696"/>
                  </a:lnTo>
                  <a:lnTo>
                    <a:pt x="286512" y="0"/>
                  </a:lnTo>
                  <a:lnTo>
                    <a:pt x="352288" y="2696"/>
                  </a:lnTo>
                  <a:lnTo>
                    <a:pt x="412626" y="10379"/>
                  </a:lnTo>
                  <a:lnTo>
                    <a:pt x="465819" y="22433"/>
                  </a:lnTo>
                  <a:lnTo>
                    <a:pt x="510162" y="38246"/>
                  </a:lnTo>
                  <a:lnTo>
                    <a:pt x="543948" y="57205"/>
                  </a:lnTo>
                  <a:lnTo>
                    <a:pt x="573024" y="102108"/>
                  </a:lnTo>
                  <a:lnTo>
                    <a:pt x="565470" y="125434"/>
                  </a:lnTo>
                  <a:lnTo>
                    <a:pt x="510162" y="165369"/>
                  </a:lnTo>
                  <a:lnTo>
                    <a:pt x="465819" y="180858"/>
                  </a:lnTo>
                  <a:lnTo>
                    <a:pt x="412626" y="192614"/>
                  </a:lnTo>
                  <a:lnTo>
                    <a:pt x="352288" y="200079"/>
                  </a:lnTo>
                  <a:lnTo>
                    <a:pt x="286512" y="2026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4120896" y="4686300"/>
              <a:ext cx="573405" cy="203200"/>
            </a:xfrm>
            <a:custGeom>
              <a:avLst/>
              <a:gdLst/>
              <a:ahLst/>
              <a:cxnLst/>
              <a:rect l="l" t="t" r="r" b="b"/>
              <a:pathLst>
                <a:path w="573404" h="203200">
                  <a:moveTo>
                    <a:pt x="0" y="102108"/>
                  </a:moveTo>
                  <a:lnTo>
                    <a:pt x="29075" y="57205"/>
                  </a:lnTo>
                  <a:lnTo>
                    <a:pt x="62861" y="38246"/>
                  </a:lnTo>
                  <a:lnTo>
                    <a:pt x="107204" y="22433"/>
                  </a:lnTo>
                  <a:lnTo>
                    <a:pt x="160397" y="10379"/>
                  </a:lnTo>
                  <a:lnTo>
                    <a:pt x="220735" y="2696"/>
                  </a:lnTo>
                  <a:lnTo>
                    <a:pt x="286512" y="0"/>
                  </a:lnTo>
                  <a:lnTo>
                    <a:pt x="352288" y="2696"/>
                  </a:lnTo>
                  <a:lnTo>
                    <a:pt x="412626" y="10379"/>
                  </a:lnTo>
                  <a:lnTo>
                    <a:pt x="465819" y="22433"/>
                  </a:lnTo>
                  <a:lnTo>
                    <a:pt x="510162" y="38246"/>
                  </a:lnTo>
                  <a:lnTo>
                    <a:pt x="543948" y="57205"/>
                  </a:lnTo>
                  <a:lnTo>
                    <a:pt x="573024" y="102108"/>
                  </a:lnTo>
                  <a:lnTo>
                    <a:pt x="565470" y="125434"/>
                  </a:lnTo>
                  <a:lnTo>
                    <a:pt x="510162" y="165369"/>
                  </a:lnTo>
                  <a:lnTo>
                    <a:pt x="465819" y="180858"/>
                  </a:lnTo>
                  <a:lnTo>
                    <a:pt x="412626" y="192614"/>
                  </a:lnTo>
                  <a:lnTo>
                    <a:pt x="352288" y="200079"/>
                  </a:lnTo>
                  <a:lnTo>
                    <a:pt x="286512" y="202692"/>
                  </a:lnTo>
                  <a:lnTo>
                    <a:pt x="220735" y="200079"/>
                  </a:lnTo>
                  <a:lnTo>
                    <a:pt x="160397" y="192614"/>
                  </a:lnTo>
                  <a:lnTo>
                    <a:pt x="107204" y="180858"/>
                  </a:lnTo>
                  <a:lnTo>
                    <a:pt x="62861" y="165369"/>
                  </a:lnTo>
                  <a:lnTo>
                    <a:pt x="29075" y="146708"/>
                  </a:lnTo>
                  <a:lnTo>
                    <a:pt x="0" y="102108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209288" y="4718303"/>
              <a:ext cx="396239" cy="137159"/>
            </a:xfrm>
            <a:prstGeom prst="rect">
              <a:avLst/>
            </a:prstGeom>
          </p:spPr>
        </p:pic>
      </p:grpSp>
      <p:sp>
        <p:nvSpPr>
          <p:cNvPr id="221" name="object 221"/>
          <p:cNvSpPr txBox="1"/>
          <p:nvPr/>
        </p:nvSpPr>
        <p:spPr>
          <a:xfrm>
            <a:off x="4207229" y="4708623"/>
            <a:ext cx="405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Calibri"/>
                <a:cs typeface="Calibri"/>
              </a:rPr>
              <a:t>R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mo</a:t>
            </a:r>
            <a:r>
              <a:rPr dirty="0" sz="900" spc="5">
                <a:latin typeface="Calibri"/>
                <a:cs typeface="Calibri"/>
              </a:rPr>
              <a:t>v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4106926" y="4995418"/>
            <a:ext cx="925830" cy="215900"/>
            <a:chOff x="4106926" y="4995418"/>
            <a:chExt cx="925830" cy="215900"/>
          </a:xfrm>
        </p:grpSpPr>
        <p:sp>
          <p:nvSpPr>
            <p:cNvPr id="223" name="object 223"/>
            <p:cNvSpPr/>
            <p:nvPr/>
          </p:nvSpPr>
          <p:spPr>
            <a:xfrm>
              <a:off x="4113276" y="5001768"/>
              <a:ext cx="913130" cy="203200"/>
            </a:xfrm>
            <a:custGeom>
              <a:avLst/>
              <a:gdLst/>
              <a:ahLst/>
              <a:cxnLst/>
              <a:rect l="l" t="t" r="r" b="b"/>
              <a:pathLst>
                <a:path w="913129" h="203200">
                  <a:moveTo>
                    <a:pt x="457200" y="202692"/>
                  </a:moveTo>
                  <a:lnTo>
                    <a:pt x="382923" y="201398"/>
                  </a:lnTo>
                  <a:lnTo>
                    <a:pt x="312505" y="197644"/>
                  </a:lnTo>
                  <a:lnTo>
                    <a:pt x="246878" y="191623"/>
                  </a:lnTo>
                  <a:lnTo>
                    <a:pt x="186976" y="183526"/>
                  </a:lnTo>
                  <a:lnTo>
                    <a:pt x="133731" y="173545"/>
                  </a:lnTo>
                  <a:lnTo>
                    <a:pt x="88075" y="161873"/>
                  </a:lnTo>
                  <a:lnTo>
                    <a:pt x="50941" y="148701"/>
                  </a:lnTo>
                  <a:lnTo>
                    <a:pt x="5971" y="118626"/>
                  </a:lnTo>
                  <a:lnTo>
                    <a:pt x="0" y="102108"/>
                  </a:lnTo>
                  <a:lnTo>
                    <a:pt x="5971" y="85546"/>
                  </a:lnTo>
                  <a:lnTo>
                    <a:pt x="50941" y="55185"/>
                  </a:lnTo>
                  <a:lnTo>
                    <a:pt x="88075" y="41806"/>
                  </a:lnTo>
                  <a:lnTo>
                    <a:pt x="133731" y="29908"/>
                  </a:lnTo>
                  <a:lnTo>
                    <a:pt x="186976" y="19702"/>
                  </a:lnTo>
                  <a:lnTo>
                    <a:pt x="246878" y="11397"/>
                  </a:lnTo>
                  <a:lnTo>
                    <a:pt x="312505" y="5205"/>
                  </a:lnTo>
                  <a:lnTo>
                    <a:pt x="382923" y="1336"/>
                  </a:lnTo>
                  <a:lnTo>
                    <a:pt x="457200" y="0"/>
                  </a:lnTo>
                  <a:lnTo>
                    <a:pt x="531063" y="1336"/>
                  </a:lnTo>
                  <a:lnTo>
                    <a:pt x="601150" y="5205"/>
                  </a:lnTo>
                  <a:lnTo>
                    <a:pt x="666519" y="11397"/>
                  </a:lnTo>
                  <a:lnTo>
                    <a:pt x="726228" y="19702"/>
                  </a:lnTo>
                  <a:lnTo>
                    <a:pt x="779335" y="29908"/>
                  </a:lnTo>
                  <a:lnTo>
                    <a:pt x="824898" y="41806"/>
                  </a:lnTo>
                  <a:lnTo>
                    <a:pt x="861975" y="55185"/>
                  </a:lnTo>
                  <a:lnTo>
                    <a:pt x="906906" y="85546"/>
                  </a:lnTo>
                  <a:lnTo>
                    <a:pt x="912875" y="102108"/>
                  </a:lnTo>
                  <a:lnTo>
                    <a:pt x="906906" y="118626"/>
                  </a:lnTo>
                  <a:lnTo>
                    <a:pt x="861975" y="148701"/>
                  </a:lnTo>
                  <a:lnTo>
                    <a:pt x="824898" y="161873"/>
                  </a:lnTo>
                  <a:lnTo>
                    <a:pt x="779335" y="173545"/>
                  </a:lnTo>
                  <a:lnTo>
                    <a:pt x="726228" y="183526"/>
                  </a:lnTo>
                  <a:lnTo>
                    <a:pt x="666519" y="191623"/>
                  </a:lnTo>
                  <a:lnTo>
                    <a:pt x="601150" y="197644"/>
                  </a:lnTo>
                  <a:lnTo>
                    <a:pt x="531063" y="201398"/>
                  </a:lnTo>
                  <a:lnTo>
                    <a:pt x="457200" y="2026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4113276" y="5001768"/>
              <a:ext cx="913130" cy="203200"/>
            </a:xfrm>
            <a:custGeom>
              <a:avLst/>
              <a:gdLst/>
              <a:ahLst/>
              <a:cxnLst/>
              <a:rect l="l" t="t" r="r" b="b"/>
              <a:pathLst>
                <a:path w="913129" h="203200">
                  <a:moveTo>
                    <a:pt x="0" y="102108"/>
                  </a:moveTo>
                  <a:lnTo>
                    <a:pt x="23262" y="69835"/>
                  </a:lnTo>
                  <a:lnTo>
                    <a:pt x="88075" y="41806"/>
                  </a:lnTo>
                  <a:lnTo>
                    <a:pt x="133731" y="29908"/>
                  </a:lnTo>
                  <a:lnTo>
                    <a:pt x="186976" y="19702"/>
                  </a:lnTo>
                  <a:lnTo>
                    <a:pt x="246878" y="11397"/>
                  </a:lnTo>
                  <a:lnTo>
                    <a:pt x="312505" y="5205"/>
                  </a:lnTo>
                  <a:lnTo>
                    <a:pt x="382923" y="1336"/>
                  </a:lnTo>
                  <a:lnTo>
                    <a:pt x="457200" y="0"/>
                  </a:lnTo>
                  <a:lnTo>
                    <a:pt x="531063" y="1336"/>
                  </a:lnTo>
                  <a:lnTo>
                    <a:pt x="601150" y="5205"/>
                  </a:lnTo>
                  <a:lnTo>
                    <a:pt x="666519" y="11397"/>
                  </a:lnTo>
                  <a:lnTo>
                    <a:pt x="726228" y="19702"/>
                  </a:lnTo>
                  <a:lnTo>
                    <a:pt x="779335" y="29908"/>
                  </a:lnTo>
                  <a:lnTo>
                    <a:pt x="824898" y="41806"/>
                  </a:lnTo>
                  <a:lnTo>
                    <a:pt x="861975" y="55185"/>
                  </a:lnTo>
                  <a:lnTo>
                    <a:pt x="906906" y="85546"/>
                  </a:lnTo>
                  <a:lnTo>
                    <a:pt x="912875" y="102108"/>
                  </a:lnTo>
                  <a:lnTo>
                    <a:pt x="906906" y="118626"/>
                  </a:lnTo>
                  <a:lnTo>
                    <a:pt x="861975" y="148701"/>
                  </a:lnTo>
                  <a:lnTo>
                    <a:pt x="824898" y="161873"/>
                  </a:lnTo>
                  <a:lnTo>
                    <a:pt x="779335" y="173545"/>
                  </a:lnTo>
                  <a:lnTo>
                    <a:pt x="726228" y="183526"/>
                  </a:lnTo>
                  <a:lnTo>
                    <a:pt x="666519" y="191623"/>
                  </a:lnTo>
                  <a:lnTo>
                    <a:pt x="601150" y="197644"/>
                  </a:lnTo>
                  <a:lnTo>
                    <a:pt x="531063" y="201398"/>
                  </a:lnTo>
                  <a:lnTo>
                    <a:pt x="457200" y="202692"/>
                  </a:lnTo>
                  <a:lnTo>
                    <a:pt x="382923" y="201398"/>
                  </a:lnTo>
                  <a:lnTo>
                    <a:pt x="312505" y="197644"/>
                  </a:lnTo>
                  <a:lnTo>
                    <a:pt x="246878" y="191623"/>
                  </a:lnTo>
                  <a:lnTo>
                    <a:pt x="186976" y="183526"/>
                  </a:lnTo>
                  <a:lnTo>
                    <a:pt x="133731" y="173545"/>
                  </a:lnTo>
                  <a:lnTo>
                    <a:pt x="88075" y="161873"/>
                  </a:lnTo>
                  <a:lnTo>
                    <a:pt x="50941" y="148701"/>
                  </a:lnTo>
                  <a:lnTo>
                    <a:pt x="5971" y="118626"/>
                  </a:lnTo>
                  <a:lnTo>
                    <a:pt x="0" y="102108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5" name="object 22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8911" y="5035296"/>
              <a:ext cx="640079" cy="134111"/>
            </a:xfrm>
            <a:prstGeom prst="rect">
              <a:avLst/>
            </a:prstGeom>
          </p:spPr>
        </p:pic>
      </p:grpSp>
      <p:sp>
        <p:nvSpPr>
          <p:cNvPr id="226" name="object 226"/>
          <p:cNvSpPr txBox="1"/>
          <p:nvPr/>
        </p:nvSpPr>
        <p:spPr>
          <a:xfrm>
            <a:off x="4252959" y="5024126"/>
            <a:ext cx="636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Edit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Quantity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2931922" y="4786757"/>
            <a:ext cx="1174115" cy="672465"/>
            <a:chOff x="2931922" y="4786757"/>
            <a:chExt cx="1174115" cy="672465"/>
          </a:xfrm>
        </p:grpSpPr>
        <p:sp>
          <p:nvSpPr>
            <p:cNvPr id="228" name="object 228"/>
            <p:cNvSpPr/>
            <p:nvPr/>
          </p:nvSpPr>
          <p:spPr>
            <a:xfrm>
              <a:off x="3802380" y="4789932"/>
              <a:ext cx="300355" cy="302260"/>
            </a:xfrm>
            <a:custGeom>
              <a:avLst/>
              <a:gdLst/>
              <a:ahLst/>
              <a:cxnLst/>
              <a:rect l="l" t="t" r="r" b="b"/>
              <a:pathLst>
                <a:path w="300354" h="302260">
                  <a:moveTo>
                    <a:pt x="300227" y="0"/>
                  </a:moveTo>
                  <a:lnTo>
                    <a:pt x="185927" y="0"/>
                  </a:lnTo>
                  <a:lnTo>
                    <a:pt x="185927" y="135635"/>
                  </a:lnTo>
                  <a:lnTo>
                    <a:pt x="0" y="135635"/>
                  </a:lnTo>
                </a:path>
                <a:path w="300354" h="302260">
                  <a:moveTo>
                    <a:pt x="292608" y="301751"/>
                  </a:moveTo>
                  <a:lnTo>
                    <a:pt x="182879" y="301751"/>
                  </a:lnTo>
                  <a:lnTo>
                    <a:pt x="182879" y="135635"/>
                  </a:lnTo>
                  <a:lnTo>
                    <a:pt x="3047" y="1356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2938272" y="5195316"/>
              <a:ext cx="867410" cy="257810"/>
            </a:xfrm>
            <a:custGeom>
              <a:avLst/>
              <a:gdLst/>
              <a:ahLst/>
              <a:cxnLst/>
              <a:rect l="l" t="t" r="r" b="b"/>
              <a:pathLst>
                <a:path w="867410" h="257810">
                  <a:moveTo>
                    <a:pt x="434339" y="257555"/>
                  </a:moveTo>
                  <a:lnTo>
                    <a:pt x="364036" y="255862"/>
                  </a:lnTo>
                  <a:lnTo>
                    <a:pt x="297289" y="250960"/>
                  </a:lnTo>
                  <a:lnTo>
                    <a:pt x="235005" y="243113"/>
                  </a:lnTo>
                  <a:lnTo>
                    <a:pt x="178088" y="232586"/>
                  </a:lnTo>
                  <a:lnTo>
                    <a:pt x="127444" y="219646"/>
                  </a:lnTo>
                  <a:lnTo>
                    <a:pt x="83978" y="204557"/>
                  </a:lnTo>
                  <a:lnTo>
                    <a:pt x="48595" y="187584"/>
                  </a:lnTo>
                  <a:lnTo>
                    <a:pt x="5701" y="149048"/>
                  </a:lnTo>
                  <a:lnTo>
                    <a:pt x="0" y="128015"/>
                  </a:lnTo>
                  <a:lnTo>
                    <a:pt x="5701" y="107396"/>
                  </a:lnTo>
                  <a:lnTo>
                    <a:pt x="48595" y="69448"/>
                  </a:lnTo>
                  <a:lnTo>
                    <a:pt x="83978" y="52669"/>
                  </a:lnTo>
                  <a:lnTo>
                    <a:pt x="127444" y="37718"/>
                  </a:lnTo>
                  <a:lnTo>
                    <a:pt x="178088" y="24871"/>
                  </a:lnTo>
                  <a:lnTo>
                    <a:pt x="235005" y="14401"/>
                  </a:lnTo>
                  <a:lnTo>
                    <a:pt x="297289" y="6583"/>
                  </a:lnTo>
                  <a:lnTo>
                    <a:pt x="364036" y="1691"/>
                  </a:lnTo>
                  <a:lnTo>
                    <a:pt x="434339" y="0"/>
                  </a:lnTo>
                  <a:lnTo>
                    <a:pt x="504230" y="1691"/>
                  </a:lnTo>
                  <a:lnTo>
                    <a:pt x="570646" y="6583"/>
                  </a:lnTo>
                  <a:lnTo>
                    <a:pt x="632673" y="14401"/>
                  </a:lnTo>
                  <a:lnTo>
                    <a:pt x="689396" y="24871"/>
                  </a:lnTo>
                  <a:lnTo>
                    <a:pt x="739901" y="37718"/>
                  </a:lnTo>
                  <a:lnTo>
                    <a:pt x="783275" y="52669"/>
                  </a:lnTo>
                  <a:lnTo>
                    <a:pt x="818601" y="69448"/>
                  </a:lnTo>
                  <a:lnTo>
                    <a:pt x="861456" y="107396"/>
                  </a:lnTo>
                  <a:lnTo>
                    <a:pt x="867156" y="128015"/>
                  </a:lnTo>
                  <a:lnTo>
                    <a:pt x="861456" y="149048"/>
                  </a:lnTo>
                  <a:lnTo>
                    <a:pt x="818601" y="187584"/>
                  </a:lnTo>
                  <a:lnTo>
                    <a:pt x="783275" y="204557"/>
                  </a:lnTo>
                  <a:lnTo>
                    <a:pt x="739901" y="219646"/>
                  </a:lnTo>
                  <a:lnTo>
                    <a:pt x="689396" y="232586"/>
                  </a:lnTo>
                  <a:lnTo>
                    <a:pt x="632673" y="243113"/>
                  </a:lnTo>
                  <a:lnTo>
                    <a:pt x="570646" y="250960"/>
                  </a:lnTo>
                  <a:lnTo>
                    <a:pt x="504230" y="255862"/>
                  </a:lnTo>
                  <a:lnTo>
                    <a:pt x="434339" y="25755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2938272" y="5195316"/>
              <a:ext cx="867410" cy="257810"/>
            </a:xfrm>
            <a:custGeom>
              <a:avLst/>
              <a:gdLst/>
              <a:ahLst/>
              <a:cxnLst/>
              <a:rect l="l" t="t" r="r" b="b"/>
              <a:pathLst>
                <a:path w="867410" h="257810">
                  <a:moveTo>
                    <a:pt x="0" y="128015"/>
                  </a:moveTo>
                  <a:lnTo>
                    <a:pt x="22201" y="87782"/>
                  </a:lnTo>
                  <a:lnTo>
                    <a:pt x="83978" y="52669"/>
                  </a:lnTo>
                  <a:lnTo>
                    <a:pt x="127444" y="37718"/>
                  </a:lnTo>
                  <a:lnTo>
                    <a:pt x="178088" y="24871"/>
                  </a:lnTo>
                  <a:lnTo>
                    <a:pt x="235005" y="14401"/>
                  </a:lnTo>
                  <a:lnTo>
                    <a:pt x="297289" y="6583"/>
                  </a:lnTo>
                  <a:lnTo>
                    <a:pt x="364036" y="1691"/>
                  </a:lnTo>
                  <a:lnTo>
                    <a:pt x="434339" y="0"/>
                  </a:lnTo>
                  <a:lnTo>
                    <a:pt x="504230" y="1691"/>
                  </a:lnTo>
                  <a:lnTo>
                    <a:pt x="570646" y="6583"/>
                  </a:lnTo>
                  <a:lnTo>
                    <a:pt x="632673" y="14401"/>
                  </a:lnTo>
                  <a:lnTo>
                    <a:pt x="689396" y="24871"/>
                  </a:lnTo>
                  <a:lnTo>
                    <a:pt x="739901" y="37718"/>
                  </a:lnTo>
                  <a:lnTo>
                    <a:pt x="783275" y="52669"/>
                  </a:lnTo>
                  <a:lnTo>
                    <a:pt x="818601" y="69448"/>
                  </a:lnTo>
                  <a:lnTo>
                    <a:pt x="861456" y="107396"/>
                  </a:lnTo>
                  <a:lnTo>
                    <a:pt x="867156" y="128015"/>
                  </a:lnTo>
                  <a:lnTo>
                    <a:pt x="861456" y="149048"/>
                  </a:lnTo>
                  <a:lnTo>
                    <a:pt x="818601" y="187584"/>
                  </a:lnTo>
                  <a:lnTo>
                    <a:pt x="783275" y="204557"/>
                  </a:lnTo>
                  <a:lnTo>
                    <a:pt x="739901" y="219646"/>
                  </a:lnTo>
                  <a:lnTo>
                    <a:pt x="689396" y="232586"/>
                  </a:lnTo>
                  <a:lnTo>
                    <a:pt x="632673" y="243113"/>
                  </a:lnTo>
                  <a:lnTo>
                    <a:pt x="570646" y="250960"/>
                  </a:lnTo>
                  <a:lnTo>
                    <a:pt x="504230" y="255862"/>
                  </a:lnTo>
                  <a:lnTo>
                    <a:pt x="434339" y="257555"/>
                  </a:lnTo>
                  <a:lnTo>
                    <a:pt x="364036" y="255862"/>
                  </a:lnTo>
                  <a:lnTo>
                    <a:pt x="297289" y="250960"/>
                  </a:lnTo>
                  <a:lnTo>
                    <a:pt x="235005" y="243113"/>
                  </a:lnTo>
                  <a:lnTo>
                    <a:pt x="178088" y="232586"/>
                  </a:lnTo>
                  <a:lnTo>
                    <a:pt x="127444" y="219646"/>
                  </a:lnTo>
                  <a:lnTo>
                    <a:pt x="83978" y="204557"/>
                  </a:lnTo>
                  <a:lnTo>
                    <a:pt x="48595" y="187584"/>
                  </a:lnTo>
                  <a:lnTo>
                    <a:pt x="5701" y="149048"/>
                  </a:lnTo>
                  <a:lnTo>
                    <a:pt x="0" y="12801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1" name="object 23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69336" y="5236464"/>
              <a:ext cx="603503" cy="173735"/>
            </a:xfrm>
            <a:prstGeom prst="rect">
              <a:avLst/>
            </a:prstGeom>
          </p:spPr>
        </p:pic>
      </p:grpSp>
      <p:sp>
        <p:nvSpPr>
          <p:cNvPr id="232" name="object 232"/>
          <p:cNvSpPr txBox="1"/>
          <p:nvPr/>
        </p:nvSpPr>
        <p:spPr>
          <a:xfrm>
            <a:off x="3084585" y="5266562"/>
            <a:ext cx="666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137036" y="5225288"/>
            <a:ext cx="538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dd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2919730" y="5236464"/>
            <a:ext cx="1021715" cy="508000"/>
            <a:chOff x="2919730" y="5236464"/>
            <a:chExt cx="1021715" cy="508000"/>
          </a:xfrm>
        </p:grpSpPr>
        <p:pic>
          <p:nvPicPr>
            <p:cNvPr id="235" name="object 23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69335" y="5236464"/>
              <a:ext cx="94487" cy="173735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2926080" y="5480303"/>
              <a:ext cx="1009015" cy="257810"/>
            </a:xfrm>
            <a:custGeom>
              <a:avLst/>
              <a:gdLst/>
              <a:ahLst/>
              <a:cxnLst/>
              <a:rect l="l" t="t" r="r" b="b"/>
              <a:pathLst>
                <a:path w="1009014" h="257810">
                  <a:moveTo>
                    <a:pt x="504443" y="257555"/>
                  </a:moveTo>
                  <a:lnTo>
                    <a:pt x="429834" y="256153"/>
                  </a:lnTo>
                  <a:lnTo>
                    <a:pt x="358646" y="252078"/>
                  </a:lnTo>
                  <a:lnTo>
                    <a:pt x="291655" y="245530"/>
                  </a:lnTo>
                  <a:lnTo>
                    <a:pt x="229638" y="236707"/>
                  </a:lnTo>
                  <a:lnTo>
                    <a:pt x="173371" y="225810"/>
                  </a:lnTo>
                  <a:lnTo>
                    <a:pt x="123631" y="213038"/>
                  </a:lnTo>
                  <a:lnTo>
                    <a:pt x="81194" y="198589"/>
                  </a:lnTo>
                  <a:lnTo>
                    <a:pt x="21333" y="165459"/>
                  </a:lnTo>
                  <a:lnTo>
                    <a:pt x="0" y="128015"/>
                  </a:lnTo>
                  <a:lnTo>
                    <a:pt x="5462" y="109233"/>
                  </a:lnTo>
                  <a:lnTo>
                    <a:pt x="46836" y="74306"/>
                  </a:lnTo>
                  <a:lnTo>
                    <a:pt x="123631" y="44270"/>
                  </a:lnTo>
                  <a:lnTo>
                    <a:pt x="173371" y="31602"/>
                  </a:lnTo>
                  <a:lnTo>
                    <a:pt x="229638" y="20774"/>
                  </a:lnTo>
                  <a:lnTo>
                    <a:pt x="291655" y="11995"/>
                  </a:lnTo>
                  <a:lnTo>
                    <a:pt x="358646" y="5468"/>
                  </a:lnTo>
                  <a:lnTo>
                    <a:pt x="429834" y="1401"/>
                  </a:lnTo>
                  <a:lnTo>
                    <a:pt x="504443" y="0"/>
                  </a:lnTo>
                  <a:lnTo>
                    <a:pt x="579053" y="1401"/>
                  </a:lnTo>
                  <a:lnTo>
                    <a:pt x="650241" y="5468"/>
                  </a:lnTo>
                  <a:lnTo>
                    <a:pt x="717232" y="11995"/>
                  </a:lnTo>
                  <a:lnTo>
                    <a:pt x="779249" y="20774"/>
                  </a:lnTo>
                  <a:lnTo>
                    <a:pt x="835516" y="31602"/>
                  </a:lnTo>
                  <a:lnTo>
                    <a:pt x="885256" y="44270"/>
                  </a:lnTo>
                  <a:lnTo>
                    <a:pt x="927693" y="58573"/>
                  </a:lnTo>
                  <a:lnTo>
                    <a:pt x="987554" y="91261"/>
                  </a:lnTo>
                  <a:lnTo>
                    <a:pt x="1008887" y="128015"/>
                  </a:lnTo>
                  <a:lnTo>
                    <a:pt x="1003425" y="147177"/>
                  </a:lnTo>
                  <a:lnTo>
                    <a:pt x="962051" y="182663"/>
                  </a:lnTo>
                  <a:lnTo>
                    <a:pt x="885256" y="213038"/>
                  </a:lnTo>
                  <a:lnTo>
                    <a:pt x="835516" y="225810"/>
                  </a:lnTo>
                  <a:lnTo>
                    <a:pt x="779249" y="236707"/>
                  </a:lnTo>
                  <a:lnTo>
                    <a:pt x="717232" y="245530"/>
                  </a:lnTo>
                  <a:lnTo>
                    <a:pt x="650241" y="252078"/>
                  </a:lnTo>
                  <a:lnTo>
                    <a:pt x="579053" y="256153"/>
                  </a:lnTo>
                  <a:lnTo>
                    <a:pt x="504443" y="25755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2926080" y="5480303"/>
              <a:ext cx="1009015" cy="257810"/>
            </a:xfrm>
            <a:custGeom>
              <a:avLst/>
              <a:gdLst/>
              <a:ahLst/>
              <a:cxnLst/>
              <a:rect l="l" t="t" r="r" b="b"/>
              <a:pathLst>
                <a:path w="1009014" h="257810">
                  <a:moveTo>
                    <a:pt x="0" y="128015"/>
                  </a:moveTo>
                  <a:lnTo>
                    <a:pt x="21333" y="91261"/>
                  </a:lnTo>
                  <a:lnTo>
                    <a:pt x="81194" y="58573"/>
                  </a:lnTo>
                  <a:lnTo>
                    <a:pt x="123631" y="44270"/>
                  </a:lnTo>
                  <a:lnTo>
                    <a:pt x="173371" y="31602"/>
                  </a:lnTo>
                  <a:lnTo>
                    <a:pt x="229638" y="20774"/>
                  </a:lnTo>
                  <a:lnTo>
                    <a:pt x="291655" y="11995"/>
                  </a:lnTo>
                  <a:lnTo>
                    <a:pt x="358646" y="5468"/>
                  </a:lnTo>
                  <a:lnTo>
                    <a:pt x="429834" y="1401"/>
                  </a:lnTo>
                  <a:lnTo>
                    <a:pt x="504443" y="0"/>
                  </a:lnTo>
                  <a:lnTo>
                    <a:pt x="579053" y="1401"/>
                  </a:lnTo>
                  <a:lnTo>
                    <a:pt x="650241" y="5468"/>
                  </a:lnTo>
                  <a:lnTo>
                    <a:pt x="717232" y="11995"/>
                  </a:lnTo>
                  <a:lnTo>
                    <a:pt x="779249" y="20774"/>
                  </a:lnTo>
                  <a:lnTo>
                    <a:pt x="835516" y="31602"/>
                  </a:lnTo>
                  <a:lnTo>
                    <a:pt x="885256" y="44270"/>
                  </a:lnTo>
                  <a:lnTo>
                    <a:pt x="927693" y="58573"/>
                  </a:lnTo>
                  <a:lnTo>
                    <a:pt x="987554" y="91261"/>
                  </a:lnTo>
                  <a:lnTo>
                    <a:pt x="1008887" y="128015"/>
                  </a:lnTo>
                  <a:lnTo>
                    <a:pt x="1003425" y="147177"/>
                  </a:lnTo>
                  <a:lnTo>
                    <a:pt x="962051" y="182663"/>
                  </a:lnTo>
                  <a:lnTo>
                    <a:pt x="885256" y="213038"/>
                  </a:lnTo>
                  <a:lnTo>
                    <a:pt x="835516" y="225810"/>
                  </a:lnTo>
                  <a:lnTo>
                    <a:pt x="779249" y="236707"/>
                  </a:lnTo>
                  <a:lnTo>
                    <a:pt x="717232" y="245530"/>
                  </a:lnTo>
                  <a:lnTo>
                    <a:pt x="650241" y="252078"/>
                  </a:lnTo>
                  <a:lnTo>
                    <a:pt x="579053" y="256153"/>
                  </a:lnTo>
                  <a:lnTo>
                    <a:pt x="504443" y="257555"/>
                  </a:lnTo>
                  <a:lnTo>
                    <a:pt x="429834" y="256153"/>
                  </a:lnTo>
                  <a:lnTo>
                    <a:pt x="358646" y="252078"/>
                  </a:lnTo>
                  <a:lnTo>
                    <a:pt x="291655" y="245530"/>
                  </a:lnTo>
                  <a:lnTo>
                    <a:pt x="229638" y="236707"/>
                  </a:lnTo>
                  <a:lnTo>
                    <a:pt x="173371" y="225810"/>
                  </a:lnTo>
                  <a:lnTo>
                    <a:pt x="123631" y="213038"/>
                  </a:lnTo>
                  <a:lnTo>
                    <a:pt x="81194" y="198589"/>
                  </a:lnTo>
                  <a:lnTo>
                    <a:pt x="21333" y="165459"/>
                  </a:lnTo>
                  <a:lnTo>
                    <a:pt x="0" y="12801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8" name="object 23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75432" y="5519928"/>
              <a:ext cx="707135" cy="176783"/>
            </a:xfrm>
            <a:prstGeom prst="rect">
              <a:avLst/>
            </a:prstGeom>
          </p:spPr>
        </p:pic>
      </p:grpSp>
      <p:sp>
        <p:nvSpPr>
          <p:cNvPr id="239" name="object 239"/>
          <p:cNvSpPr txBox="1"/>
          <p:nvPr/>
        </p:nvSpPr>
        <p:spPr>
          <a:xfrm>
            <a:off x="3068815" y="5510234"/>
            <a:ext cx="722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Delete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0" name="object 240"/>
          <p:cNvGrpSpPr/>
          <p:nvPr/>
        </p:nvGrpSpPr>
        <p:grpSpPr>
          <a:xfrm>
            <a:off x="1490217" y="7109206"/>
            <a:ext cx="819150" cy="479425"/>
            <a:chOff x="1490217" y="7109206"/>
            <a:chExt cx="819150" cy="479425"/>
          </a:xfrm>
        </p:grpSpPr>
        <p:sp>
          <p:nvSpPr>
            <p:cNvPr id="241" name="object 241"/>
            <p:cNvSpPr/>
            <p:nvPr/>
          </p:nvSpPr>
          <p:spPr>
            <a:xfrm>
              <a:off x="1496567" y="7115556"/>
              <a:ext cx="806450" cy="466725"/>
            </a:xfrm>
            <a:custGeom>
              <a:avLst/>
              <a:gdLst/>
              <a:ahLst/>
              <a:cxnLst/>
              <a:rect l="l" t="t" r="r" b="b"/>
              <a:pathLst>
                <a:path w="806450" h="466725">
                  <a:moveTo>
                    <a:pt x="403860" y="466344"/>
                  </a:moveTo>
                  <a:lnTo>
                    <a:pt x="344302" y="463798"/>
                  </a:lnTo>
                  <a:lnTo>
                    <a:pt x="287417" y="456409"/>
                  </a:lnTo>
                  <a:lnTo>
                    <a:pt x="233837" y="444548"/>
                  </a:lnTo>
                  <a:lnTo>
                    <a:pt x="184193" y="428586"/>
                  </a:lnTo>
                  <a:lnTo>
                    <a:pt x="139117" y="408893"/>
                  </a:lnTo>
                  <a:lnTo>
                    <a:pt x="99243" y="385841"/>
                  </a:lnTo>
                  <a:lnTo>
                    <a:pt x="65201" y="359800"/>
                  </a:lnTo>
                  <a:lnTo>
                    <a:pt x="37623" y="331141"/>
                  </a:lnTo>
                  <a:lnTo>
                    <a:pt x="4391" y="267456"/>
                  </a:lnTo>
                  <a:lnTo>
                    <a:pt x="0" y="233172"/>
                  </a:lnTo>
                  <a:lnTo>
                    <a:pt x="4391" y="198543"/>
                  </a:lnTo>
                  <a:lnTo>
                    <a:pt x="37623" y="134542"/>
                  </a:lnTo>
                  <a:lnTo>
                    <a:pt x="65201" y="105870"/>
                  </a:lnTo>
                  <a:lnTo>
                    <a:pt x="99243" y="79884"/>
                  </a:lnTo>
                  <a:lnTo>
                    <a:pt x="139117" y="56935"/>
                  </a:lnTo>
                  <a:lnTo>
                    <a:pt x="184193" y="37372"/>
                  </a:lnTo>
                  <a:lnTo>
                    <a:pt x="233837" y="21547"/>
                  </a:lnTo>
                  <a:lnTo>
                    <a:pt x="287417" y="9810"/>
                  </a:lnTo>
                  <a:lnTo>
                    <a:pt x="344302" y="2510"/>
                  </a:lnTo>
                  <a:lnTo>
                    <a:pt x="403860" y="0"/>
                  </a:lnTo>
                  <a:lnTo>
                    <a:pt x="463381" y="2510"/>
                  </a:lnTo>
                  <a:lnTo>
                    <a:pt x="520169" y="9810"/>
                  </a:lnTo>
                  <a:lnTo>
                    <a:pt x="573604" y="21547"/>
                  </a:lnTo>
                  <a:lnTo>
                    <a:pt x="623068" y="37372"/>
                  </a:lnTo>
                  <a:lnTo>
                    <a:pt x="667943" y="56935"/>
                  </a:lnTo>
                  <a:lnTo>
                    <a:pt x="707611" y="79884"/>
                  </a:lnTo>
                  <a:lnTo>
                    <a:pt x="741452" y="105870"/>
                  </a:lnTo>
                  <a:lnTo>
                    <a:pt x="768850" y="134542"/>
                  </a:lnTo>
                  <a:lnTo>
                    <a:pt x="801840" y="198543"/>
                  </a:lnTo>
                  <a:lnTo>
                    <a:pt x="806195" y="233172"/>
                  </a:lnTo>
                  <a:lnTo>
                    <a:pt x="801840" y="267456"/>
                  </a:lnTo>
                  <a:lnTo>
                    <a:pt x="768850" y="331141"/>
                  </a:lnTo>
                  <a:lnTo>
                    <a:pt x="741452" y="359800"/>
                  </a:lnTo>
                  <a:lnTo>
                    <a:pt x="707611" y="385841"/>
                  </a:lnTo>
                  <a:lnTo>
                    <a:pt x="667943" y="408893"/>
                  </a:lnTo>
                  <a:lnTo>
                    <a:pt x="623068" y="428586"/>
                  </a:lnTo>
                  <a:lnTo>
                    <a:pt x="573604" y="444548"/>
                  </a:lnTo>
                  <a:lnTo>
                    <a:pt x="520169" y="456409"/>
                  </a:lnTo>
                  <a:lnTo>
                    <a:pt x="463381" y="463798"/>
                  </a:lnTo>
                  <a:lnTo>
                    <a:pt x="403860" y="46634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496567" y="7115556"/>
              <a:ext cx="806450" cy="466725"/>
            </a:xfrm>
            <a:custGeom>
              <a:avLst/>
              <a:gdLst/>
              <a:ahLst/>
              <a:cxnLst/>
              <a:rect l="l" t="t" r="r" b="b"/>
              <a:pathLst>
                <a:path w="806450" h="466725">
                  <a:moveTo>
                    <a:pt x="0" y="233172"/>
                  </a:moveTo>
                  <a:lnTo>
                    <a:pt x="17142" y="165550"/>
                  </a:lnTo>
                  <a:lnTo>
                    <a:pt x="65201" y="105870"/>
                  </a:lnTo>
                  <a:lnTo>
                    <a:pt x="99243" y="79884"/>
                  </a:lnTo>
                  <a:lnTo>
                    <a:pt x="139117" y="56935"/>
                  </a:lnTo>
                  <a:lnTo>
                    <a:pt x="184193" y="37372"/>
                  </a:lnTo>
                  <a:lnTo>
                    <a:pt x="233837" y="21547"/>
                  </a:lnTo>
                  <a:lnTo>
                    <a:pt x="287417" y="9810"/>
                  </a:lnTo>
                  <a:lnTo>
                    <a:pt x="344302" y="2510"/>
                  </a:lnTo>
                  <a:lnTo>
                    <a:pt x="403860" y="0"/>
                  </a:lnTo>
                  <a:lnTo>
                    <a:pt x="463381" y="2510"/>
                  </a:lnTo>
                  <a:lnTo>
                    <a:pt x="520169" y="9810"/>
                  </a:lnTo>
                  <a:lnTo>
                    <a:pt x="573604" y="21547"/>
                  </a:lnTo>
                  <a:lnTo>
                    <a:pt x="623068" y="37372"/>
                  </a:lnTo>
                  <a:lnTo>
                    <a:pt x="667943" y="56935"/>
                  </a:lnTo>
                  <a:lnTo>
                    <a:pt x="707611" y="79884"/>
                  </a:lnTo>
                  <a:lnTo>
                    <a:pt x="741452" y="105870"/>
                  </a:lnTo>
                  <a:lnTo>
                    <a:pt x="768850" y="134542"/>
                  </a:lnTo>
                  <a:lnTo>
                    <a:pt x="801840" y="198543"/>
                  </a:lnTo>
                  <a:lnTo>
                    <a:pt x="806195" y="233172"/>
                  </a:lnTo>
                  <a:lnTo>
                    <a:pt x="801840" y="267456"/>
                  </a:lnTo>
                  <a:lnTo>
                    <a:pt x="768850" y="331141"/>
                  </a:lnTo>
                  <a:lnTo>
                    <a:pt x="741452" y="359800"/>
                  </a:lnTo>
                  <a:lnTo>
                    <a:pt x="707611" y="385841"/>
                  </a:lnTo>
                  <a:lnTo>
                    <a:pt x="667943" y="408893"/>
                  </a:lnTo>
                  <a:lnTo>
                    <a:pt x="623068" y="428586"/>
                  </a:lnTo>
                  <a:lnTo>
                    <a:pt x="573604" y="444548"/>
                  </a:lnTo>
                  <a:lnTo>
                    <a:pt x="520169" y="456409"/>
                  </a:lnTo>
                  <a:lnTo>
                    <a:pt x="463381" y="463798"/>
                  </a:lnTo>
                  <a:lnTo>
                    <a:pt x="403860" y="466344"/>
                  </a:lnTo>
                  <a:lnTo>
                    <a:pt x="344302" y="463798"/>
                  </a:lnTo>
                  <a:lnTo>
                    <a:pt x="287417" y="456409"/>
                  </a:lnTo>
                  <a:lnTo>
                    <a:pt x="233837" y="444548"/>
                  </a:lnTo>
                  <a:lnTo>
                    <a:pt x="184193" y="428586"/>
                  </a:lnTo>
                  <a:lnTo>
                    <a:pt x="139117" y="408893"/>
                  </a:lnTo>
                  <a:lnTo>
                    <a:pt x="99243" y="385841"/>
                  </a:lnTo>
                  <a:lnTo>
                    <a:pt x="65201" y="359800"/>
                  </a:lnTo>
                  <a:lnTo>
                    <a:pt x="37623" y="331141"/>
                  </a:lnTo>
                  <a:lnTo>
                    <a:pt x="4391" y="267456"/>
                  </a:lnTo>
                  <a:lnTo>
                    <a:pt x="0" y="23317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3" name="object 24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48967" y="7187184"/>
              <a:ext cx="530351" cy="231648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645920" y="7321296"/>
              <a:ext cx="533400" cy="185927"/>
            </a:xfrm>
            <a:prstGeom prst="rect">
              <a:avLst/>
            </a:prstGeom>
          </p:spPr>
        </p:pic>
      </p:grpSp>
      <p:sp>
        <p:nvSpPr>
          <p:cNvPr id="245" name="object 245"/>
          <p:cNvSpPr txBox="1"/>
          <p:nvPr/>
        </p:nvSpPr>
        <p:spPr>
          <a:xfrm>
            <a:off x="1710948" y="7143984"/>
            <a:ext cx="375285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233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Upd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e  </a:t>
            </a:r>
            <a:r>
              <a:rPr dirty="0" sz="900" spc="-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ata</a:t>
            </a:r>
            <a:r>
              <a:rPr dirty="0" sz="900" spc="-10">
                <a:latin typeface="Calibri"/>
                <a:cs typeface="Calibri"/>
              </a:rPr>
              <a:t>l</a:t>
            </a:r>
            <a:r>
              <a:rPr dirty="0" sz="900" spc="10">
                <a:latin typeface="Calibri"/>
                <a:cs typeface="Calibri"/>
              </a:rPr>
              <a:t>o</a:t>
            </a:r>
            <a:r>
              <a:rPr dirty="0" sz="900"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5077714" y="6150610"/>
            <a:ext cx="1329690" cy="269240"/>
            <a:chOff x="5077714" y="6150610"/>
            <a:chExt cx="1329690" cy="269240"/>
          </a:xfrm>
        </p:grpSpPr>
        <p:sp>
          <p:nvSpPr>
            <p:cNvPr id="247" name="object 247"/>
            <p:cNvSpPr/>
            <p:nvPr/>
          </p:nvSpPr>
          <p:spPr>
            <a:xfrm>
              <a:off x="5084064" y="6156960"/>
              <a:ext cx="1316990" cy="256540"/>
            </a:xfrm>
            <a:custGeom>
              <a:avLst/>
              <a:gdLst/>
              <a:ahLst/>
              <a:cxnLst/>
              <a:rect l="l" t="t" r="r" b="b"/>
              <a:pathLst>
                <a:path w="1316989" h="256539">
                  <a:moveTo>
                    <a:pt x="658368" y="256031"/>
                  </a:moveTo>
                  <a:lnTo>
                    <a:pt x="581753" y="255162"/>
                  </a:lnTo>
                  <a:lnTo>
                    <a:pt x="507691" y="252619"/>
                  </a:lnTo>
                  <a:lnTo>
                    <a:pt x="436682" y="248504"/>
                  </a:lnTo>
                  <a:lnTo>
                    <a:pt x="369225" y="242915"/>
                  </a:lnTo>
                  <a:lnTo>
                    <a:pt x="305820" y="235954"/>
                  </a:lnTo>
                  <a:lnTo>
                    <a:pt x="246967" y="227720"/>
                  </a:lnTo>
                  <a:lnTo>
                    <a:pt x="193167" y="218312"/>
                  </a:lnTo>
                  <a:lnTo>
                    <a:pt x="144917" y="207832"/>
                  </a:lnTo>
                  <a:lnTo>
                    <a:pt x="102720" y="196379"/>
                  </a:lnTo>
                  <a:lnTo>
                    <a:pt x="38478" y="170953"/>
                  </a:lnTo>
                  <a:lnTo>
                    <a:pt x="4442" y="142835"/>
                  </a:lnTo>
                  <a:lnTo>
                    <a:pt x="0" y="128015"/>
                  </a:lnTo>
                  <a:lnTo>
                    <a:pt x="4442" y="112915"/>
                  </a:lnTo>
                  <a:lnTo>
                    <a:pt x="38478" y="84473"/>
                  </a:lnTo>
                  <a:lnTo>
                    <a:pt x="102720" y="58977"/>
                  </a:lnTo>
                  <a:lnTo>
                    <a:pt x="144917" y="47559"/>
                  </a:lnTo>
                  <a:lnTo>
                    <a:pt x="193167" y="37147"/>
                  </a:lnTo>
                  <a:lnTo>
                    <a:pt x="246967" y="27831"/>
                  </a:lnTo>
                  <a:lnTo>
                    <a:pt x="305820" y="19702"/>
                  </a:lnTo>
                  <a:lnTo>
                    <a:pt x="369225" y="12849"/>
                  </a:lnTo>
                  <a:lnTo>
                    <a:pt x="436682" y="7362"/>
                  </a:lnTo>
                  <a:lnTo>
                    <a:pt x="507691" y="3332"/>
                  </a:lnTo>
                  <a:lnTo>
                    <a:pt x="581753" y="848"/>
                  </a:lnTo>
                  <a:lnTo>
                    <a:pt x="658368" y="0"/>
                  </a:lnTo>
                  <a:lnTo>
                    <a:pt x="735263" y="848"/>
                  </a:lnTo>
                  <a:lnTo>
                    <a:pt x="809523" y="3332"/>
                  </a:lnTo>
                  <a:lnTo>
                    <a:pt x="880658" y="7362"/>
                  </a:lnTo>
                  <a:lnTo>
                    <a:pt x="948176" y="12849"/>
                  </a:lnTo>
                  <a:lnTo>
                    <a:pt x="1011590" y="19702"/>
                  </a:lnTo>
                  <a:lnTo>
                    <a:pt x="1070407" y="27831"/>
                  </a:lnTo>
                  <a:lnTo>
                    <a:pt x="1124140" y="37147"/>
                  </a:lnTo>
                  <a:lnTo>
                    <a:pt x="1172298" y="47559"/>
                  </a:lnTo>
                  <a:lnTo>
                    <a:pt x="1214390" y="58977"/>
                  </a:lnTo>
                  <a:lnTo>
                    <a:pt x="1278422" y="84473"/>
                  </a:lnTo>
                  <a:lnTo>
                    <a:pt x="1312315" y="112915"/>
                  </a:lnTo>
                  <a:lnTo>
                    <a:pt x="1316736" y="128015"/>
                  </a:lnTo>
                  <a:lnTo>
                    <a:pt x="1312315" y="142835"/>
                  </a:lnTo>
                  <a:lnTo>
                    <a:pt x="1278422" y="170953"/>
                  </a:lnTo>
                  <a:lnTo>
                    <a:pt x="1214390" y="196379"/>
                  </a:lnTo>
                  <a:lnTo>
                    <a:pt x="1172298" y="207832"/>
                  </a:lnTo>
                  <a:lnTo>
                    <a:pt x="1124140" y="218312"/>
                  </a:lnTo>
                  <a:lnTo>
                    <a:pt x="1070407" y="227720"/>
                  </a:lnTo>
                  <a:lnTo>
                    <a:pt x="1011590" y="235954"/>
                  </a:lnTo>
                  <a:lnTo>
                    <a:pt x="948176" y="242915"/>
                  </a:lnTo>
                  <a:lnTo>
                    <a:pt x="880658" y="248504"/>
                  </a:lnTo>
                  <a:lnTo>
                    <a:pt x="809523" y="252619"/>
                  </a:lnTo>
                  <a:lnTo>
                    <a:pt x="735263" y="255162"/>
                  </a:lnTo>
                  <a:lnTo>
                    <a:pt x="658368" y="256031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5084064" y="6156960"/>
              <a:ext cx="1316990" cy="256540"/>
            </a:xfrm>
            <a:custGeom>
              <a:avLst/>
              <a:gdLst/>
              <a:ahLst/>
              <a:cxnLst/>
              <a:rect l="l" t="t" r="r" b="b"/>
              <a:pathLst>
                <a:path w="1316989" h="256539">
                  <a:moveTo>
                    <a:pt x="0" y="128015"/>
                  </a:moveTo>
                  <a:lnTo>
                    <a:pt x="38478" y="84473"/>
                  </a:lnTo>
                  <a:lnTo>
                    <a:pt x="102720" y="58977"/>
                  </a:lnTo>
                  <a:lnTo>
                    <a:pt x="144917" y="47559"/>
                  </a:lnTo>
                  <a:lnTo>
                    <a:pt x="193167" y="37147"/>
                  </a:lnTo>
                  <a:lnTo>
                    <a:pt x="246967" y="27831"/>
                  </a:lnTo>
                  <a:lnTo>
                    <a:pt x="305820" y="19702"/>
                  </a:lnTo>
                  <a:lnTo>
                    <a:pt x="369225" y="12849"/>
                  </a:lnTo>
                  <a:lnTo>
                    <a:pt x="436682" y="7362"/>
                  </a:lnTo>
                  <a:lnTo>
                    <a:pt x="507691" y="3332"/>
                  </a:lnTo>
                  <a:lnTo>
                    <a:pt x="581753" y="848"/>
                  </a:lnTo>
                  <a:lnTo>
                    <a:pt x="658368" y="0"/>
                  </a:lnTo>
                  <a:lnTo>
                    <a:pt x="735263" y="848"/>
                  </a:lnTo>
                  <a:lnTo>
                    <a:pt x="809523" y="3332"/>
                  </a:lnTo>
                  <a:lnTo>
                    <a:pt x="880658" y="7362"/>
                  </a:lnTo>
                  <a:lnTo>
                    <a:pt x="948176" y="12849"/>
                  </a:lnTo>
                  <a:lnTo>
                    <a:pt x="1011590" y="19702"/>
                  </a:lnTo>
                  <a:lnTo>
                    <a:pt x="1070407" y="27831"/>
                  </a:lnTo>
                  <a:lnTo>
                    <a:pt x="1124140" y="37147"/>
                  </a:lnTo>
                  <a:lnTo>
                    <a:pt x="1172298" y="47559"/>
                  </a:lnTo>
                  <a:lnTo>
                    <a:pt x="1214390" y="58977"/>
                  </a:lnTo>
                  <a:lnTo>
                    <a:pt x="1278422" y="84473"/>
                  </a:lnTo>
                  <a:lnTo>
                    <a:pt x="1312315" y="112915"/>
                  </a:lnTo>
                  <a:lnTo>
                    <a:pt x="1316736" y="128015"/>
                  </a:lnTo>
                  <a:lnTo>
                    <a:pt x="1312315" y="142835"/>
                  </a:lnTo>
                  <a:lnTo>
                    <a:pt x="1278422" y="170953"/>
                  </a:lnTo>
                  <a:lnTo>
                    <a:pt x="1214390" y="196379"/>
                  </a:lnTo>
                  <a:lnTo>
                    <a:pt x="1172298" y="207832"/>
                  </a:lnTo>
                  <a:lnTo>
                    <a:pt x="1124140" y="218312"/>
                  </a:lnTo>
                  <a:lnTo>
                    <a:pt x="1070407" y="227720"/>
                  </a:lnTo>
                  <a:lnTo>
                    <a:pt x="1011590" y="235954"/>
                  </a:lnTo>
                  <a:lnTo>
                    <a:pt x="948176" y="242915"/>
                  </a:lnTo>
                  <a:lnTo>
                    <a:pt x="880658" y="248504"/>
                  </a:lnTo>
                  <a:lnTo>
                    <a:pt x="809523" y="252619"/>
                  </a:lnTo>
                  <a:lnTo>
                    <a:pt x="735263" y="255162"/>
                  </a:lnTo>
                  <a:lnTo>
                    <a:pt x="658368" y="256031"/>
                  </a:lnTo>
                  <a:lnTo>
                    <a:pt x="581753" y="255162"/>
                  </a:lnTo>
                  <a:lnTo>
                    <a:pt x="507691" y="252619"/>
                  </a:lnTo>
                  <a:lnTo>
                    <a:pt x="436682" y="248504"/>
                  </a:lnTo>
                  <a:lnTo>
                    <a:pt x="369225" y="242915"/>
                  </a:lnTo>
                  <a:lnTo>
                    <a:pt x="305820" y="235954"/>
                  </a:lnTo>
                  <a:lnTo>
                    <a:pt x="246967" y="227720"/>
                  </a:lnTo>
                  <a:lnTo>
                    <a:pt x="193167" y="218312"/>
                  </a:lnTo>
                  <a:lnTo>
                    <a:pt x="144917" y="207832"/>
                  </a:lnTo>
                  <a:lnTo>
                    <a:pt x="102720" y="196379"/>
                  </a:lnTo>
                  <a:lnTo>
                    <a:pt x="38478" y="170953"/>
                  </a:lnTo>
                  <a:lnTo>
                    <a:pt x="4442" y="142835"/>
                  </a:lnTo>
                  <a:lnTo>
                    <a:pt x="0" y="12801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9" name="object 24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282183" y="6196583"/>
              <a:ext cx="920495" cy="173735"/>
            </a:xfrm>
            <a:prstGeom prst="rect">
              <a:avLst/>
            </a:prstGeom>
          </p:spPr>
        </p:pic>
      </p:grpSp>
      <p:sp>
        <p:nvSpPr>
          <p:cNvPr id="250" name="object 250"/>
          <p:cNvSpPr txBox="1"/>
          <p:nvPr/>
        </p:nvSpPr>
        <p:spPr>
          <a:xfrm>
            <a:off x="5270975" y="6186935"/>
            <a:ext cx="859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Supermarket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poin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6116920" y="6228210"/>
            <a:ext cx="8382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ts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4491101" y="5977001"/>
            <a:ext cx="1711960" cy="4208145"/>
            <a:chOff x="4491101" y="5977001"/>
            <a:chExt cx="1711960" cy="4208145"/>
          </a:xfrm>
        </p:grpSpPr>
        <p:sp>
          <p:nvSpPr>
            <p:cNvPr id="253" name="object 253"/>
            <p:cNvSpPr/>
            <p:nvPr/>
          </p:nvSpPr>
          <p:spPr>
            <a:xfrm>
              <a:off x="5213603" y="9966959"/>
              <a:ext cx="878205" cy="212090"/>
            </a:xfrm>
            <a:custGeom>
              <a:avLst/>
              <a:gdLst/>
              <a:ahLst/>
              <a:cxnLst/>
              <a:rect l="l" t="t" r="r" b="b"/>
              <a:pathLst>
                <a:path w="878204" h="212090">
                  <a:moveTo>
                    <a:pt x="438912" y="211835"/>
                  </a:moveTo>
                  <a:lnTo>
                    <a:pt x="367739" y="210455"/>
                  </a:lnTo>
                  <a:lnTo>
                    <a:pt x="300215" y="206459"/>
                  </a:lnTo>
                  <a:lnTo>
                    <a:pt x="237245" y="200067"/>
                  </a:lnTo>
                  <a:lnTo>
                    <a:pt x="179734" y="191499"/>
                  </a:lnTo>
                  <a:lnTo>
                    <a:pt x="128587" y="180974"/>
                  </a:lnTo>
                  <a:lnTo>
                    <a:pt x="84710" y="168712"/>
                  </a:lnTo>
                  <a:lnTo>
                    <a:pt x="49007" y="154932"/>
                  </a:lnTo>
                  <a:lnTo>
                    <a:pt x="5747" y="123696"/>
                  </a:lnTo>
                  <a:lnTo>
                    <a:pt x="0" y="106679"/>
                  </a:lnTo>
                  <a:lnTo>
                    <a:pt x="5747" y="89250"/>
                  </a:lnTo>
                  <a:lnTo>
                    <a:pt x="49007" y="57425"/>
                  </a:lnTo>
                  <a:lnTo>
                    <a:pt x="84710" y="43452"/>
                  </a:lnTo>
                  <a:lnTo>
                    <a:pt x="128587" y="31051"/>
                  </a:lnTo>
                  <a:lnTo>
                    <a:pt x="179734" y="20433"/>
                  </a:lnTo>
                  <a:lnTo>
                    <a:pt x="237245" y="11809"/>
                  </a:lnTo>
                  <a:lnTo>
                    <a:pt x="300215" y="5388"/>
                  </a:lnTo>
                  <a:lnTo>
                    <a:pt x="367739" y="1382"/>
                  </a:lnTo>
                  <a:lnTo>
                    <a:pt x="438912" y="0"/>
                  </a:lnTo>
                  <a:lnTo>
                    <a:pt x="510084" y="1382"/>
                  </a:lnTo>
                  <a:lnTo>
                    <a:pt x="577608" y="5388"/>
                  </a:lnTo>
                  <a:lnTo>
                    <a:pt x="640578" y="11809"/>
                  </a:lnTo>
                  <a:lnTo>
                    <a:pt x="698089" y="20433"/>
                  </a:lnTo>
                  <a:lnTo>
                    <a:pt x="749236" y="31051"/>
                  </a:lnTo>
                  <a:lnTo>
                    <a:pt x="793114" y="43452"/>
                  </a:lnTo>
                  <a:lnTo>
                    <a:pt x="828816" y="57425"/>
                  </a:lnTo>
                  <a:lnTo>
                    <a:pt x="872077" y="89250"/>
                  </a:lnTo>
                  <a:lnTo>
                    <a:pt x="877824" y="106679"/>
                  </a:lnTo>
                  <a:lnTo>
                    <a:pt x="872077" y="123696"/>
                  </a:lnTo>
                  <a:lnTo>
                    <a:pt x="828816" y="154932"/>
                  </a:lnTo>
                  <a:lnTo>
                    <a:pt x="793114" y="168712"/>
                  </a:lnTo>
                  <a:lnTo>
                    <a:pt x="749236" y="180974"/>
                  </a:lnTo>
                  <a:lnTo>
                    <a:pt x="698089" y="191499"/>
                  </a:lnTo>
                  <a:lnTo>
                    <a:pt x="640578" y="200067"/>
                  </a:lnTo>
                  <a:lnTo>
                    <a:pt x="577608" y="206459"/>
                  </a:lnTo>
                  <a:lnTo>
                    <a:pt x="510084" y="210455"/>
                  </a:lnTo>
                  <a:lnTo>
                    <a:pt x="438912" y="21183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5213603" y="9966959"/>
              <a:ext cx="878205" cy="212090"/>
            </a:xfrm>
            <a:custGeom>
              <a:avLst/>
              <a:gdLst/>
              <a:ahLst/>
              <a:cxnLst/>
              <a:rect l="l" t="t" r="r" b="b"/>
              <a:pathLst>
                <a:path w="878204" h="212090">
                  <a:moveTo>
                    <a:pt x="0" y="106679"/>
                  </a:moveTo>
                  <a:lnTo>
                    <a:pt x="22384" y="72761"/>
                  </a:lnTo>
                  <a:lnTo>
                    <a:pt x="84710" y="43452"/>
                  </a:lnTo>
                  <a:lnTo>
                    <a:pt x="128587" y="31051"/>
                  </a:lnTo>
                  <a:lnTo>
                    <a:pt x="179734" y="20433"/>
                  </a:lnTo>
                  <a:lnTo>
                    <a:pt x="237245" y="11809"/>
                  </a:lnTo>
                  <a:lnTo>
                    <a:pt x="300215" y="5388"/>
                  </a:lnTo>
                  <a:lnTo>
                    <a:pt x="367739" y="1382"/>
                  </a:lnTo>
                  <a:lnTo>
                    <a:pt x="438912" y="0"/>
                  </a:lnTo>
                  <a:lnTo>
                    <a:pt x="510084" y="1382"/>
                  </a:lnTo>
                  <a:lnTo>
                    <a:pt x="577608" y="5388"/>
                  </a:lnTo>
                  <a:lnTo>
                    <a:pt x="640578" y="11809"/>
                  </a:lnTo>
                  <a:lnTo>
                    <a:pt x="698089" y="20433"/>
                  </a:lnTo>
                  <a:lnTo>
                    <a:pt x="749236" y="31051"/>
                  </a:lnTo>
                  <a:lnTo>
                    <a:pt x="793114" y="43452"/>
                  </a:lnTo>
                  <a:lnTo>
                    <a:pt x="828816" y="57425"/>
                  </a:lnTo>
                  <a:lnTo>
                    <a:pt x="872077" y="89250"/>
                  </a:lnTo>
                  <a:lnTo>
                    <a:pt x="877824" y="106679"/>
                  </a:lnTo>
                  <a:lnTo>
                    <a:pt x="872077" y="123696"/>
                  </a:lnTo>
                  <a:lnTo>
                    <a:pt x="828816" y="154932"/>
                  </a:lnTo>
                  <a:lnTo>
                    <a:pt x="793114" y="168712"/>
                  </a:lnTo>
                  <a:lnTo>
                    <a:pt x="749236" y="180974"/>
                  </a:lnTo>
                  <a:lnTo>
                    <a:pt x="698089" y="191499"/>
                  </a:lnTo>
                  <a:lnTo>
                    <a:pt x="640578" y="200067"/>
                  </a:lnTo>
                  <a:lnTo>
                    <a:pt x="577608" y="206459"/>
                  </a:lnTo>
                  <a:lnTo>
                    <a:pt x="510084" y="210455"/>
                  </a:lnTo>
                  <a:lnTo>
                    <a:pt x="438912" y="211835"/>
                  </a:lnTo>
                  <a:lnTo>
                    <a:pt x="367739" y="210455"/>
                  </a:lnTo>
                  <a:lnTo>
                    <a:pt x="300215" y="206459"/>
                  </a:lnTo>
                  <a:lnTo>
                    <a:pt x="237245" y="200067"/>
                  </a:lnTo>
                  <a:lnTo>
                    <a:pt x="179734" y="191499"/>
                  </a:lnTo>
                  <a:lnTo>
                    <a:pt x="128587" y="180974"/>
                  </a:lnTo>
                  <a:lnTo>
                    <a:pt x="84710" y="168712"/>
                  </a:lnTo>
                  <a:lnTo>
                    <a:pt x="49007" y="154932"/>
                  </a:lnTo>
                  <a:lnTo>
                    <a:pt x="5747" y="123696"/>
                  </a:lnTo>
                  <a:lnTo>
                    <a:pt x="0" y="106679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5" name="object 25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346192" y="10000488"/>
              <a:ext cx="612647" cy="143254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129528" y="6196584"/>
              <a:ext cx="73151" cy="173735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494276" y="5980176"/>
              <a:ext cx="581025" cy="299085"/>
            </a:xfrm>
            <a:custGeom>
              <a:avLst/>
              <a:gdLst/>
              <a:ahLst/>
              <a:cxnLst/>
              <a:rect l="l" t="t" r="r" b="b"/>
              <a:pathLst>
                <a:path w="581025" h="299085">
                  <a:moveTo>
                    <a:pt x="580643" y="0"/>
                  </a:moveTo>
                  <a:lnTo>
                    <a:pt x="524256" y="0"/>
                  </a:lnTo>
                  <a:lnTo>
                    <a:pt x="524256" y="135635"/>
                  </a:lnTo>
                  <a:lnTo>
                    <a:pt x="163067" y="135635"/>
                  </a:lnTo>
                </a:path>
                <a:path w="581025" h="299085">
                  <a:moveTo>
                    <a:pt x="559308" y="298703"/>
                  </a:moveTo>
                  <a:lnTo>
                    <a:pt x="519684" y="298703"/>
                  </a:lnTo>
                  <a:lnTo>
                    <a:pt x="519684" y="138683"/>
                  </a:lnTo>
                  <a:lnTo>
                    <a:pt x="0" y="13868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/>
          <p:cNvSpPr txBox="1"/>
          <p:nvPr/>
        </p:nvSpPr>
        <p:spPr>
          <a:xfrm>
            <a:off x="5334983" y="9990798"/>
            <a:ext cx="632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nc</a:t>
            </a:r>
            <a:r>
              <a:rPr dirty="0" sz="900">
                <a:latin typeface="Calibri"/>
                <a:cs typeface="Calibri"/>
              </a:rPr>
              <a:t>el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 spc="-5">
                <a:latin typeface="Calibri"/>
                <a:cs typeface="Calibri"/>
              </a:rPr>
              <a:t>d</a:t>
            </a:r>
            <a:r>
              <a:rPr dirty="0" sz="900" spc="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5172202" y="9632950"/>
            <a:ext cx="1021715" cy="224790"/>
            <a:chOff x="5172202" y="9632950"/>
            <a:chExt cx="1021715" cy="224790"/>
          </a:xfrm>
        </p:grpSpPr>
        <p:sp>
          <p:nvSpPr>
            <p:cNvPr id="260" name="object 260"/>
            <p:cNvSpPr/>
            <p:nvPr/>
          </p:nvSpPr>
          <p:spPr>
            <a:xfrm>
              <a:off x="5178552" y="9639300"/>
              <a:ext cx="1009015" cy="212090"/>
            </a:xfrm>
            <a:custGeom>
              <a:avLst/>
              <a:gdLst/>
              <a:ahLst/>
              <a:cxnLst/>
              <a:rect l="l" t="t" r="r" b="b"/>
              <a:pathLst>
                <a:path w="1009014" h="212090">
                  <a:moveTo>
                    <a:pt x="504443" y="211835"/>
                  </a:moveTo>
                  <a:lnTo>
                    <a:pt x="429834" y="210690"/>
                  </a:lnTo>
                  <a:lnTo>
                    <a:pt x="358646" y="207361"/>
                  </a:lnTo>
                  <a:lnTo>
                    <a:pt x="291655" y="202004"/>
                  </a:lnTo>
                  <a:lnTo>
                    <a:pt x="229638" y="194780"/>
                  </a:lnTo>
                  <a:lnTo>
                    <a:pt x="173371" y="185844"/>
                  </a:lnTo>
                  <a:lnTo>
                    <a:pt x="123631" y="175356"/>
                  </a:lnTo>
                  <a:lnTo>
                    <a:pt x="81194" y="163473"/>
                  </a:lnTo>
                  <a:lnTo>
                    <a:pt x="21333" y="136155"/>
                  </a:lnTo>
                  <a:lnTo>
                    <a:pt x="0" y="105155"/>
                  </a:lnTo>
                  <a:lnTo>
                    <a:pt x="5462" y="89653"/>
                  </a:lnTo>
                  <a:lnTo>
                    <a:pt x="46836" y="60895"/>
                  </a:lnTo>
                  <a:lnTo>
                    <a:pt x="123631" y="36232"/>
                  </a:lnTo>
                  <a:lnTo>
                    <a:pt x="173371" y="25848"/>
                  </a:lnTo>
                  <a:lnTo>
                    <a:pt x="229638" y="16982"/>
                  </a:lnTo>
                  <a:lnTo>
                    <a:pt x="291655" y="9800"/>
                  </a:lnTo>
                  <a:lnTo>
                    <a:pt x="358646" y="4465"/>
                  </a:lnTo>
                  <a:lnTo>
                    <a:pt x="429834" y="1143"/>
                  </a:lnTo>
                  <a:lnTo>
                    <a:pt x="504443" y="0"/>
                  </a:lnTo>
                  <a:lnTo>
                    <a:pt x="579053" y="1143"/>
                  </a:lnTo>
                  <a:lnTo>
                    <a:pt x="650241" y="4465"/>
                  </a:lnTo>
                  <a:lnTo>
                    <a:pt x="717232" y="9800"/>
                  </a:lnTo>
                  <a:lnTo>
                    <a:pt x="779249" y="16982"/>
                  </a:lnTo>
                  <a:lnTo>
                    <a:pt x="835516" y="25848"/>
                  </a:lnTo>
                  <a:lnTo>
                    <a:pt x="885256" y="36232"/>
                  </a:lnTo>
                  <a:lnTo>
                    <a:pt x="927693" y="47969"/>
                  </a:lnTo>
                  <a:lnTo>
                    <a:pt x="987554" y="74845"/>
                  </a:lnTo>
                  <a:lnTo>
                    <a:pt x="1008887" y="105155"/>
                  </a:lnTo>
                  <a:lnTo>
                    <a:pt x="1003425" y="121037"/>
                  </a:lnTo>
                  <a:lnTo>
                    <a:pt x="962051" y="150353"/>
                  </a:lnTo>
                  <a:lnTo>
                    <a:pt x="885256" y="175356"/>
                  </a:lnTo>
                  <a:lnTo>
                    <a:pt x="835516" y="185844"/>
                  </a:lnTo>
                  <a:lnTo>
                    <a:pt x="779249" y="194780"/>
                  </a:lnTo>
                  <a:lnTo>
                    <a:pt x="717232" y="202004"/>
                  </a:lnTo>
                  <a:lnTo>
                    <a:pt x="650241" y="207361"/>
                  </a:lnTo>
                  <a:lnTo>
                    <a:pt x="579053" y="210690"/>
                  </a:lnTo>
                  <a:lnTo>
                    <a:pt x="504443" y="21183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5178552" y="9639300"/>
              <a:ext cx="1009015" cy="212090"/>
            </a:xfrm>
            <a:custGeom>
              <a:avLst/>
              <a:gdLst/>
              <a:ahLst/>
              <a:cxnLst/>
              <a:rect l="l" t="t" r="r" b="b"/>
              <a:pathLst>
                <a:path w="1009014" h="212090">
                  <a:moveTo>
                    <a:pt x="0" y="105155"/>
                  </a:moveTo>
                  <a:lnTo>
                    <a:pt x="46836" y="60895"/>
                  </a:lnTo>
                  <a:lnTo>
                    <a:pt x="123631" y="36232"/>
                  </a:lnTo>
                  <a:lnTo>
                    <a:pt x="173371" y="25848"/>
                  </a:lnTo>
                  <a:lnTo>
                    <a:pt x="229638" y="16982"/>
                  </a:lnTo>
                  <a:lnTo>
                    <a:pt x="291655" y="9800"/>
                  </a:lnTo>
                  <a:lnTo>
                    <a:pt x="358646" y="4465"/>
                  </a:lnTo>
                  <a:lnTo>
                    <a:pt x="429834" y="1143"/>
                  </a:lnTo>
                  <a:lnTo>
                    <a:pt x="504443" y="0"/>
                  </a:lnTo>
                  <a:lnTo>
                    <a:pt x="579053" y="1143"/>
                  </a:lnTo>
                  <a:lnTo>
                    <a:pt x="650241" y="4465"/>
                  </a:lnTo>
                  <a:lnTo>
                    <a:pt x="717232" y="9800"/>
                  </a:lnTo>
                  <a:lnTo>
                    <a:pt x="779249" y="16982"/>
                  </a:lnTo>
                  <a:lnTo>
                    <a:pt x="835516" y="25848"/>
                  </a:lnTo>
                  <a:lnTo>
                    <a:pt x="885256" y="36232"/>
                  </a:lnTo>
                  <a:lnTo>
                    <a:pt x="927693" y="47969"/>
                  </a:lnTo>
                  <a:lnTo>
                    <a:pt x="987554" y="74845"/>
                  </a:lnTo>
                  <a:lnTo>
                    <a:pt x="1008887" y="105155"/>
                  </a:lnTo>
                  <a:lnTo>
                    <a:pt x="1003425" y="121037"/>
                  </a:lnTo>
                  <a:lnTo>
                    <a:pt x="962051" y="150353"/>
                  </a:lnTo>
                  <a:lnTo>
                    <a:pt x="885256" y="175356"/>
                  </a:lnTo>
                  <a:lnTo>
                    <a:pt x="835516" y="185844"/>
                  </a:lnTo>
                  <a:lnTo>
                    <a:pt x="779249" y="194780"/>
                  </a:lnTo>
                  <a:lnTo>
                    <a:pt x="717232" y="202004"/>
                  </a:lnTo>
                  <a:lnTo>
                    <a:pt x="650241" y="207361"/>
                  </a:lnTo>
                  <a:lnTo>
                    <a:pt x="579053" y="210690"/>
                  </a:lnTo>
                  <a:lnTo>
                    <a:pt x="504443" y="211835"/>
                  </a:lnTo>
                  <a:lnTo>
                    <a:pt x="429834" y="210690"/>
                  </a:lnTo>
                  <a:lnTo>
                    <a:pt x="358646" y="207361"/>
                  </a:lnTo>
                  <a:lnTo>
                    <a:pt x="291655" y="202004"/>
                  </a:lnTo>
                  <a:lnTo>
                    <a:pt x="229638" y="194780"/>
                  </a:lnTo>
                  <a:lnTo>
                    <a:pt x="173371" y="185844"/>
                  </a:lnTo>
                  <a:lnTo>
                    <a:pt x="123631" y="175356"/>
                  </a:lnTo>
                  <a:lnTo>
                    <a:pt x="81194" y="163473"/>
                  </a:lnTo>
                  <a:lnTo>
                    <a:pt x="21333" y="136155"/>
                  </a:lnTo>
                  <a:lnTo>
                    <a:pt x="0" y="10515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2" name="object 26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327904" y="9674352"/>
              <a:ext cx="707135" cy="140207"/>
            </a:xfrm>
            <a:prstGeom prst="rect">
              <a:avLst/>
            </a:prstGeom>
          </p:spPr>
        </p:pic>
      </p:grpSp>
      <p:sp>
        <p:nvSpPr>
          <p:cNvPr id="263" name="object 263"/>
          <p:cNvSpPr txBox="1"/>
          <p:nvPr/>
        </p:nvSpPr>
        <p:spPr>
          <a:xfrm>
            <a:off x="5318240" y="9663156"/>
            <a:ext cx="718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Approve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Order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2896869" y="6978142"/>
            <a:ext cx="878840" cy="271780"/>
            <a:chOff x="2896869" y="6978142"/>
            <a:chExt cx="878840" cy="271780"/>
          </a:xfrm>
        </p:grpSpPr>
        <p:sp>
          <p:nvSpPr>
            <p:cNvPr id="265" name="object 265"/>
            <p:cNvSpPr/>
            <p:nvPr/>
          </p:nvSpPr>
          <p:spPr>
            <a:xfrm>
              <a:off x="2903219" y="6984492"/>
              <a:ext cx="866140" cy="259079"/>
            </a:xfrm>
            <a:custGeom>
              <a:avLst/>
              <a:gdLst/>
              <a:ahLst/>
              <a:cxnLst/>
              <a:rect l="l" t="t" r="r" b="b"/>
              <a:pathLst>
                <a:path w="866139" h="259079">
                  <a:moveTo>
                    <a:pt x="432815" y="259080"/>
                  </a:moveTo>
                  <a:lnTo>
                    <a:pt x="362555" y="257386"/>
                  </a:lnTo>
                  <a:lnTo>
                    <a:pt x="295924" y="252484"/>
                  </a:lnTo>
                  <a:lnTo>
                    <a:pt x="233810" y="244637"/>
                  </a:lnTo>
                  <a:lnTo>
                    <a:pt x="177100" y="234110"/>
                  </a:lnTo>
                  <a:lnTo>
                    <a:pt x="126682" y="221170"/>
                  </a:lnTo>
                  <a:lnTo>
                    <a:pt x="83442" y="206081"/>
                  </a:lnTo>
                  <a:lnTo>
                    <a:pt x="48266" y="189108"/>
                  </a:lnTo>
                  <a:lnTo>
                    <a:pt x="5658" y="150572"/>
                  </a:lnTo>
                  <a:lnTo>
                    <a:pt x="0" y="129540"/>
                  </a:lnTo>
                  <a:lnTo>
                    <a:pt x="5658" y="108507"/>
                  </a:lnTo>
                  <a:lnTo>
                    <a:pt x="48266" y="69971"/>
                  </a:lnTo>
                  <a:lnTo>
                    <a:pt x="83442" y="52998"/>
                  </a:lnTo>
                  <a:lnTo>
                    <a:pt x="126682" y="37909"/>
                  </a:lnTo>
                  <a:lnTo>
                    <a:pt x="177100" y="24969"/>
                  </a:lnTo>
                  <a:lnTo>
                    <a:pt x="233810" y="14442"/>
                  </a:lnTo>
                  <a:lnTo>
                    <a:pt x="295924" y="6595"/>
                  </a:lnTo>
                  <a:lnTo>
                    <a:pt x="362555" y="1693"/>
                  </a:lnTo>
                  <a:lnTo>
                    <a:pt x="432815" y="0"/>
                  </a:lnTo>
                  <a:lnTo>
                    <a:pt x="503076" y="1693"/>
                  </a:lnTo>
                  <a:lnTo>
                    <a:pt x="569707" y="6595"/>
                  </a:lnTo>
                  <a:lnTo>
                    <a:pt x="631821" y="14442"/>
                  </a:lnTo>
                  <a:lnTo>
                    <a:pt x="688530" y="24969"/>
                  </a:lnTo>
                  <a:lnTo>
                    <a:pt x="738949" y="37909"/>
                  </a:lnTo>
                  <a:lnTo>
                    <a:pt x="782189" y="52998"/>
                  </a:lnTo>
                  <a:lnTo>
                    <a:pt x="817365" y="69971"/>
                  </a:lnTo>
                  <a:lnTo>
                    <a:pt x="859973" y="108507"/>
                  </a:lnTo>
                  <a:lnTo>
                    <a:pt x="865631" y="129540"/>
                  </a:lnTo>
                  <a:lnTo>
                    <a:pt x="859973" y="150572"/>
                  </a:lnTo>
                  <a:lnTo>
                    <a:pt x="817365" y="189108"/>
                  </a:lnTo>
                  <a:lnTo>
                    <a:pt x="782189" y="206081"/>
                  </a:lnTo>
                  <a:lnTo>
                    <a:pt x="738949" y="221170"/>
                  </a:lnTo>
                  <a:lnTo>
                    <a:pt x="688530" y="234110"/>
                  </a:lnTo>
                  <a:lnTo>
                    <a:pt x="631821" y="244637"/>
                  </a:lnTo>
                  <a:lnTo>
                    <a:pt x="569707" y="252484"/>
                  </a:lnTo>
                  <a:lnTo>
                    <a:pt x="503076" y="257386"/>
                  </a:lnTo>
                  <a:lnTo>
                    <a:pt x="432815" y="25908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2903219" y="6984492"/>
              <a:ext cx="866140" cy="259079"/>
            </a:xfrm>
            <a:custGeom>
              <a:avLst/>
              <a:gdLst/>
              <a:ahLst/>
              <a:cxnLst/>
              <a:rect l="l" t="t" r="r" b="b"/>
              <a:pathLst>
                <a:path w="866139" h="259079">
                  <a:moveTo>
                    <a:pt x="0" y="129540"/>
                  </a:moveTo>
                  <a:lnTo>
                    <a:pt x="22043" y="88562"/>
                  </a:lnTo>
                  <a:lnTo>
                    <a:pt x="83442" y="52998"/>
                  </a:lnTo>
                  <a:lnTo>
                    <a:pt x="126682" y="37909"/>
                  </a:lnTo>
                  <a:lnTo>
                    <a:pt x="177100" y="24969"/>
                  </a:lnTo>
                  <a:lnTo>
                    <a:pt x="233810" y="14442"/>
                  </a:lnTo>
                  <a:lnTo>
                    <a:pt x="295924" y="6595"/>
                  </a:lnTo>
                  <a:lnTo>
                    <a:pt x="362555" y="1693"/>
                  </a:lnTo>
                  <a:lnTo>
                    <a:pt x="432815" y="0"/>
                  </a:lnTo>
                  <a:lnTo>
                    <a:pt x="503076" y="1693"/>
                  </a:lnTo>
                  <a:lnTo>
                    <a:pt x="569707" y="6595"/>
                  </a:lnTo>
                  <a:lnTo>
                    <a:pt x="631821" y="14442"/>
                  </a:lnTo>
                  <a:lnTo>
                    <a:pt x="688530" y="24969"/>
                  </a:lnTo>
                  <a:lnTo>
                    <a:pt x="738949" y="37909"/>
                  </a:lnTo>
                  <a:lnTo>
                    <a:pt x="782189" y="52998"/>
                  </a:lnTo>
                  <a:lnTo>
                    <a:pt x="817365" y="69971"/>
                  </a:lnTo>
                  <a:lnTo>
                    <a:pt x="859973" y="108507"/>
                  </a:lnTo>
                  <a:lnTo>
                    <a:pt x="865631" y="129540"/>
                  </a:lnTo>
                  <a:lnTo>
                    <a:pt x="859973" y="150572"/>
                  </a:lnTo>
                  <a:lnTo>
                    <a:pt x="817365" y="189108"/>
                  </a:lnTo>
                  <a:lnTo>
                    <a:pt x="782189" y="206081"/>
                  </a:lnTo>
                  <a:lnTo>
                    <a:pt x="738949" y="221170"/>
                  </a:lnTo>
                  <a:lnTo>
                    <a:pt x="688530" y="234110"/>
                  </a:lnTo>
                  <a:lnTo>
                    <a:pt x="631821" y="244637"/>
                  </a:lnTo>
                  <a:lnTo>
                    <a:pt x="569707" y="252484"/>
                  </a:lnTo>
                  <a:lnTo>
                    <a:pt x="503076" y="257386"/>
                  </a:lnTo>
                  <a:lnTo>
                    <a:pt x="432815" y="259080"/>
                  </a:lnTo>
                  <a:lnTo>
                    <a:pt x="362555" y="257386"/>
                  </a:lnTo>
                  <a:lnTo>
                    <a:pt x="295924" y="252484"/>
                  </a:lnTo>
                  <a:lnTo>
                    <a:pt x="233810" y="244637"/>
                  </a:lnTo>
                  <a:lnTo>
                    <a:pt x="177100" y="234110"/>
                  </a:lnTo>
                  <a:lnTo>
                    <a:pt x="126682" y="221170"/>
                  </a:lnTo>
                  <a:lnTo>
                    <a:pt x="83442" y="206081"/>
                  </a:lnTo>
                  <a:lnTo>
                    <a:pt x="48266" y="189108"/>
                  </a:lnTo>
                  <a:lnTo>
                    <a:pt x="5658" y="150572"/>
                  </a:lnTo>
                  <a:lnTo>
                    <a:pt x="0" y="12954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7" name="object 26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032759" y="7025640"/>
              <a:ext cx="603503" cy="173735"/>
            </a:xfrm>
            <a:prstGeom prst="rect">
              <a:avLst/>
            </a:prstGeom>
          </p:spPr>
        </p:pic>
      </p:grpSp>
      <p:sp>
        <p:nvSpPr>
          <p:cNvPr id="268" name="object 268"/>
          <p:cNvSpPr txBox="1"/>
          <p:nvPr/>
        </p:nvSpPr>
        <p:spPr>
          <a:xfrm>
            <a:off x="3047973" y="7057239"/>
            <a:ext cx="6667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3100424" y="7015964"/>
            <a:ext cx="538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dd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0" name="object 270"/>
          <p:cNvGrpSpPr/>
          <p:nvPr/>
        </p:nvGrpSpPr>
        <p:grpSpPr>
          <a:xfrm>
            <a:off x="2896869" y="7025640"/>
            <a:ext cx="1023619" cy="508000"/>
            <a:chOff x="2896869" y="7025640"/>
            <a:chExt cx="1023619" cy="508000"/>
          </a:xfrm>
        </p:grpSpPr>
        <p:pic>
          <p:nvPicPr>
            <p:cNvPr id="271" name="object 27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032759" y="7025640"/>
              <a:ext cx="94487" cy="173735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2903219" y="7269480"/>
              <a:ext cx="1010919" cy="257810"/>
            </a:xfrm>
            <a:custGeom>
              <a:avLst/>
              <a:gdLst/>
              <a:ahLst/>
              <a:cxnLst/>
              <a:rect l="l" t="t" r="r" b="b"/>
              <a:pathLst>
                <a:path w="1010920" h="257809">
                  <a:moveTo>
                    <a:pt x="505967" y="257556"/>
                  </a:moveTo>
                  <a:lnTo>
                    <a:pt x="431322" y="256154"/>
                  </a:lnTo>
                  <a:lnTo>
                    <a:pt x="360037" y="252087"/>
                  </a:lnTo>
                  <a:lnTo>
                    <a:pt x="292901" y="245560"/>
                  </a:lnTo>
                  <a:lnTo>
                    <a:pt x="230704" y="236781"/>
                  </a:lnTo>
                  <a:lnTo>
                    <a:pt x="174237" y="225953"/>
                  </a:lnTo>
                  <a:lnTo>
                    <a:pt x="124290" y="213285"/>
                  </a:lnTo>
                  <a:lnTo>
                    <a:pt x="81652" y="198982"/>
                  </a:lnTo>
                  <a:lnTo>
                    <a:pt x="21466" y="166294"/>
                  </a:lnTo>
                  <a:lnTo>
                    <a:pt x="0" y="129540"/>
                  </a:lnTo>
                  <a:lnTo>
                    <a:pt x="4629" y="111944"/>
                  </a:lnTo>
                  <a:lnTo>
                    <a:pt x="39838" y="79081"/>
                  </a:lnTo>
                  <a:lnTo>
                    <a:pt x="105590" y="50345"/>
                  </a:lnTo>
                  <a:lnTo>
                    <a:pt x="148399" y="37909"/>
                  </a:lnTo>
                  <a:lnTo>
                    <a:pt x="197018" y="26965"/>
                  </a:lnTo>
                  <a:lnTo>
                    <a:pt x="250839" y="17667"/>
                  </a:lnTo>
                  <a:lnTo>
                    <a:pt x="309252" y="10167"/>
                  </a:lnTo>
                  <a:lnTo>
                    <a:pt x="371651" y="4621"/>
                  </a:lnTo>
                  <a:lnTo>
                    <a:pt x="437425" y="1180"/>
                  </a:lnTo>
                  <a:lnTo>
                    <a:pt x="505967" y="0"/>
                  </a:lnTo>
                  <a:lnTo>
                    <a:pt x="580577" y="1402"/>
                  </a:lnTo>
                  <a:lnTo>
                    <a:pt x="651765" y="5477"/>
                  </a:lnTo>
                  <a:lnTo>
                    <a:pt x="718756" y="12025"/>
                  </a:lnTo>
                  <a:lnTo>
                    <a:pt x="780773" y="20848"/>
                  </a:lnTo>
                  <a:lnTo>
                    <a:pt x="837040" y="31745"/>
                  </a:lnTo>
                  <a:lnTo>
                    <a:pt x="886780" y="44517"/>
                  </a:lnTo>
                  <a:lnTo>
                    <a:pt x="929217" y="58966"/>
                  </a:lnTo>
                  <a:lnTo>
                    <a:pt x="989078" y="92096"/>
                  </a:lnTo>
                  <a:lnTo>
                    <a:pt x="1010412" y="129540"/>
                  </a:lnTo>
                  <a:lnTo>
                    <a:pt x="1004949" y="148322"/>
                  </a:lnTo>
                  <a:lnTo>
                    <a:pt x="963575" y="183249"/>
                  </a:lnTo>
                  <a:lnTo>
                    <a:pt x="886780" y="213285"/>
                  </a:lnTo>
                  <a:lnTo>
                    <a:pt x="837040" y="225953"/>
                  </a:lnTo>
                  <a:lnTo>
                    <a:pt x="780773" y="236781"/>
                  </a:lnTo>
                  <a:lnTo>
                    <a:pt x="718756" y="245560"/>
                  </a:lnTo>
                  <a:lnTo>
                    <a:pt x="651765" y="252087"/>
                  </a:lnTo>
                  <a:lnTo>
                    <a:pt x="580577" y="256154"/>
                  </a:lnTo>
                  <a:lnTo>
                    <a:pt x="505967" y="25755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2903219" y="7269480"/>
              <a:ext cx="1010919" cy="257810"/>
            </a:xfrm>
            <a:custGeom>
              <a:avLst/>
              <a:gdLst/>
              <a:ahLst/>
              <a:cxnLst/>
              <a:rect l="l" t="t" r="r" b="b"/>
              <a:pathLst>
                <a:path w="1010920" h="257809">
                  <a:moveTo>
                    <a:pt x="0" y="129540"/>
                  </a:moveTo>
                  <a:lnTo>
                    <a:pt x="18111" y="95073"/>
                  </a:lnTo>
                  <a:lnTo>
                    <a:pt x="69200" y="64120"/>
                  </a:lnTo>
                  <a:lnTo>
                    <a:pt x="105590" y="50345"/>
                  </a:lnTo>
                  <a:lnTo>
                    <a:pt x="148399" y="37909"/>
                  </a:lnTo>
                  <a:lnTo>
                    <a:pt x="197018" y="26965"/>
                  </a:lnTo>
                  <a:lnTo>
                    <a:pt x="250839" y="17667"/>
                  </a:lnTo>
                  <a:lnTo>
                    <a:pt x="309252" y="10167"/>
                  </a:lnTo>
                  <a:lnTo>
                    <a:pt x="371651" y="4621"/>
                  </a:lnTo>
                  <a:lnTo>
                    <a:pt x="437425" y="1180"/>
                  </a:lnTo>
                  <a:lnTo>
                    <a:pt x="505967" y="0"/>
                  </a:lnTo>
                  <a:lnTo>
                    <a:pt x="580577" y="1402"/>
                  </a:lnTo>
                  <a:lnTo>
                    <a:pt x="651765" y="5477"/>
                  </a:lnTo>
                  <a:lnTo>
                    <a:pt x="718756" y="12025"/>
                  </a:lnTo>
                  <a:lnTo>
                    <a:pt x="780773" y="20848"/>
                  </a:lnTo>
                  <a:lnTo>
                    <a:pt x="837040" y="31745"/>
                  </a:lnTo>
                  <a:lnTo>
                    <a:pt x="886780" y="44517"/>
                  </a:lnTo>
                  <a:lnTo>
                    <a:pt x="929217" y="58966"/>
                  </a:lnTo>
                  <a:lnTo>
                    <a:pt x="989078" y="92096"/>
                  </a:lnTo>
                  <a:lnTo>
                    <a:pt x="1010412" y="129540"/>
                  </a:lnTo>
                  <a:lnTo>
                    <a:pt x="1004949" y="148322"/>
                  </a:lnTo>
                  <a:lnTo>
                    <a:pt x="963575" y="183249"/>
                  </a:lnTo>
                  <a:lnTo>
                    <a:pt x="886780" y="213285"/>
                  </a:lnTo>
                  <a:lnTo>
                    <a:pt x="837040" y="225953"/>
                  </a:lnTo>
                  <a:lnTo>
                    <a:pt x="780773" y="236781"/>
                  </a:lnTo>
                  <a:lnTo>
                    <a:pt x="718756" y="245560"/>
                  </a:lnTo>
                  <a:lnTo>
                    <a:pt x="651765" y="252087"/>
                  </a:lnTo>
                  <a:lnTo>
                    <a:pt x="580577" y="256154"/>
                  </a:lnTo>
                  <a:lnTo>
                    <a:pt x="505967" y="257556"/>
                  </a:lnTo>
                  <a:lnTo>
                    <a:pt x="431322" y="256154"/>
                  </a:lnTo>
                  <a:lnTo>
                    <a:pt x="360037" y="252087"/>
                  </a:lnTo>
                  <a:lnTo>
                    <a:pt x="292901" y="245560"/>
                  </a:lnTo>
                  <a:lnTo>
                    <a:pt x="230704" y="236781"/>
                  </a:lnTo>
                  <a:lnTo>
                    <a:pt x="174237" y="225953"/>
                  </a:lnTo>
                  <a:lnTo>
                    <a:pt x="124290" y="213285"/>
                  </a:lnTo>
                  <a:lnTo>
                    <a:pt x="81652" y="198982"/>
                  </a:lnTo>
                  <a:lnTo>
                    <a:pt x="21466" y="166294"/>
                  </a:lnTo>
                  <a:lnTo>
                    <a:pt x="0" y="12954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054096" y="7309104"/>
              <a:ext cx="707135" cy="176783"/>
            </a:xfrm>
            <a:prstGeom prst="rect">
              <a:avLst/>
            </a:prstGeom>
          </p:spPr>
        </p:pic>
      </p:grpSp>
      <p:sp>
        <p:nvSpPr>
          <p:cNvPr id="275" name="object 275"/>
          <p:cNvSpPr txBox="1"/>
          <p:nvPr/>
        </p:nvSpPr>
        <p:spPr>
          <a:xfrm>
            <a:off x="3047496" y="7299411"/>
            <a:ext cx="722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Delete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product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6" name="object 276"/>
          <p:cNvGrpSpPr/>
          <p:nvPr/>
        </p:nvGrpSpPr>
        <p:grpSpPr>
          <a:xfrm>
            <a:off x="2916682" y="7557261"/>
            <a:ext cx="1123950" cy="515620"/>
            <a:chOff x="2916682" y="7557261"/>
            <a:chExt cx="1123950" cy="515620"/>
          </a:xfrm>
        </p:grpSpPr>
        <p:sp>
          <p:nvSpPr>
            <p:cNvPr id="277" name="object 277"/>
            <p:cNvSpPr/>
            <p:nvPr/>
          </p:nvSpPr>
          <p:spPr>
            <a:xfrm>
              <a:off x="2933699" y="7563611"/>
              <a:ext cx="931544" cy="212090"/>
            </a:xfrm>
            <a:custGeom>
              <a:avLst/>
              <a:gdLst/>
              <a:ahLst/>
              <a:cxnLst/>
              <a:rect l="l" t="t" r="r" b="b"/>
              <a:pathLst>
                <a:path w="931545" h="212090">
                  <a:moveTo>
                    <a:pt x="464819" y="211835"/>
                  </a:moveTo>
                  <a:lnTo>
                    <a:pt x="389218" y="210453"/>
                  </a:lnTo>
                  <a:lnTo>
                    <a:pt x="317577" y="206447"/>
                  </a:lnTo>
                  <a:lnTo>
                    <a:pt x="250836" y="200026"/>
                  </a:lnTo>
                  <a:lnTo>
                    <a:pt x="189939" y="191402"/>
                  </a:lnTo>
                  <a:lnTo>
                    <a:pt x="135826" y="180784"/>
                  </a:lnTo>
                  <a:lnTo>
                    <a:pt x="89440" y="168383"/>
                  </a:lnTo>
                  <a:lnTo>
                    <a:pt x="51723" y="154410"/>
                  </a:lnTo>
                  <a:lnTo>
                    <a:pt x="6060" y="122585"/>
                  </a:lnTo>
                  <a:lnTo>
                    <a:pt x="0" y="105155"/>
                  </a:lnTo>
                  <a:lnTo>
                    <a:pt x="6060" y="88139"/>
                  </a:lnTo>
                  <a:lnTo>
                    <a:pt x="51723" y="56903"/>
                  </a:lnTo>
                  <a:lnTo>
                    <a:pt x="89440" y="43123"/>
                  </a:lnTo>
                  <a:lnTo>
                    <a:pt x="135826" y="30860"/>
                  </a:lnTo>
                  <a:lnTo>
                    <a:pt x="189939" y="20336"/>
                  </a:lnTo>
                  <a:lnTo>
                    <a:pt x="250836" y="11768"/>
                  </a:lnTo>
                  <a:lnTo>
                    <a:pt x="317577" y="5376"/>
                  </a:lnTo>
                  <a:lnTo>
                    <a:pt x="389218" y="1380"/>
                  </a:lnTo>
                  <a:lnTo>
                    <a:pt x="464819" y="0"/>
                  </a:lnTo>
                  <a:lnTo>
                    <a:pt x="540463" y="1380"/>
                  </a:lnTo>
                  <a:lnTo>
                    <a:pt x="612221" y="5376"/>
                  </a:lnTo>
                  <a:lnTo>
                    <a:pt x="679132" y="11768"/>
                  </a:lnTo>
                  <a:lnTo>
                    <a:pt x="740237" y="20336"/>
                  </a:lnTo>
                  <a:lnTo>
                    <a:pt x="794575" y="30860"/>
                  </a:lnTo>
                  <a:lnTo>
                    <a:pt x="841187" y="43123"/>
                  </a:lnTo>
                  <a:lnTo>
                    <a:pt x="879111" y="56903"/>
                  </a:lnTo>
                  <a:lnTo>
                    <a:pt x="925060" y="88139"/>
                  </a:lnTo>
                  <a:lnTo>
                    <a:pt x="931164" y="105155"/>
                  </a:lnTo>
                  <a:lnTo>
                    <a:pt x="925060" y="122585"/>
                  </a:lnTo>
                  <a:lnTo>
                    <a:pt x="879111" y="154410"/>
                  </a:lnTo>
                  <a:lnTo>
                    <a:pt x="841187" y="168383"/>
                  </a:lnTo>
                  <a:lnTo>
                    <a:pt x="794575" y="180784"/>
                  </a:lnTo>
                  <a:lnTo>
                    <a:pt x="740237" y="191402"/>
                  </a:lnTo>
                  <a:lnTo>
                    <a:pt x="679132" y="200026"/>
                  </a:lnTo>
                  <a:lnTo>
                    <a:pt x="612221" y="206447"/>
                  </a:lnTo>
                  <a:lnTo>
                    <a:pt x="540463" y="210453"/>
                  </a:lnTo>
                  <a:lnTo>
                    <a:pt x="464819" y="211835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2933699" y="7563611"/>
              <a:ext cx="931544" cy="212090"/>
            </a:xfrm>
            <a:custGeom>
              <a:avLst/>
              <a:gdLst/>
              <a:ahLst/>
              <a:cxnLst/>
              <a:rect l="l" t="t" r="r" b="b"/>
              <a:pathLst>
                <a:path w="931545" h="212090">
                  <a:moveTo>
                    <a:pt x="0" y="105155"/>
                  </a:moveTo>
                  <a:lnTo>
                    <a:pt x="23615" y="71981"/>
                  </a:lnTo>
                  <a:lnTo>
                    <a:pt x="89440" y="43123"/>
                  </a:lnTo>
                  <a:lnTo>
                    <a:pt x="135826" y="30860"/>
                  </a:lnTo>
                  <a:lnTo>
                    <a:pt x="189939" y="20336"/>
                  </a:lnTo>
                  <a:lnTo>
                    <a:pt x="250836" y="11768"/>
                  </a:lnTo>
                  <a:lnTo>
                    <a:pt x="317577" y="5376"/>
                  </a:lnTo>
                  <a:lnTo>
                    <a:pt x="389218" y="1380"/>
                  </a:lnTo>
                  <a:lnTo>
                    <a:pt x="464819" y="0"/>
                  </a:lnTo>
                  <a:lnTo>
                    <a:pt x="540463" y="1380"/>
                  </a:lnTo>
                  <a:lnTo>
                    <a:pt x="612221" y="5376"/>
                  </a:lnTo>
                  <a:lnTo>
                    <a:pt x="679132" y="11768"/>
                  </a:lnTo>
                  <a:lnTo>
                    <a:pt x="740237" y="20336"/>
                  </a:lnTo>
                  <a:lnTo>
                    <a:pt x="794575" y="30860"/>
                  </a:lnTo>
                  <a:lnTo>
                    <a:pt x="841187" y="43123"/>
                  </a:lnTo>
                  <a:lnTo>
                    <a:pt x="879111" y="56903"/>
                  </a:lnTo>
                  <a:lnTo>
                    <a:pt x="925060" y="88139"/>
                  </a:lnTo>
                  <a:lnTo>
                    <a:pt x="931164" y="105155"/>
                  </a:lnTo>
                  <a:lnTo>
                    <a:pt x="925060" y="122585"/>
                  </a:lnTo>
                  <a:lnTo>
                    <a:pt x="879111" y="154410"/>
                  </a:lnTo>
                  <a:lnTo>
                    <a:pt x="841187" y="168383"/>
                  </a:lnTo>
                  <a:lnTo>
                    <a:pt x="794575" y="180784"/>
                  </a:lnTo>
                  <a:lnTo>
                    <a:pt x="740237" y="191402"/>
                  </a:lnTo>
                  <a:lnTo>
                    <a:pt x="679132" y="200026"/>
                  </a:lnTo>
                  <a:lnTo>
                    <a:pt x="612221" y="206447"/>
                  </a:lnTo>
                  <a:lnTo>
                    <a:pt x="540463" y="210453"/>
                  </a:lnTo>
                  <a:lnTo>
                    <a:pt x="464819" y="211835"/>
                  </a:lnTo>
                  <a:lnTo>
                    <a:pt x="389218" y="210453"/>
                  </a:lnTo>
                  <a:lnTo>
                    <a:pt x="317577" y="206447"/>
                  </a:lnTo>
                  <a:lnTo>
                    <a:pt x="250836" y="200026"/>
                  </a:lnTo>
                  <a:lnTo>
                    <a:pt x="189939" y="191402"/>
                  </a:lnTo>
                  <a:lnTo>
                    <a:pt x="135826" y="180784"/>
                  </a:lnTo>
                  <a:lnTo>
                    <a:pt x="89440" y="168383"/>
                  </a:lnTo>
                  <a:lnTo>
                    <a:pt x="51723" y="154410"/>
                  </a:lnTo>
                  <a:lnTo>
                    <a:pt x="6060" y="122585"/>
                  </a:lnTo>
                  <a:lnTo>
                    <a:pt x="0" y="105155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072383" y="7598664"/>
              <a:ext cx="652272" cy="140207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2923032" y="7808976"/>
              <a:ext cx="1111250" cy="257810"/>
            </a:xfrm>
            <a:custGeom>
              <a:avLst/>
              <a:gdLst/>
              <a:ahLst/>
              <a:cxnLst/>
              <a:rect l="l" t="t" r="r" b="b"/>
              <a:pathLst>
                <a:path w="1111250" h="257809">
                  <a:moveTo>
                    <a:pt x="554736" y="257556"/>
                  </a:moveTo>
                  <a:lnTo>
                    <a:pt x="479471" y="256375"/>
                  </a:lnTo>
                  <a:lnTo>
                    <a:pt x="407281" y="252934"/>
                  </a:lnTo>
                  <a:lnTo>
                    <a:pt x="338828" y="247388"/>
                  </a:lnTo>
                  <a:lnTo>
                    <a:pt x="274771" y="239888"/>
                  </a:lnTo>
                  <a:lnTo>
                    <a:pt x="215773" y="230590"/>
                  </a:lnTo>
                  <a:lnTo>
                    <a:pt x="162496" y="219646"/>
                  </a:lnTo>
                  <a:lnTo>
                    <a:pt x="115600" y="207210"/>
                  </a:lnTo>
                  <a:lnTo>
                    <a:pt x="75748" y="193435"/>
                  </a:lnTo>
                  <a:lnTo>
                    <a:pt x="19819" y="162482"/>
                  </a:lnTo>
                  <a:lnTo>
                    <a:pt x="0" y="128016"/>
                  </a:lnTo>
                  <a:lnTo>
                    <a:pt x="5065" y="110770"/>
                  </a:lnTo>
                  <a:lnTo>
                    <a:pt x="43600" y="78438"/>
                  </a:lnTo>
                  <a:lnTo>
                    <a:pt x="115600" y="50043"/>
                  </a:lnTo>
                  <a:lnTo>
                    <a:pt x="162496" y="37719"/>
                  </a:lnTo>
                  <a:lnTo>
                    <a:pt x="215773" y="26855"/>
                  </a:lnTo>
                  <a:lnTo>
                    <a:pt x="274771" y="17610"/>
                  </a:lnTo>
                  <a:lnTo>
                    <a:pt x="338828" y="10144"/>
                  </a:lnTo>
                  <a:lnTo>
                    <a:pt x="407281" y="4614"/>
                  </a:lnTo>
                  <a:lnTo>
                    <a:pt x="479471" y="1180"/>
                  </a:lnTo>
                  <a:lnTo>
                    <a:pt x="554736" y="0"/>
                  </a:lnTo>
                  <a:lnTo>
                    <a:pt x="630030" y="1180"/>
                  </a:lnTo>
                  <a:lnTo>
                    <a:pt x="702302" y="4614"/>
                  </a:lnTo>
                  <a:lnTo>
                    <a:pt x="770882" y="10144"/>
                  </a:lnTo>
                  <a:lnTo>
                    <a:pt x="835095" y="17610"/>
                  </a:lnTo>
                  <a:lnTo>
                    <a:pt x="894271" y="26855"/>
                  </a:lnTo>
                  <a:lnTo>
                    <a:pt x="947737" y="37719"/>
                  </a:lnTo>
                  <a:lnTo>
                    <a:pt x="994821" y="50043"/>
                  </a:lnTo>
                  <a:lnTo>
                    <a:pt x="1034852" y="63669"/>
                  </a:lnTo>
                  <a:lnTo>
                    <a:pt x="1091064" y="94191"/>
                  </a:lnTo>
                  <a:lnTo>
                    <a:pt x="1110995" y="128016"/>
                  </a:lnTo>
                  <a:lnTo>
                    <a:pt x="1105900" y="145611"/>
                  </a:lnTo>
                  <a:lnTo>
                    <a:pt x="1067157" y="178474"/>
                  </a:lnTo>
                  <a:lnTo>
                    <a:pt x="994821" y="207210"/>
                  </a:lnTo>
                  <a:lnTo>
                    <a:pt x="947737" y="219646"/>
                  </a:lnTo>
                  <a:lnTo>
                    <a:pt x="894271" y="230590"/>
                  </a:lnTo>
                  <a:lnTo>
                    <a:pt x="835095" y="239888"/>
                  </a:lnTo>
                  <a:lnTo>
                    <a:pt x="770882" y="247388"/>
                  </a:lnTo>
                  <a:lnTo>
                    <a:pt x="702302" y="252934"/>
                  </a:lnTo>
                  <a:lnTo>
                    <a:pt x="630030" y="256375"/>
                  </a:lnTo>
                  <a:lnTo>
                    <a:pt x="554736" y="25755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2923032" y="7808976"/>
              <a:ext cx="1111250" cy="257810"/>
            </a:xfrm>
            <a:custGeom>
              <a:avLst/>
              <a:gdLst/>
              <a:ahLst/>
              <a:cxnLst/>
              <a:rect l="l" t="t" r="r" b="b"/>
              <a:pathLst>
                <a:path w="1111250" h="257809">
                  <a:moveTo>
                    <a:pt x="0" y="128016"/>
                  </a:moveTo>
                  <a:lnTo>
                    <a:pt x="19819" y="94191"/>
                  </a:lnTo>
                  <a:lnTo>
                    <a:pt x="75748" y="63669"/>
                  </a:lnTo>
                  <a:lnTo>
                    <a:pt x="115600" y="50043"/>
                  </a:lnTo>
                  <a:lnTo>
                    <a:pt x="162496" y="37719"/>
                  </a:lnTo>
                  <a:lnTo>
                    <a:pt x="215773" y="26855"/>
                  </a:lnTo>
                  <a:lnTo>
                    <a:pt x="274771" y="17610"/>
                  </a:lnTo>
                  <a:lnTo>
                    <a:pt x="338828" y="10144"/>
                  </a:lnTo>
                  <a:lnTo>
                    <a:pt x="407281" y="4614"/>
                  </a:lnTo>
                  <a:lnTo>
                    <a:pt x="479471" y="1180"/>
                  </a:lnTo>
                  <a:lnTo>
                    <a:pt x="554736" y="0"/>
                  </a:lnTo>
                  <a:lnTo>
                    <a:pt x="630030" y="1180"/>
                  </a:lnTo>
                  <a:lnTo>
                    <a:pt x="702302" y="4614"/>
                  </a:lnTo>
                  <a:lnTo>
                    <a:pt x="770882" y="10144"/>
                  </a:lnTo>
                  <a:lnTo>
                    <a:pt x="835095" y="17610"/>
                  </a:lnTo>
                  <a:lnTo>
                    <a:pt x="894271" y="26855"/>
                  </a:lnTo>
                  <a:lnTo>
                    <a:pt x="947737" y="37719"/>
                  </a:lnTo>
                  <a:lnTo>
                    <a:pt x="994821" y="50043"/>
                  </a:lnTo>
                  <a:lnTo>
                    <a:pt x="1034852" y="63669"/>
                  </a:lnTo>
                  <a:lnTo>
                    <a:pt x="1091064" y="94191"/>
                  </a:lnTo>
                  <a:lnTo>
                    <a:pt x="1110995" y="128016"/>
                  </a:lnTo>
                  <a:lnTo>
                    <a:pt x="1105900" y="145611"/>
                  </a:lnTo>
                  <a:lnTo>
                    <a:pt x="1067157" y="178474"/>
                  </a:lnTo>
                  <a:lnTo>
                    <a:pt x="994821" y="207210"/>
                  </a:lnTo>
                  <a:lnTo>
                    <a:pt x="947737" y="219646"/>
                  </a:lnTo>
                  <a:lnTo>
                    <a:pt x="894271" y="230590"/>
                  </a:lnTo>
                  <a:lnTo>
                    <a:pt x="835095" y="239888"/>
                  </a:lnTo>
                  <a:lnTo>
                    <a:pt x="770882" y="247388"/>
                  </a:lnTo>
                  <a:lnTo>
                    <a:pt x="702302" y="252934"/>
                  </a:lnTo>
                  <a:lnTo>
                    <a:pt x="630030" y="256375"/>
                  </a:lnTo>
                  <a:lnTo>
                    <a:pt x="554736" y="257556"/>
                  </a:lnTo>
                  <a:lnTo>
                    <a:pt x="479471" y="256375"/>
                  </a:lnTo>
                  <a:lnTo>
                    <a:pt x="407281" y="252934"/>
                  </a:lnTo>
                  <a:lnTo>
                    <a:pt x="338828" y="247388"/>
                  </a:lnTo>
                  <a:lnTo>
                    <a:pt x="274771" y="239888"/>
                  </a:lnTo>
                  <a:lnTo>
                    <a:pt x="215773" y="230590"/>
                  </a:lnTo>
                  <a:lnTo>
                    <a:pt x="162496" y="219646"/>
                  </a:lnTo>
                  <a:lnTo>
                    <a:pt x="115600" y="207210"/>
                  </a:lnTo>
                  <a:lnTo>
                    <a:pt x="75748" y="193435"/>
                  </a:lnTo>
                  <a:lnTo>
                    <a:pt x="19819" y="162482"/>
                  </a:lnTo>
                  <a:lnTo>
                    <a:pt x="0" y="12801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2" name="object 28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87624" y="7848600"/>
              <a:ext cx="777239" cy="176783"/>
            </a:xfrm>
            <a:prstGeom prst="rect">
              <a:avLst/>
            </a:prstGeom>
          </p:spPr>
        </p:pic>
      </p:grpSp>
      <p:sp>
        <p:nvSpPr>
          <p:cNvPr id="283" name="object 283"/>
          <p:cNvSpPr txBox="1"/>
          <p:nvPr/>
        </p:nvSpPr>
        <p:spPr>
          <a:xfrm>
            <a:off x="3062732" y="7587463"/>
            <a:ext cx="796290" cy="71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Add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category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dirty="0" sz="900" spc="-5">
                <a:latin typeface="Calibri"/>
                <a:cs typeface="Calibri"/>
              </a:rPr>
              <a:t>D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l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 spc="10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g</a:t>
            </a:r>
            <a:r>
              <a:rPr dirty="0" sz="900" spc="10">
                <a:latin typeface="Calibri"/>
                <a:cs typeface="Calibri"/>
              </a:rPr>
              <a:t>o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y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224154">
              <a:lnSpc>
                <a:spcPct val="100000"/>
              </a:lnSpc>
            </a:pPr>
            <a:r>
              <a:rPr dirty="0" sz="900" spc="-5">
                <a:latin typeface="Calibri"/>
                <a:cs typeface="Calibri"/>
              </a:rPr>
              <a:t>Daily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84" name="object 284"/>
          <p:cNvGrpSpPr/>
          <p:nvPr/>
        </p:nvGrpSpPr>
        <p:grpSpPr>
          <a:xfrm>
            <a:off x="1502409" y="8227822"/>
            <a:ext cx="1016000" cy="479425"/>
            <a:chOff x="1502409" y="8227822"/>
            <a:chExt cx="1016000" cy="479425"/>
          </a:xfrm>
        </p:grpSpPr>
        <p:sp>
          <p:nvSpPr>
            <p:cNvPr id="285" name="object 285"/>
            <p:cNvSpPr/>
            <p:nvPr/>
          </p:nvSpPr>
          <p:spPr>
            <a:xfrm>
              <a:off x="1508759" y="8234172"/>
              <a:ext cx="1003300" cy="466725"/>
            </a:xfrm>
            <a:custGeom>
              <a:avLst/>
              <a:gdLst/>
              <a:ahLst/>
              <a:cxnLst/>
              <a:rect l="l" t="t" r="r" b="b"/>
              <a:pathLst>
                <a:path w="1003300" h="466725">
                  <a:moveTo>
                    <a:pt x="501395" y="466344"/>
                  </a:moveTo>
                  <a:lnTo>
                    <a:pt x="438412" y="464539"/>
                  </a:lnTo>
                  <a:lnTo>
                    <a:pt x="377788" y="459268"/>
                  </a:lnTo>
                  <a:lnTo>
                    <a:pt x="319991" y="450742"/>
                  </a:lnTo>
                  <a:lnTo>
                    <a:pt x="265486" y="439174"/>
                  </a:lnTo>
                  <a:lnTo>
                    <a:pt x="214739" y="424775"/>
                  </a:lnTo>
                  <a:lnTo>
                    <a:pt x="168216" y="407759"/>
                  </a:lnTo>
                  <a:lnTo>
                    <a:pt x="126384" y="388336"/>
                  </a:lnTo>
                  <a:lnTo>
                    <a:pt x="89709" y="366721"/>
                  </a:lnTo>
                  <a:lnTo>
                    <a:pt x="58657" y="343124"/>
                  </a:lnTo>
                  <a:lnTo>
                    <a:pt x="15285" y="290837"/>
                  </a:lnTo>
                  <a:lnTo>
                    <a:pt x="0" y="233172"/>
                  </a:lnTo>
                  <a:lnTo>
                    <a:pt x="3899" y="204073"/>
                  </a:lnTo>
                  <a:lnTo>
                    <a:pt x="33693" y="149209"/>
                  </a:lnTo>
                  <a:lnTo>
                    <a:pt x="89709" y="100288"/>
                  </a:lnTo>
                  <a:lnTo>
                    <a:pt x="126384" y="78618"/>
                  </a:lnTo>
                  <a:lnTo>
                    <a:pt x="168216" y="59109"/>
                  </a:lnTo>
                  <a:lnTo>
                    <a:pt x="214739" y="41984"/>
                  </a:lnTo>
                  <a:lnTo>
                    <a:pt x="265486" y="27469"/>
                  </a:lnTo>
                  <a:lnTo>
                    <a:pt x="319991" y="15788"/>
                  </a:lnTo>
                  <a:lnTo>
                    <a:pt x="377788" y="7167"/>
                  </a:lnTo>
                  <a:lnTo>
                    <a:pt x="438412" y="1829"/>
                  </a:lnTo>
                  <a:lnTo>
                    <a:pt x="501395" y="0"/>
                  </a:lnTo>
                  <a:lnTo>
                    <a:pt x="564379" y="1829"/>
                  </a:lnTo>
                  <a:lnTo>
                    <a:pt x="625003" y="7167"/>
                  </a:lnTo>
                  <a:lnTo>
                    <a:pt x="682800" y="15788"/>
                  </a:lnTo>
                  <a:lnTo>
                    <a:pt x="737305" y="27469"/>
                  </a:lnTo>
                  <a:lnTo>
                    <a:pt x="788052" y="41984"/>
                  </a:lnTo>
                  <a:lnTo>
                    <a:pt x="834575" y="59109"/>
                  </a:lnTo>
                  <a:lnTo>
                    <a:pt x="876407" y="78618"/>
                  </a:lnTo>
                  <a:lnTo>
                    <a:pt x="913082" y="100288"/>
                  </a:lnTo>
                  <a:lnTo>
                    <a:pt x="944134" y="123893"/>
                  </a:lnTo>
                  <a:lnTo>
                    <a:pt x="987506" y="176010"/>
                  </a:lnTo>
                  <a:lnTo>
                    <a:pt x="1002791" y="233172"/>
                  </a:lnTo>
                  <a:lnTo>
                    <a:pt x="998892" y="262570"/>
                  </a:lnTo>
                  <a:lnTo>
                    <a:pt x="969098" y="317759"/>
                  </a:lnTo>
                  <a:lnTo>
                    <a:pt x="913082" y="366721"/>
                  </a:lnTo>
                  <a:lnTo>
                    <a:pt x="876407" y="388336"/>
                  </a:lnTo>
                  <a:lnTo>
                    <a:pt x="834575" y="407759"/>
                  </a:lnTo>
                  <a:lnTo>
                    <a:pt x="788052" y="424775"/>
                  </a:lnTo>
                  <a:lnTo>
                    <a:pt x="737305" y="439174"/>
                  </a:lnTo>
                  <a:lnTo>
                    <a:pt x="682800" y="450742"/>
                  </a:lnTo>
                  <a:lnTo>
                    <a:pt x="625003" y="459268"/>
                  </a:lnTo>
                  <a:lnTo>
                    <a:pt x="564379" y="464539"/>
                  </a:lnTo>
                  <a:lnTo>
                    <a:pt x="501395" y="46634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508759" y="8234172"/>
              <a:ext cx="1003300" cy="466725"/>
            </a:xfrm>
            <a:custGeom>
              <a:avLst/>
              <a:gdLst/>
              <a:ahLst/>
              <a:cxnLst/>
              <a:rect l="l" t="t" r="r" b="b"/>
              <a:pathLst>
                <a:path w="1003300" h="466725">
                  <a:moveTo>
                    <a:pt x="0" y="233172"/>
                  </a:moveTo>
                  <a:lnTo>
                    <a:pt x="15285" y="176010"/>
                  </a:lnTo>
                  <a:lnTo>
                    <a:pt x="58657" y="123893"/>
                  </a:lnTo>
                  <a:lnTo>
                    <a:pt x="89709" y="100288"/>
                  </a:lnTo>
                  <a:lnTo>
                    <a:pt x="126384" y="78618"/>
                  </a:lnTo>
                  <a:lnTo>
                    <a:pt x="168216" y="59109"/>
                  </a:lnTo>
                  <a:lnTo>
                    <a:pt x="214739" y="41984"/>
                  </a:lnTo>
                  <a:lnTo>
                    <a:pt x="265486" y="27469"/>
                  </a:lnTo>
                  <a:lnTo>
                    <a:pt x="319991" y="15788"/>
                  </a:lnTo>
                  <a:lnTo>
                    <a:pt x="377788" y="7167"/>
                  </a:lnTo>
                  <a:lnTo>
                    <a:pt x="438412" y="1829"/>
                  </a:lnTo>
                  <a:lnTo>
                    <a:pt x="501395" y="0"/>
                  </a:lnTo>
                  <a:lnTo>
                    <a:pt x="564379" y="1829"/>
                  </a:lnTo>
                  <a:lnTo>
                    <a:pt x="625003" y="7167"/>
                  </a:lnTo>
                  <a:lnTo>
                    <a:pt x="682800" y="15788"/>
                  </a:lnTo>
                  <a:lnTo>
                    <a:pt x="737305" y="27469"/>
                  </a:lnTo>
                  <a:lnTo>
                    <a:pt x="788052" y="41984"/>
                  </a:lnTo>
                  <a:lnTo>
                    <a:pt x="834575" y="59109"/>
                  </a:lnTo>
                  <a:lnTo>
                    <a:pt x="876407" y="78618"/>
                  </a:lnTo>
                  <a:lnTo>
                    <a:pt x="913082" y="100288"/>
                  </a:lnTo>
                  <a:lnTo>
                    <a:pt x="944134" y="123893"/>
                  </a:lnTo>
                  <a:lnTo>
                    <a:pt x="987506" y="176010"/>
                  </a:lnTo>
                  <a:lnTo>
                    <a:pt x="1002791" y="233172"/>
                  </a:lnTo>
                  <a:lnTo>
                    <a:pt x="998892" y="262570"/>
                  </a:lnTo>
                  <a:lnTo>
                    <a:pt x="969098" y="317759"/>
                  </a:lnTo>
                  <a:lnTo>
                    <a:pt x="913082" y="366721"/>
                  </a:lnTo>
                  <a:lnTo>
                    <a:pt x="876407" y="388336"/>
                  </a:lnTo>
                  <a:lnTo>
                    <a:pt x="834575" y="407759"/>
                  </a:lnTo>
                  <a:lnTo>
                    <a:pt x="788052" y="424775"/>
                  </a:lnTo>
                  <a:lnTo>
                    <a:pt x="737305" y="439174"/>
                  </a:lnTo>
                  <a:lnTo>
                    <a:pt x="682800" y="450742"/>
                  </a:lnTo>
                  <a:lnTo>
                    <a:pt x="625003" y="459268"/>
                  </a:lnTo>
                  <a:lnTo>
                    <a:pt x="564379" y="464539"/>
                  </a:lnTo>
                  <a:lnTo>
                    <a:pt x="501395" y="466344"/>
                  </a:lnTo>
                  <a:lnTo>
                    <a:pt x="438412" y="464539"/>
                  </a:lnTo>
                  <a:lnTo>
                    <a:pt x="377788" y="459268"/>
                  </a:lnTo>
                  <a:lnTo>
                    <a:pt x="319991" y="450742"/>
                  </a:lnTo>
                  <a:lnTo>
                    <a:pt x="265486" y="439174"/>
                  </a:lnTo>
                  <a:lnTo>
                    <a:pt x="214739" y="424775"/>
                  </a:lnTo>
                  <a:lnTo>
                    <a:pt x="168216" y="407759"/>
                  </a:lnTo>
                  <a:lnTo>
                    <a:pt x="126384" y="388336"/>
                  </a:lnTo>
                  <a:lnTo>
                    <a:pt x="89709" y="366721"/>
                  </a:lnTo>
                  <a:lnTo>
                    <a:pt x="58657" y="343124"/>
                  </a:lnTo>
                  <a:lnTo>
                    <a:pt x="15285" y="290837"/>
                  </a:lnTo>
                  <a:lnTo>
                    <a:pt x="0" y="23317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7" name="object 28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658112" y="8305800"/>
              <a:ext cx="701039" cy="231648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740408" y="8439912"/>
              <a:ext cx="612647" cy="188975"/>
            </a:xfrm>
            <a:prstGeom prst="rect">
              <a:avLst/>
            </a:prstGeom>
          </p:spPr>
        </p:pic>
      </p:grpSp>
      <p:sp>
        <p:nvSpPr>
          <p:cNvPr id="289" name="object 289"/>
          <p:cNvSpPr txBox="1"/>
          <p:nvPr/>
        </p:nvSpPr>
        <p:spPr>
          <a:xfrm>
            <a:off x="1685052" y="8264100"/>
            <a:ext cx="649605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715" marR="5080" indent="-120650">
              <a:lnSpc>
                <a:spcPct val="1233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Vi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w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v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  </a:t>
            </a:r>
            <a:r>
              <a:rPr dirty="0" sz="900" spc="-5">
                <a:latin typeface="Calibri"/>
                <a:cs typeface="Calibri"/>
              </a:rPr>
              <a:t>revenue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0" name="object 290"/>
          <p:cNvGrpSpPr/>
          <p:nvPr/>
        </p:nvGrpSpPr>
        <p:grpSpPr>
          <a:xfrm>
            <a:off x="3184906" y="8377173"/>
            <a:ext cx="549275" cy="252095"/>
            <a:chOff x="3184906" y="8377173"/>
            <a:chExt cx="549275" cy="252095"/>
          </a:xfrm>
        </p:grpSpPr>
        <p:sp>
          <p:nvSpPr>
            <p:cNvPr id="291" name="object 291"/>
            <p:cNvSpPr/>
            <p:nvPr/>
          </p:nvSpPr>
          <p:spPr>
            <a:xfrm>
              <a:off x="3191256" y="8383523"/>
              <a:ext cx="536575" cy="239395"/>
            </a:xfrm>
            <a:custGeom>
              <a:avLst/>
              <a:gdLst/>
              <a:ahLst/>
              <a:cxnLst/>
              <a:rect l="l" t="t" r="r" b="b"/>
              <a:pathLst>
                <a:path w="536575" h="239395">
                  <a:moveTo>
                    <a:pt x="268224" y="239268"/>
                  </a:moveTo>
                  <a:lnTo>
                    <a:pt x="206819" y="236122"/>
                  </a:lnTo>
                  <a:lnTo>
                    <a:pt x="150400" y="227164"/>
                  </a:lnTo>
                  <a:lnTo>
                    <a:pt x="100592" y="213115"/>
                  </a:lnTo>
                  <a:lnTo>
                    <a:pt x="59022" y="194694"/>
                  </a:lnTo>
                  <a:lnTo>
                    <a:pt x="27316" y="172620"/>
                  </a:lnTo>
                  <a:lnTo>
                    <a:pt x="0" y="120396"/>
                  </a:lnTo>
                  <a:lnTo>
                    <a:pt x="7100" y="92612"/>
                  </a:lnTo>
                  <a:lnTo>
                    <a:pt x="59022" y="44858"/>
                  </a:lnTo>
                  <a:lnTo>
                    <a:pt x="100592" y="26272"/>
                  </a:lnTo>
                  <a:lnTo>
                    <a:pt x="150400" y="12138"/>
                  </a:lnTo>
                  <a:lnTo>
                    <a:pt x="206819" y="3150"/>
                  </a:lnTo>
                  <a:lnTo>
                    <a:pt x="268224" y="0"/>
                  </a:lnTo>
                  <a:lnTo>
                    <a:pt x="329628" y="3150"/>
                  </a:lnTo>
                  <a:lnTo>
                    <a:pt x="386047" y="12138"/>
                  </a:lnTo>
                  <a:lnTo>
                    <a:pt x="435855" y="26272"/>
                  </a:lnTo>
                  <a:lnTo>
                    <a:pt x="477425" y="44858"/>
                  </a:lnTo>
                  <a:lnTo>
                    <a:pt x="509131" y="67202"/>
                  </a:lnTo>
                  <a:lnTo>
                    <a:pt x="536448" y="120396"/>
                  </a:lnTo>
                  <a:lnTo>
                    <a:pt x="529347" y="147614"/>
                  </a:lnTo>
                  <a:lnTo>
                    <a:pt x="477425" y="194694"/>
                  </a:lnTo>
                  <a:lnTo>
                    <a:pt x="435855" y="213115"/>
                  </a:lnTo>
                  <a:lnTo>
                    <a:pt x="386047" y="227164"/>
                  </a:lnTo>
                  <a:lnTo>
                    <a:pt x="329628" y="236122"/>
                  </a:lnTo>
                  <a:lnTo>
                    <a:pt x="268224" y="239268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3191256" y="8383523"/>
              <a:ext cx="536575" cy="239395"/>
            </a:xfrm>
            <a:custGeom>
              <a:avLst/>
              <a:gdLst/>
              <a:ahLst/>
              <a:cxnLst/>
              <a:rect l="l" t="t" r="r" b="b"/>
              <a:pathLst>
                <a:path w="536575" h="239395">
                  <a:moveTo>
                    <a:pt x="0" y="120396"/>
                  </a:moveTo>
                  <a:lnTo>
                    <a:pt x="27316" y="67202"/>
                  </a:lnTo>
                  <a:lnTo>
                    <a:pt x="59022" y="44858"/>
                  </a:lnTo>
                  <a:lnTo>
                    <a:pt x="100592" y="26272"/>
                  </a:lnTo>
                  <a:lnTo>
                    <a:pt x="150400" y="12138"/>
                  </a:lnTo>
                  <a:lnTo>
                    <a:pt x="206819" y="3150"/>
                  </a:lnTo>
                  <a:lnTo>
                    <a:pt x="268224" y="0"/>
                  </a:lnTo>
                  <a:lnTo>
                    <a:pt x="329628" y="3150"/>
                  </a:lnTo>
                  <a:lnTo>
                    <a:pt x="386047" y="12138"/>
                  </a:lnTo>
                  <a:lnTo>
                    <a:pt x="435855" y="26272"/>
                  </a:lnTo>
                  <a:lnTo>
                    <a:pt x="477425" y="44858"/>
                  </a:lnTo>
                  <a:lnTo>
                    <a:pt x="509131" y="67202"/>
                  </a:lnTo>
                  <a:lnTo>
                    <a:pt x="536448" y="120396"/>
                  </a:lnTo>
                  <a:lnTo>
                    <a:pt x="529347" y="147614"/>
                  </a:lnTo>
                  <a:lnTo>
                    <a:pt x="477425" y="194694"/>
                  </a:lnTo>
                  <a:lnTo>
                    <a:pt x="435855" y="213115"/>
                  </a:lnTo>
                  <a:lnTo>
                    <a:pt x="386047" y="227164"/>
                  </a:lnTo>
                  <a:lnTo>
                    <a:pt x="329628" y="236122"/>
                  </a:lnTo>
                  <a:lnTo>
                    <a:pt x="268224" y="239268"/>
                  </a:lnTo>
                  <a:lnTo>
                    <a:pt x="206819" y="236122"/>
                  </a:lnTo>
                  <a:lnTo>
                    <a:pt x="150400" y="227164"/>
                  </a:lnTo>
                  <a:lnTo>
                    <a:pt x="100592" y="213115"/>
                  </a:lnTo>
                  <a:lnTo>
                    <a:pt x="59022" y="194694"/>
                  </a:lnTo>
                  <a:lnTo>
                    <a:pt x="27316" y="172620"/>
                  </a:lnTo>
                  <a:lnTo>
                    <a:pt x="0" y="12039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3" name="object 29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273552" y="8421624"/>
              <a:ext cx="371856" cy="161543"/>
            </a:xfrm>
            <a:prstGeom prst="rect">
              <a:avLst/>
            </a:prstGeom>
          </p:spPr>
        </p:pic>
      </p:grpSp>
      <p:sp>
        <p:nvSpPr>
          <p:cNvPr id="294" name="object 294"/>
          <p:cNvSpPr txBox="1"/>
          <p:nvPr/>
        </p:nvSpPr>
        <p:spPr>
          <a:xfrm>
            <a:off x="3273025" y="8411922"/>
            <a:ext cx="370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We</a:t>
            </a:r>
            <a:r>
              <a:rPr dirty="0" sz="900" spc="-1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k</a:t>
            </a:r>
            <a:r>
              <a:rPr dirty="0" sz="900">
                <a:latin typeface="Calibri"/>
                <a:cs typeface="Calibri"/>
              </a:rPr>
              <a:t>ly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5" name="object 295"/>
          <p:cNvGrpSpPr/>
          <p:nvPr/>
        </p:nvGrpSpPr>
        <p:grpSpPr>
          <a:xfrm>
            <a:off x="1496313" y="8643873"/>
            <a:ext cx="2297430" cy="861694"/>
            <a:chOff x="1496313" y="8643873"/>
            <a:chExt cx="2297430" cy="861694"/>
          </a:xfrm>
        </p:grpSpPr>
        <p:sp>
          <p:nvSpPr>
            <p:cNvPr id="296" name="object 296"/>
            <p:cNvSpPr/>
            <p:nvPr/>
          </p:nvSpPr>
          <p:spPr>
            <a:xfrm>
              <a:off x="1502663" y="9200387"/>
              <a:ext cx="754380" cy="299085"/>
            </a:xfrm>
            <a:custGeom>
              <a:avLst/>
              <a:gdLst/>
              <a:ahLst/>
              <a:cxnLst/>
              <a:rect l="l" t="t" r="r" b="b"/>
              <a:pathLst>
                <a:path w="754380" h="299084">
                  <a:moveTo>
                    <a:pt x="377952" y="298703"/>
                  </a:moveTo>
                  <a:lnTo>
                    <a:pt x="310001" y="296291"/>
                  </a:lnTo>
                  <a:lnTo>
                    <a:pt x="246051" y="289338"/>
                  </a:lnTo>
                  <a:lnTo>
                    <a:pt x="187169" y="278271"/>
                  </a:lnTo>
                  <a:lnTo>
                    <a:pt x="134421" y="263516"/>
                  </a:lnTo>
                  <a:lnTo>
                    <a:pt x="88872" y="245499"/>
                  </a:lnTo>
                  <a:lnTo>
                    <a:pt x="51590" y="224648"/>
                  </a:lnTo>
                  <a:lnTo>
                    <a:pt x="6087" y="176148"/>
                  </a:lnTo>
                  <a:lnTo>
                    <a:pt x="0" y="149351"/>
                  </a:lnTo>
                  <a:lnTo>
                    <a:pt x="6087" y="122555"/>
                  </a:lnTo>
                  <a:lnTo>
                    <a:pt x="51590" y="74055"/>
                  </a:lnTo>
                  <a:lnTo>
                    <a:pt x="88872" y="53204"/>
                  </a:lnTo>
                  <a:lnTo>
                    <a:pt x="134421" y="35187"/>
                  </a:lnTo>
                  <a:lnTo>
                    <a:pt x="187169" y="20432"/>
                  </a:lnTo>
                  <a:lnTo>
                    <a:pt x="246051" y="9365"/>
                  </a:lnTo>
                  <a:lnTo>
                    <a:pt x="310001" y="2412"/>
                  </a:lnTo>
                  <a:lnTo>
                    <a:pt x="377952" y="0"/>
                  </a:lnTo>
                  <a:lnTo>
                    <a:pt x="445449" y="2412"/>
                  </a:lnTo>
                  <a:lnTo>
                    <a:pt x="509045" y="9365"/>
                  </a:lnTo>
                  <a:lnTo>
                    <a:pt x="567661" y="20432"/>
                  </a:lnTo>
                  <a:lnTo>
                    <a:pt x="620219" y="35187"/>
                  </a:lnTo>
                  <a:lnTo>
                    <a:pt x="665640" y="53204"/>
                  </a:lnTo>
                  <a:lnTo>
                    <a:pt x="702846" y="74055"/>
                  </a:lnTo>
                  <a:lnTo>
                    <a:pt x="748294" y="122555"/>
                  </a:lnTo>
                  <a:lnTo>
                    <a:pt x="754379" y="149351"/>
                  </a:lnTo>
                  <a:lnTo>
                    <a:pt x="748294" y="176148"/>
                  </a:lnTo>
                  <a:lnTo>
                    <a:pt x="702846" y="224648"/>
                  </a:lnTo>
                  <a:lnTo>
                    <a:pt x="665640" y="245499"/>
                  </a:lnTo>
                  <a:lnTo>
                    <a:pt x="620219" y="263516"/>
                  </a:lnTo>
                  <a:lnTo>
                    <a:pt x="567661" y="278271"/>
                  </a:lnTo>
                  <a:lnTo>
                    <a:pt x="509045" y="289338"/>
                  </a:lnTo>
                  <a:lnTo>
                    <a:pt x="445449" y="296291"/>
                  </a:lnTo>
                  <a:lnTo>
                    <a:pt x="377952" y="298703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1502663" y="9200387"/>
              <a:ext cx="754380" cy="299085"/>
            </a:xfrm>
            <a:custGeom>
              <a:avLst/>
              <a:gdLst/>
              <a:ahLst/>
              <a:cxnLst/>
              <a:rect l="l" t="t" r="r" b="b"/>
              <a:pathLst>
                <a:path w="754380" h="299084">
                  <a:moveTo>
                    <a:pt x="0" y="149351"/>
                  </a:moveTo>
                  <a:lnTo>
                    <a:pt x="23639" y="97314"/>
                  </a:lnTo>
                  <a:lnTo>
                    <a:pt x="88872" y="53204"/>
                  </a:lnTo>
                  <a:lnTo>
                    <a:pt x="134421" y="35187"/>
                  </a:lnTo>
                  <a:lnTo>
                    <a:pt x="187169" y="20432"/>
                  </a:lnTo>
                  <a:lnTo>
                    <a:pt x="246051" y="9365"/>
                  </a:lnTo>
                  <a:lnTo>
                    <a:pt x="310001" y="2412"/>
                  </a:lnTo>
                  <a:lnTo>
                    <a:pt x="377952" y="0"/>
                  </a:lnTo>
                  <a:lnTo>
                    <a:pt x="445449" y="2412"/>
                  </a:lnTo>
                  <a:lnTo>
                    <a:pt x="509045" y="9365"/>
                  </a:lnTo>
                  <a:lnTo>
                    <a:pt x="567661" y="20432"/>
                  </a:lnTo>
                  <a:lnTo>
                    <a:pt x="620219" y="35187"/>
                  </a:lnTo>
                  <a:lnTo>
                    <a:pt x="665640" y="53204"/>
                  </a:lnTo>
                  <a:lnTo>
                    <a:pt x="702846" y="74055"/>
                  </a:lnTo>
                  <a:lnTo>
                    <a:pt x="748294" y="122555"/>
                  </a:lnTo>
                  <a:lnTo>
                    <a:pt x="754379" y="149351"/>
                  </a:lnTo>
                  <a:lnTo>
                    <a:pt x="748294" y="176148"/>
                  </a:lnTo>
                  <a:lnTo>
                    <a:pt x="702846" y="224648"/>
                  </a:lnTo>
                  <a:lnTo>
                    <a:pt x="665640" y="245499"/>
                  </a:lnTo>
                  <a:lnTo>
                    <a:pt x="620219" y="263516"/>
                  </a:lnTo>
                  <a:lnTo>
                    <a:pt x="567661" y="278271"/>
                  </a:lnTo>
                  <a:lnTo>
                    <a:pt x="509045" y="289338"/>
                  </a:lnTo>
                  <a:lnTo>
                    <a:pt x="445449" y="296291"/>
                  </a:lnTo>
                  <a:lnTo>
                    <a:pt x="377952" y="298703"/>
                  </a:lnTo>
                  <a:lnTo>
                    <a:pt x="310001" y="296291"/>
                  </a:lnTo>
                  <a:lnTo>
                    <a:pt x="246051" y="289338"/>
                  </a:lnTo>
                  <a:lnTo>
                    <a:pt x="187169" y="278271"/>
                  </a:lnTo>
                  <a:lnTo>
                    <a:pt x="134421" y="263516"/>
                  </a:lnTo>
                  <a:lnTo>
                    <a:pt x="88872" y="245499"/>
                  </a:lnTo>
                  <a:lnTo>
                    <a:pt x="51590" y="224648"/>
                  </a:lnTo>
                  <a:lnTo>
                    <a:pt x="6087" y="176148"/>
                  </a:lnTo>
                  <a:lnTo>
                    <a:pt x="0" y="14935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8" name="object 29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618488" y="9247632"/>
              <a:ext cx="524255" cy="204216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3198875" y="8650223"/>
              <a:ext cx="588645" cy="241300"/>
            </a:xfrm>
            <a:custGeom>
              <a:avLst/>
              <a:gdLst/>
              <a:ahLst/>
              <a:cxnLst/>
              <a:rect l="l" t="t" r="r" b="b"/>
              <a:pathLst>
                <a:path w="588645" h="241300">
                  <a:moveTo>
                    <a:pt x="294131" y="240792"/>
                  </a:moveTo>
                  <a:lnTo>
                    <a:pt x="226973" y="237641"/>
                  </a:lnTo>
                  <a:lnTo>
                    <a:pt x="165174" y="228653"/>
                  </a:lnTo>
                  <a:lnTo>
                    <a:pt x="110545" y="214519"/>
                  </a:lnTo>
                  <a:lnTo>
                    <a:pt x="64901" y="195933"/>
                  </a:lnTo>
                  <a:lnTo>
                    <a:pt x="30053" y="173589"/>
                  </a:lnTo>
                  <a:lnTo>
                    <a:pt x="0" y="120396"/>
                  </a:lnTo>
                  <a:lnTo>
                    <a:pt x="7815" y="93092"/>
                  </a:lnTo>
                  <a:lnTo>
                    <a:pt x="64901" y="45497"/>
                  </a:lnTo>
                  <a:lnTo>
                    <a:pt x="110545" y="26752"/>
                  </a:lnTo>
                  <a:lnTo>
                    <a:pt x="165174" y="12405"/>
                  </a:lnTo>
                  <a:lnTo>
                    <a:pt x="226973" y="3230"/>
                  </a:lnTo>
                  <a:lnTo>
                    <a:pt x="294131" y="0"/>
                  </a:lnTo>
                  <a:lnTo>
                    <a:pt x="361770" y="3230"/>
                  </a:lnTo>
                  <a:lnTo>
                    <a:pt x="423756" y="12405"/>
                  </a:lnTo>
                  <a:lnTo>
                    <a:pt x="478358" y="26752"/>
                  </a:lnTo>
                  <a:lnTo>
                    <a:pt x="523842" y="45497"/>
                  </a:lnTo>
                  <a:lnTo>
                    <a:pt x="558477" y="67869"/>
                  </a:lnTo>
                  <a:lnTo>
                    <a:pt x="588263" y="120396"/>
                  </a:lnTo>
                  <a:lnTo>
                    <a:pt x="580528" y="148179"/>
                  </a:lnTo>
                  <a:lnTo>
                    <a:pt x="523842" y="195933"/>
                  </a:lnTo>
                  <a:lnTo>
                    <a:pt x="478358" y="214519"/>
                  </a:lnTo>
                  <a:lnTo>
                    <a:pt x="423756" y="228653"/>
                  </a:lnTo>
                  <a:lnTo>
                    <a:pt x="361770" y="237641"/>
                  </a:lnTo>
                  <a:lnTo>
                    <a:pt x="294131" y="24079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3198875" y="8650223"/>
              <a:ext cx="588645" cy="241300"/>
            </a:xfrm>
            <a:custGeom>
              <a:avLst/>
              <a:gdLst/>
              <a:ahLst/>
              <a:cxnLst/>
              <a:rect l="l" t="t" r="r" b="b"/>
              <a:pathLst>
                <a:path w="588645" h="241300">
                  <a:moveTo>
                    <a:pt x="0" y="120396"/>
                  </a:moveTo>
                  <a:lnTo>
                    <a:pt x="30053" y="67869"/>
                  </a:lnTo>
                  <a:lnTo>
                    <a:pt x="64901" y="45497"/>
                  </a:lnTo>
                  <a:lnTo>
                    <a:pt x="110545" y="26752"/>
                  </a:lnTo>
                  <a:lnTo>
                    <a:pt x="165174" y="12405"/>
                  </a:lnTo>
                  <a:lnTo>
                    <a:pt x="226973" y="3230"/>
                  </a:lnTo>
                  <a:lnTo>
                    <a:pt x="294131" y="0"/>
                  </a:lnTo>
                  <a:lnTo>
                    <a:pt x="361770" y="3230"/>
                  </a:lnTo>
                  <a:lnTo>
                    <a:pt x="423756" y="12405"/>
                  </a:lnTo>
                  <a:lnTo>
                    <a:pt x="478358" y="26752"/>
                  </a:lnTo>
                  <a:lnTo>
                    <a:pt x="523842" y="45497"/>
                  </a:lnTo>
                  <a:lnTo>
                    <a:pt x="558477" y="67869"/>
                  </a:lnTo>
                  <a:lnTo>
                    <a:pt x="588263" y="120396"/>
                  </a:lnTo>
                  <a:lnTo>
                    <a:pt x="580528" y="148179"/>
                  </a:lnTo>
                  <a:lnTo>
                    <a:pt x="523842" y="195933"/>
                  </a:lnTo>
                  <a:lnTo>
                    <a:pt x="478358" y="214519"/>
                  </a:lnTo>
                  <a:lnTo>
                    <a:pt x="423756" y="228653"/>
                  </a:lnTo>
                  <a:lnTo>
                    <a:pt x="361770" y="237641"/>
                  </a:lnTo>
                  <a:lnTo>
                    <a:pt x="294131" y="240792"/>
                  </a:lnTo>
                  <a:lnTo>
                    <a:pt x="226973" y="237641"/>
                  </a:lnTo>
                  <a:lnTo>
                    <a:pt x="165174" y="228653"/>
                  </a:lnTo>
                  <a:lnTo>
                    <a:pt x="110545" y="214519"/>
                  </a:lnTo>
                  <a:lnTo>
                    <a:pt x="64901" y="195933"/>
                  </a:lnTo>
                  <a:lnTo>
                    <a:pt x="30053" y="173589"/>
                  </a:lnTo>
                  <a:lnTo>
                    <a:pt x="0" y="120396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1" name="object 30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288791" y="8689848"/>
              <a:ext cx="408432" cy="161543"/>
            </a:xfrm>
            <a:prstGeom prst="rect">
              <a:avLst/>
            </a:prstGeom>
          </p:spPr>
        </p:pic>
      </p:grpSp>
      <p:sp>
        <p:nvSpPr>
          <p:cNvPr id="302" name="object 302"/>
          <p:cNvSpPr txBox="1"/>
          <p:nvPr/>
        </p:nvSpPr>
        <p:spPr>
          <a:xfrm>
            <a:off x="1639287" y="9237916"/>
            <a:ext cx="480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Deliveries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3" name="object 303"/>
          <p:cNvGrpSpPr/>
          <p:nvPr/>
        </p:nvGrpSpPr>
        <p:grpSpPr>
          <a:xfrm>
            <a:off x="3002025" y="9037066"/>
            <a:ext cx="1189355" cy="235585"/>
            <a:chOff x="3002025" y="9037066"/>
            <a:chExt cx="1189355" cy="235585"/>
          </a:xfrm>
        </p:grpSpPr>
        <p:sp>
          <p:nvSpPr>
            <p:cNvPr id="304" name="object 304"/>
            <p:cNvSpPr/>
            <p:nvPr/>
          </p:nvSpPr>
          <p:spPr>
            <a:xfrm>
              <a:off x="3008375" y="9043416"/>
              <a:ext cx="1176655" cy="222885"/>
            </a:xfrm>
            <a:custGeom>
              <a:avLst/>
              <a:gdLst/>
              <a:ahLst/>
              <a:cxnLst/>
              <a:rect l="l" t="t" r="r" b="b"/>
              <a:pathLst>
                <a:path w="1176654" h="222884">
                  <a:moveTo>
                    <a:pt x="588263" y="222503"/>
                  </a:moveTo>
                  <a:lnTo>
                    <a:pt x="514527" y="221629"/>
                  </a:lnTo>
                  <a:lnTo>
                    <a:pt x="443509" y="219077"/>
                  </a:lnTo>
                  <a:lnTo>
                    <a:pt x="375762" y="214956"/>
                  </a:lnTo>
                  <a:lnTo>
                    <a:pt x="311840" y="209374"/>
                  </a:lnTo>
                  <a:lnTo>
                    <a:pt x="252297" y="202439"/>
                  </a:lnTo>
                  <a:lnTo>
                    <a:pt x="197685" y="194260"/>
                  </a:lnTo>
                  <a:lnTo>
                    <a:pt x="148559" y="184945"/>
                  </a:lnTo>
                  <a:lnTo>
                    <a:pt x="105473" y="174601"/>
                  </a:lnTo>
                  <a:lnTo>
                    <a:pt x="68978" y="163338"/>
                  </a:lnTo>
                  <a:lnTo>
                    <a:pt x="17982" y="138485"/>
                  </a:lnTo>
                  <a:lnTo>
                    <a:pt x="0" y="111251"/>
                  </a:lnTo>
                  <a:lnTo>
                    <a:pt x="4587" y="97391"/>
                  </a:lnTo>
                  <a:lnTo>
                    <a:pt x="39630" y="71240"/>
                  </a:lnTo>
                  <a:lnTo>
                    <a:pt x="105473" y="47902"/>
                  </a:lnTo>
                  <a:lnTo>
                    <a:pt x="148559" y="37558"/>
                  </a:lnTo>
                  <a:lnTo>
                    <a:pt x="197685" y="28243"/>
                  </a:lnTo>
                  <a:lnTo>
                    <a:pt x="252297" y="20064"/>
                  </a:lnTo>
                  <a:lnTo>
                    <a:pt x="311840" y="13129"/>
                  </a:lnTo>
                  <a:lnTo>
                    <a:pt x="375762" y="7547"/>
                  </a:lnTo>
                  <a:lnTo>
                    <a:pt x="443509" y="3426"/>
                  </a:lnTo>
                  <a:lnTo>
                    <a:pt x="514527" y="874"/>
                  </a:lnTo>
                  <a:lnTo>
                    <a:pt x="588263" y="0"/>
                  </a:lnTo>
                  <a:lnTo>
                    <a:pt x="662000" y="874"/>
                  </a:lnTo>
                  <a:lnTo>
                    <a:pt x="733018" y="3426"/>
                  </a:lnTo>
                  <a:lnTo>
                    <a:pt x="800765" y="7547"/>
                  </a:lnTo>
                  <a:lnTo>
                    <a:pt x="864687" y="13129"/>
                  </a:lnTo>
                  <a:lnTo>
                    <a:pt x="924230" y="20064"/>
                  </a:lnTo>
                  <a:lnTo>
                    <a:pt x="978842" y="28243"/>
                  </a:lnTo>
                  <a:lnTo>
                    <a:pt x="1027968" y="37558"/>
                  </a:lnTo>
                  <a:lnTo>
                    <a:pt x="1071054" y="47902"/>
                  </a:lnTo>
                  <a:lnTo>
                    <a:pt x="1107549" y="59165"/>
                  </a:lnTo>
                  <a:lnTo>
                    <a:pt x="1158545" y="84018"/>
                  </a:lnTo>
                  <a:lnTo>
                    <a:pt x="1176527" y="111251"/>
                  </a:lnTo>
                  <a:lnTo>
                    <a:pt x="1171940" y="125112"/>
                  </a:lnTo>
                  <a:lnTo>
                    <a:pt x="1136897" y="151263"/>
                  </a:lnTo>
                  <a:lnTo>
                    <a:pt x="1071054" y="174601"/>
                  </a:lnTo>
                  <a:lnTo>
                    <a:pt x="1027968" y="184945"/>
                  </a:lnTo>
                  <a:lnTo>
                    <a:pt x="978842" y="194260"/>
                  </a:lnTo>
                  <a:lnTo>
                    <a:pt x="924230" y="202439"/>
                  </a:lnTo>
                  <a:lnTo>
                    <a:pt x="864687" y="209374"/>
                  </a:lnTo>
                  <a:lnTo>
                    <a:pt x="800765" y="214956"/>
                  </a:lnTo>
                  <a:lnTo>
                    <a:pt x="733018" y="219077"/>
                  </a:lnTo>
                  <a:lnTo>
                    <a:pt x="662000" y="221629"/>
                  </a:lnTo>
                  <a:lnTo>
                    <a:pt x="588263" y="222503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3008375" y="9043416"/>
              <a:ext cx="1176655" cy="222885"/>
            </a:xfrm>
            <a:custGeom>
              <a:avLst/>
              <a:gdLst/>
              <a:ahLst/>
              <a:cxnLst/>
              <a:rect l="l" t="t" r="r" b="b"/>
              <a:pathLst>
                <a:path w="1176654" h="222884">
                  <a:moveTo>
                    <a:pt x="0" y="111251"/>
                  </a:moveTo>
                  <a:lnTo>
                    <a:pt x="39630" y="71240"/>
                  </a:lnTo>
                  <a:lnTo>
                    <a:pt x="105473" y="47902"/>
                  </a:lnTo>
                  <a:lnTo>
                    <a:pt x="148559" y="37558"/>
                  </a:lnTo>
                  <a:lnTo>
                    <a:pt x="197685" y="28243"/>
                  </a:lnTo>
                  <a:lnTo>
                    <a:pt x="252297" y="20064"/>
                  </a:lnTo>
                  <a:lnTo>
                    <a:pt x="311840" y="13129"/>
                  </a:lnTo>
                  <a:lnTo>
                    <a:pt x="375762" y="7547"/>
                  </a:lnTo>
                  <a:lnTo>
                    <a:pt x="443509" y="3426"/>
                  </a:lnTo>
                  <a:lnTo>
                    <a:pt x="514527" y="874"/>
                  </a:lnTo>
                  <a:lnTo>
                    <a:pt x="588263" y="0"/>
                  </a:lnTo>
                  <a:lnTo>
                    <a:pt x="662000" y="874"/>
                  </a:lnTo>
                  <a:lnTo>
                    <a:pt x="733018" y="3426"/>
                  </a:lnTo>
                  <a:lnTo>
                    <a:pt x="800765" y="7547"/>
                  </a:lnTo>
                  <a:lnTo>
                    <a:pt x="864687" y="13129"/>
                  </a:lnTo>
                  <a:lnTo>
                    <a:pt x="924230" y="20064"/>
                  </a:lnTo>
                  <a:lnTo>
                    <a:pt x="978842" y="28243"/>
                  </a:lnTo>
                  <a:lnTo>
                    <a:pt x="1027968" y="37558"/>
                  </a:lnTo>
                  <a:lnTo>
                    <a:pt x="1071054" y="47902"/>
                  </a:lnTo>
                  <a:lnTo>
                    <a:pt x="1107549" y="59165"/>
                  </a:lnTo>
                  <a:lnTo>
                    <a:pt x="1158545" y="84018"/>
                  </a:lnTo>
                  <a:lnTo>
                    <a:pt x="1176527" y="111251"/>
                  </a:lnTo>
                  <a:lnTo>
                    <a:pt x="1171940" y="125112"/>
                  </a:lnTo>
                  <a:lnTo>
                    <a:pt x="1136897" y="151263"/>
                  </a:lnTo>
                  <a:lnTo>
                    <a:pt x="1071054" y="174601"/>
                  </a:lnTo>
                  <a:lnTo>
                    <a:pt x="1027968" y="184945"/>
                  </a:lnTo>
                  <a:lnTo>
                    <a:pt x="978842" y="194260"/>
                  </a:lnTo>
                  <a:lnTo>
                    <a:pt x="924230" y="202439"/>
                  </a:lnTo>
                  <a:lnTo>
                    <a:pt x="864687" y="209374"/>
                  </a:lnTo>
                  <a:lnTo>
                    <a:pt x="800765" y="214956"/>
                  </a:lnTo>
                  <a:lnTo>
                    <a:pt x="733018" y="219077"/>
                  </a:lnTo>
                  <a:lnTo>
                    <a:pt x="662000" y="221629"/>
                  </a:lnTo>
                  <a:lnTo>
                    <a:pt x="588263" y="222503"/>
                  </a:lnTo>
                  <a:lnTo>
                    <a:pt x="514527" y="221629"/>
                  </a:lnTo>
                  <a:lnTo>
                    <a:pt x="443509" y="219077"/>
                  </a:lnTo>
                  <a:lnTo>
                    <a:pt x="375762" y="214956"/>
                  </a:lnTo>
                  <a:lnTo>
                    <a:pt x="311840" y="209374"/>
                  </a:lnTo>
                  <a:lnTo>
                    <a:pt x="252297" y="202439"/>
                  </a:lnTo>
                  <a:lnTo>
                    <a:pt x="197685" y="194260"/>
                  </a:lnTo>
                  <a:lnTo>
                    <a:pt x="148559" y="184945"/>
                  </a:lnTo>
                  <a:lnTo>
                    <a:pt x="105473" y="174601"/>
                  </a:lnTo>
                  <a:lnTo>
                    <a:pt x="68978" y="163338"/>
                  </a:lnTo>
                  <a:lnTo>
                    <a:pt x="17982" y="138485"/>
                  </a:lnTo>
                  <a:lnTo>
                    <a:pt x="0" y="11125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6" name="object 3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185159" y="9079992"/>
              <a:ext cx="822959" cy="149351"/>
            </a:xfrm>
            <a:prstGeom prst="rect">
              <a:avLst/>
            </a:prstGeom>
          </p:spPr>
        </p:pic>
      </p:grpSp>
      <p:sp>
        <p:nvSpPr>
          <p:cNvPr id="307" name="object 307"/>
          <p:cNvSpPr txBox="1"/>
          <p:nvPr/>
        </p:nvSpPr>
        <p:spPr>
          <a:xfrm>
            <a:off x="3178538" y="8678660"/>
            <a:ext cx="833755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Monthly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Calibri"/>
                <a:cs typeface="Calibri"/>
              </a:rPr>
              <a:t>Set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Delivery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Price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2992882" y="9297669"/>
            <a:ext cx="1247140" cy="233679"/>
            <a:chOff x="2992882" y="9297669"/>
            <a:chExt cx="1247140" cy="233679"/>
          </a:xfrm>
        </p:grpSpPr>
        <p:sp>
          <p:nvSpPr>
            <p:cNvPr id="309" name="object 309"/>
            <p:cNvSpPr/>
            <p:nvPr/>
          </p:nvSpPr>
          <p:spPr>
            <a:xfrm>
              <a:off x="2999232" y="9304019"/>
              <a:ext cx="1234440" cy="220979"/>
            </a:xfrm>
            <a:custGeom>
              <a:avLst/>
              <a:gdLst/>
              <a:ahLst/>
              <a:cxnLst/>
              <a:rect l="l" t="t" r="r" b="b"/>
              <a:pathLst>
                <a:path w="1234439" h="220979">
                  <a:moveTo>
                    <a:pt x="617220" y="220979"/>
                  </a:moveTo>
                  <a:lnTo>
                    <a:pt x="539699" y="220130"/>
                  </a:lnTo>
                  <a:lnTo>
                    <a:pt x="465080" y="217650"/>
                  </a:lnTo>
                  <a:lnTo>
                    <a:pt x="393937" y="213638"/>
                  </a:lnTo>
                  <a:lnTo>
                    <a:pt x="326842" y="208194"/>
                  </a:lnTo>
                  <a:lnTo>
                    <a:pt x="264372" y="201418"/>
                  </a:lnTo>
                  <a:lnTo>
                    <a:pt x="207100" y="193410"/>
                  </a:lnTo>
                  <a:lnTo>
                    <a:pt x="155601" y="184270"/>
                  </a:lnTo>
                  <a:lnTo>
                    <a:pt x="110450" y="174098"/>
                  </a:lnTo>
                  <a:lnTo>
                    <a:pt x="72219" y="162994"/>
                  </a:lnTo>
                  <a:lnTo>
                    <a:pt x="18820" y="138388"/>
                  </a:lnTo>
                  <a:lnTo>
                    <a:pt x="0" y="111251"/>
                  </a:lnTo>
                  <a:lnTo>
                    <a:pt x="4800" y="97391"/>
                  </a:lnTo>
                  <a:lnTo>
                    <a:pt x="41485" y="71240"/>
                  </a:lnTo>
                  <a:lnTo>
                    <a:pt x="110450" y="47902"/>
                  </a:lnTo>
                  <a:lnTo>
                    <a:pt x="155601" y="37558"/>
                  </a:lnTo>
                  <a:lnTo>
                    <a:pt x="207100" y="28243"/>
                  </a:lnTo>
                  <a:lnTo>
                    <a:pt x="264372" y="20064"/>
                  </a:lnTo>
                  <a:lnTo>
                    <a:pt x="326842" y="13129"/>
                  </a:lnTo>
                  <a:lnTo>
                    <a:pt x="393937" y="7547"/>
                  </a:lnTo>
                  <a:lnTo>
                    <a:pt x="465080" y="3426"/>
                  </a:lnTo>
                  <a:lnTo>
                    <a:pt x="539699" y="874"/>
                  </a:lnTo>
                  <a:lnTo>
                    <a:pt x="617220" y="0"/>
                  </a:lnTo>
                  <a:lnTo>
                    <a:pt x="694740" y="874"/>
                  </a:lnTo>
                  <a:lnTo>
                    <a:pt x="769359" y="3426"/>
                  </a:lnTo>
                  <a:lnTo>
                    <a:pt x="840503" y="7547"/>
                  </a:lnTo>
                  <a:lnTo>
                    <a:pt x="907597" y="13129"/>
                  </a:lnTo>
                  <a:lnTo>
                    <a:pt x="970067" y="20064"/>
                  </a:lnTo>
                  <a:lnTo>
                    <a:pt x="1027339" y="28243"/>
                  </a:lnTo>
                  <a:lnTo>
                    <a:pt x="1078838" y="37558"/>
                  </a:lnTo>
                  <a:lnTo>
                    <a:pt x="1123989" y="47902"/>
                  </a:lnTo>
                  <a:lnTo>
                    <a:pt x="1162220" y="59165"/>
                  </a:lnTo>
                  <a:lnTo>
                    <a:pt x="1215619" y="84018"/>
                  </a:lnTo>
                  <a:lnTo>
                    <a:pt x="1234440" y="111251"/>
                  </a:lnTo>
                  <a:lnTo>
                    <a:pt x="1229639" y="125086"/>
                  </a:lnTo>
                  <a:lnTo>
                    <a:pt x="1192954" y="151057"/>
                  </a:lnTo>
                  <a:lnTo>
                    <a:pt x="1123989" y="174098"/>
                  </a:lnTo>
                  <a:lnTo>
                    <a:pt x="1078838" y="184270"/>
                  </a:lnTo>
                  <a:lnTo>
                    <a:pt x="1027339" y="193410"/>
                  </a:lnTo>
                  <a:lnTo>
                    <a:pt x="970067" y="201418"/>
                  </a:lnTo>
                  <a:lnTo>
                    <a:pt x="907597" y="208194"/>
                  </a:lnTo>
                  <a:lnTo>
                    <a:pt x="840503" y="213638"/>
                  </a:lnTo>
                  <a:lnTo>
                    <a:pt x="769359" y="217650"/>
                  </a:lnTo>
                  <a:lnTo>
                    <a:pt x="694740" y="220130"/>
                  </a:lnTo>
                  <a:lnTo>
                    <a:pt x="617220" y="22097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2999232" y="9304019"/>
              <a:ext cx="1234440" cy="220979"/>
            </a:xfrm>
            <a:custGeom>
              <a:avLst/>
              <a:gdLst/>
              <a:ahLst/>
              <a:cxnLst/>
              <a:rect l="l" t="t" r="r" b="b"/>
              <a:pathLst>
                <a:path w="1234439" h="220979">
                  <a:moveTo>
                    <a:pt x="0" y="111251"/>
                  </a:moveTo>
                  <a:lnTo>
                    <a:pt x="41485" y="71240"/>
                  </a:lnTo>
                  <a:lnTo>
                    <a:pt x="110450" y="47902"/>
                  </a:lnTo>
                  <a:lnTo>
                    <a:pt x="155601" y="37558"/>
                  </a:lnTo>
                  <a:lnTo>
                    <a:pt x="207100" y="28243"/>
                  </a:lnTo>
                  <a:lnTo>
                    <a:pt x="264372" y="20064"/>
                  </a:lnTo>
                  <a:lnTo>
                    <a:pt x="326842" y="13129"/>
                  </a:lnTo>
                  <a:lnTo>
                    <a:pt x="393937" y="7547"/>
                  </a:lnTo>
                  <a:lnTo>
                    <a:pt x="465080" y="3426"/>
                  </a:lnTo>
                  <a:lnTo>
                    <a:pt x="539699" y="874"/>
                  </a:lnTo>
                  <a:lnTo>
                    <a:pt x="617220" y="0"/>
                  </a:lnTo>
                  <a:lnTo>
                    <a:pt x="694740" y="874"/>
                  </a:lnTo>
                  <a:lnTo>
                    <a:pt x="769359" y="3426"/>
                  </a:lnTo>
                  <a:lnTo>
                    <a:pt x="840503" y="7547"/>
                  </a:lnTo>
                  <a:lnTo>
                    <a:pt x="907597" y="13129"/>
                  </a:lnTo>
                  <a:lnTo>
                    <a:pt x="970067" y="20064"/>
                  </a:lnTo>
                  <a:lnTo>
                    <a:pt x="1027339" y="28243"/>
                  </a:lnTo>
                  <a:lnTo>
                    <a:pt x="1078838" y="37558"/>
                  </a:lnTo>
                  <a:lnTo>
                    <a:pt x="1123989" y="47902"/>
                  </a:lnTo>
                  <a:lnTo>
                    <a:pt x="1162220" y="59165"/>
                  </a:lnTo>
                  <a:lnTo>
                    <a:pt x="1215619" y="84018"/>
                  </a:lnTo>
                  <a:lnTo>
                    <a:pt x="1234440" y="111251"/>
                  </a:lnTo>
                  <a:lnTo>
                    <a:pt x="1229639" y="125086"/>
                  </a:lnTo>
                  <a:lnTo>
                    <a:pt x="1192954" y="151057"/>
                  </a:lnTo>
                  <a:lnTo>
                    <a:pt x="1123989" y="174098"/>
                  </a:lnTo>
                  <a:lnTo>
                    <a:pt x="1078838" y="184270"/>
                  </a:lnTo>
                  <a:lnTo>
                    <a:pt x="1027339" y="193410"/>
                  </a:lnTo>
                  <a:lnTo>
                    <a:pt x="970067" y="201418"/>
                  </a:lnTo>
                  <a:lnTo>
                    <a:pt x="907597" y="208194"/>
                  </a:lnTo>
                  <a:lnTo>
                    <a:pt x="840503" y="213638"/>
                  </a:lnTo>
                  <a:lnTo>
                    <a:pt x="769359" y="217650"/>
                  </a:lnTo>
                  <a:lnTo>
                    <a:pt x="694740" y="220130"/>
                  </a:lnTo>
                  <a:lnTo>
                    <a:pt x="617220" y="220979"/>
                  </a:lnTo>
                  <a:lnTo>
                    <a:pt x="539699" y="220130"/>
                  </a:lnTo>
                  <a:lnTo>
                    <a:pt x="465080" y="217650"/>
                  </a:lnTo>
                  <a:lnTo>
                    <a:pt x="393937" y="213638"/>
                  </a:lnTo>
                  <a:lnTo>
                    <a:pt x="326842" y="208194"/>
                  </a:lnTo>
                  <a:lnTo>
                    <a:pt x="264372" y="201418"/>
                  </a:lnTo>
                  <a:lnTo>
                    <a:pt x="207100" y="193410"/>
                  </a:lnTo>
                  <a:lnTo>
                    <a:pt x="155601" y="184270"/>
                  </a:lnTo>
                  <a:lnTo>
                    <a:pt x="110450" y="174098"/>
                  </a:lnTo>
                  <a:lnTo>
                    <a:pt x="72219" y="162994"/>
                  </a:lnTo>
                  <a:lnTo>
                    <a:pt x="18820" y="138388"/>
                  </a:lnTo>
                  <a:lnTo>
                    <a:pt x="0" y="111251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1" name="object 31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82111" y="9339071"/>
              <a:ext cx="865631" cy="149351"/>
            </a:xfrm>
            <a:prstGeom prst="rect">
              <a:avLst/>
            </a:prstGeom>
          </p:spPr>
        </p:pic>
      </p:grpSp>
      <p:sp>
        <p:nvSpPr>
          <p:cNvPr id="312" name="object 312"/>
          <p:cNvSpPr txBox="1"/>
          <p:nvPr/>
        </p:nvSpPr>
        <p:spPr>
          <a:xfrm>
            <a:off x="3175525" y="9329410"/>
            <a:ext cx="878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Set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Delivery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Times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1497837" y="9157589"/>
            <a:ext cx="1515745" cy="968375"/>
            <a:chOff x="1497837" y="9157589"/>
            <a:chExt cx="1515745" cy="968375"/>
          </a:xfrm>
        </p:grpSpPr>
        <p:sp>
          <p:nvSpPr>
            <p:cNvPr id="314" name="object 314"/>
            <p:cNvSpPr/>
            <p:nvPr/>
          </p:nvSpPr>
          <p:spPr>
            <a:xfrm>
              <a:off x="2260091" y="9160764"/>
              <a:ext cx="749935" cy="250190"/>
            </a:xfrm>
            <a:custGeom>
              <a:avLst/>
              <a:gdLst/>
              <a:ahLst/>
              <a:cxnLst/>
              <a:rect l="l" t="t" r="r" b="b"/>
              <a:pathLst>
                <a:path w="749935" h="250190">
                  <a:moveTo>
                    <a:pt x="749808" y="0"/>
                  </a:moveTo>
                  <a:lnTo>
                    <a:pt x="545591" y="0"/>
                  </a:lnTo>
                  <a:lnTo>
                    <a:pt x="545591" y="185928"/>
                  </a:lnTo>
                  <a:lnTo>
                    <a:pt x="0" y="185928"/>
                  </a:lnTo>
                </a:path>
                <a:path w="749935" h="250190">
                  <a:moveTo>
                    <a:pt x="723899" y="249935"/>
                  </a:moveTo>
                  <a:lnTo>
                    <a:pt x="548640" y="249935"/>
                  </a:lnTo>
                  <a:lnTo>
                    <a:pt x="548640" y="185928"/>
                  </a:lnTo>
                  <a:lnTo>
                    <a:pt x="38100" y="1859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504187" y="9851135"/>
              <a:ext cx="847725" cy="268605"/>
            </a:xfrm>
            <a:custGeom>
              <a:avLst/>
              <a:gdLst/>
              <a:ahLst/>
              <a:cxnLst/>
              <a:rect l="l" t="t" r="r" b="b"/>
              <a:pathLst>
                <a:path w="847725" h="268604">
                  <a:moveTo>
                    <a:pt x="423672" y="268224"/>
                  </a:moveTo>
                  <a:lnTo>
                    <a:pt x="354778" y="266485"/>
                  </a:lnTo>
                  <a:lnTo>
                    <a:pt x="289486" y="261445"/>
                  </a:lnTo>
                  <a:lnTo>
                    <a:pt x="228657" y="253369"/>
                  </a:lnTo>
                  <a:lnTo>
                    <a:pt x="173150" y="242523"/>
                  </a:lnTo>
                  <a:lnTo>
                    <a:pt x="123824" y="229171"/>
                  </a:lnTo>
                  <a:lnTo>
                    <a:pt x="81540" y="213579"/>
                  </a:lnTo>
                  <a:lnTo>
                    <a:pt x="47155" y="196012"/>
                  </a:lnTo>
                  <a:lnTo>
                    <a:pt x="5526" y="156013"/>
                  </a:lnTo>
                  <a:lnTo>
                    <a:pt x="0" y="134112"/>
                  </a:lnTo>
                  <a:lnTo>
                    <a:pt x="5526" y="112580"/>
                  </a:lnTo>
                  <a:lnTo>
                    <a:pt x="47155" y="72883"/>
                  </a:lnTo>
                  <a:lnTo>
                    <a:pt x="81540" y="55302"/>
                  </a:lnTo>
                  <a:lnTo>
                    <a:pt x="123825" y="39624"/>
                  </a:lnTo>
                  <a:lnTo>
                    <a:pt x="173150" y="26139"/>
                  </a:lnTo>
                  <a:lnTo>
                    <a:pt x="228657" y="15142"/>
                  </a:lnTo>
                  <a:lnTo>
                    <a:pt x="289486" y="6925"/>
                  </a:lnTo>
                  <a:lnTo>
                    <a:pt x="354778" y="1780"/>
                  </a:lnTo>
                  <a:lnTo>
                    <a:pt x="423672" y="0"/>
                  </a:lnTo>
                  <a:lnTo>
                    <a:pt x="492195" y="1780"/>
                  </a:lnTo>
                  <a:lnTo>
                    <a:pt x="557271" y="6925"/>
                  </a:lnTo>
                  <a:lnTo>
                    <a:pt x="618013" y="15142"/>
                  </a:lnTo>
                  <a:lnTo>
                    <a:pt x="673534" y="26139"/>
                  </a:lnTo>
                  <a:lnTo>
                    <a:pt x="722947" y="39624"/>
                  </a:lnTo>
                  <a:lnTo>
                    <a:pt x="765364" y="55302"/>
                  </a:lnTo>
                  <a:lnTo>
                    <a:pt x="799900" y="72883"/>
                  </a:lnTo>
                  <a:lnTo>
                    <a:pt x="841776" y="112580"/>
                  </a:lnTo>
                  <a:lnTo>
                    <a:pt x="847343" y="134112"/>
                  </a:lnTo>
                  <a:lnTo>
                    <a:pt x="841776" y="156013"/>
                  </a:lnTo>
                  <a:lnTo>
                    <a:pt x="799900" y="196012"/>
                  </a:lnTo>
                  <a:lnTo>
                    <a:pt x="765364" y="213579"/>
                  </a:lnTo>
                  <a:lnTo>
                    <a:pt x="722947" y="229171"/>
                  </a:lnTo>
                  <a:lnTo>
                    <a:pt x="673534" y="242523"/>
                  </a:lnTo>
                  <a:lnTo>
                    <a:pt x="618013" y="253369"/>
                  </a:lnTo>
                  <a:lnTo>
                    <a:pt x="557271" y="261445"/>
                  </a:lnTo>
                  <a:lnTo>
                    <a:pt x="492195" y="266485"/>
                  </a:lnTo>
                  <a:lnTo>
                    <a:pt x="423672" y="26822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1504187" y="9851135"/>
              <a:ext cx="847725" cy="268605"/>
            </a:xfrm>
            <a:custGeom>
              <a:avLst/>
              <a:gdLst/>
              <a:ahLst/>
              <a:cxnLst/>
              <a:rect l="l" t="t" r="r" b="b"/>
              <a:pathLst>
                <a:path w="847725" h="268604">
                  <a:moveTo>
                    <a:pt x="0" y="134112"/>
                  </a:moveTo>
                  <a:lnTo>
                    <a:pt x="21531" y="92073"/>
                  </a:lnTo>
                  <a:lnTo>
                    <a:pt x="81540" y="55302"/>
                  </a:lnTo>
                  <a:lnTo>
                    <a:pt x="123825" y="39624"/>
                  </a:lnTo>
                  <a:lnTo>
                    <a:pt x="173150" y="26139"/>
                  </a:lnTo>
                  <a:lnTo>
                    <a:pt x="228657" y="15142"/>
                  </a:lnTo>
                  <a:lnTo>
                    <a:pt x="289486" y="6925"/>
                  </a:lnTo>
                  <a:lnTo>
                    <a:pt x="354778" y="1780"/>
                  </a:lnTo>
                  <a:lnTo>
                    <a:pt x="423672" y="0"/>
                  </a:lnTo>
                  <a:lnTo>
                    <a:pt x="492195" y="1780"/>
                  </a:lnTo>
                  <a:lnTo>
                    <a:pt x="557271" y="6925"/>
                  </a:lnTo>
                  <a:lnTo>
                    <a:pt x="618013" y="15142"/>
                  </a:lnTo>
                  <a:lnTo>
                    <a:pt x="673534" y="26139"/>
                  </a:lnTo>
                  <a:lnTo>
                    <a:pt x="722947" y="39624"/>
                  </a:lnTo>
                  <a:lnTo>
                    <a:pt x="765364" y="55302"/>
                  </a:lnTo>
                  <a:lnTo>
                    <a:pt x="799900" y="72883"/>
                  </a:lnTo>
                  <a:lnTo>
                    <a:pt x="841776" y="112580"/>
                  </a:lnTo>
                  <a:lnTo>
                    <a:pt x="847343" y="134112"/>
                  </a:lnTo>
                  <a:lnTo>
                    <a:pt x="841776" y="156013"/>
                  </a:lnTo>
                  <a:lnTo>
                    <a:pt x="799900" y="196012"/>
                  </a:lnTo>
                  <a:lnTo>
                    <a:pt x="765364" y="213579"/>
                  </a:lnTo>
                  <a:lnTo>
                    <a:pt x="722947" y="229171"/>
                  </a:lnTo>
                  <a:lnTo>
                    <a:pt x="673534" y="242523"/>
                  </a:lnTo>
                  <a:lnTo>
                    <a:pt x="618013" y="253369"/>
                  </a:lnTo>
                  <a:lnTo>
                    <a:pt x="557271" y="261445"/>
                  </a:lnTo>
                  <a:lnTo>
                    <a:pt x="492195" y="266485"/>
                  </a:lnTo>
                  <a:lnTo>
                    <a:pt x="423672" y="268224"/>
                  </a:lnTo>
                  <a:lnTo>
                    <a:pt x="354778" y="266485"/>
                  </a:lnTo>
                  <a:lnTo>
                    <a:pt x="289486" y="261445"/>
                  </a:lnTo>
                  <a:lnTo>
                    <a:pt x="228657" y="253369"/>
                  </a:lnTo>
                  <a:lnTo>
                    <a:pt x="173150" y="242523"/>
                  </a:lnTo>
                  <a:lnTo>
                    <a:pt x="123824" y="229171"/>
                  </a:lnTo>
                  <a:lnTo>
                    <a:pt x="81540" y="213579"/>
                  </a:lnTo>
                  <a:lnTo>
                    <a:pt x="47155" y="196012"/>
                  </a:lnTo>
                  <a:lnTo>
                    <a:pt x="5526" y="156013"/>
                  </a:lnTo>
                  <a:lnTo>
                    <a:pt x="0" y="13411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7" name="object 31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30679" y="9893807"/>
              <a:ext cx="591312" cy="182879"/>
            </a:xfrm>
            <a:prstGeom prst="rect">
              <a:avLst/>
            </a:prstGeom>
          </p:spPr>
        </p:pic>
      </p:grpSp>
      <p:sp>
        <p:nvSpPr>
          <p:cNvPr id="318" name="object 318"/>
          <p:cNvSpPr txBox="1"/>
          <p:nvPr/>
        </p:nvSpPr>
        <p:spPr>
          <a:xfrm>
            <a:off x="1627121" y="9884165"/>
            <a:ext cx="597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View</a:t>
            </a:r>
            <a:r>
              <a:rPr dirty="0" sz="900" spc="-5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Orders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3276346" y="9808209"/>
            <a:ext cx="674370" cy="203200"/>
            <a:chOff x="3276346" y="9808209"/>
            <a:chExt cx="674370" cy="203200"/>
          </a:xfrm>
        </p:grpSpPr>
        <p:sp>
          <p:nvSpPr>
            <p:cNvPr id="320" name="object 320"/>
            <p:cNvSpPr/>
            <p:nvPr/>
          </p:nvSpPr>
          <p:spPr>
            <a:xfrm>
              <a:off x="3282696" y="9814559"/>
              <a:ext cx="661670" cy="190500"/>
            </a:xfrm>
            <a:custGeom>
              <a:avLst/>
              <a:gdLst/>
              <a:ahLst/>
              <a:cxnLst/>
              <a:rect l="l" t="t" r="r" b="b"/>
              <a:pathLst>
                <a:path w="661670" h="190500">
                  <a:moveTo>
                    <a:pt x="330708" y="190499"/>
                  </a:moveTo>
                  <a:lnTo>
                    <a:pt x="263991" y="188565"/>
                  </a:lnTo>
                  <a:lnTo>
                    <a:pt x="201882" y="183022"/>
                  </a:lnTo>
                  <a:lnTo>
                    <a:pt x="145702" y="174265"/>
                  </a:lnTo>
                  <a:lnTo>
                    <a:pt x="96774" y="162686"/>
                  </a:lnTo>
                  <a:lnTo>
                    <a:pt x="56417" y="148679"/>
                  </a:lnTo>
                  <a:lnTo>
                    <a:pt x="6709" y="114948"/>
                  </a:lnTo>
                  <a:lnTo>
                    <a:pt x="0" y="96011"/>
                  </a:lnTo>
                  <a:lnTo>
                    <a:pt x="6709" y="76572"/>
                  </a:lnTo>
                  <a:lnTo>
                    <a:pt x="56417" y="42192"/>
                  </a:lnTo>
                  <a:lnTo>
                    <a:pt x="96774" y="28003"/>
                  </a:lnTo>
                  <a:lnTo>
                    <a:pt x="145702" y="16314"/>
                  </a:lnTo>
                  <a:lnTo>
                    <a:pt x="201882" y="7500"/>
                  </a:lnTo>
                  <a:lnTo>
                    <a:pt x="263991" y="1937"/>
                  </a:lnTo>
                  <a:lnTo>
                    <a:pt x="330708" y="0"/>
                  </a:lnTo>
                  <a:lnTo>
                    <a:pt x="397424" y="1937"/>
                  </a:lnTo>
                  <a:lnTo>
                    <a:pt x="459533" y="7500"/>
                  </a:lnTo>
                  <a:lnTo>
                    <a:pt x="515713" y="16314"/>
                  </a:lnTo>
                  <a:lnTo>
                    <a:pt x="564642" y="28003"/>
                  </a:lnTo>
                  <a:lnTo>
                    <a:pt x="604998" y="42192"/>
                  </a:lnTo>
                  <a:lnTo>
                    <a:pt x="654706" y="76572"/>
                  </a:lnTo>
                  <a:lnTo>
                    <a:pt x="661416" y="96011"/>
                  </a:lnTo>
                  <a:lnTo>
                    <a:pt x="654706" y="114948"/>
                  </a:lnTo>
                  <a:lnTo>
                    <a:pt x="604998" y="148679"/>
                  </a:lnTo>
                  <a:lnTo>
                    <a:pt x="564642" y="162686"/>
                  </a:lnTo>
                  <a:lnTo>
                    <a:pt x="515713" y="174265"/>
                  </a:lnTo>
                  <a:lnTo>
                    <a:pt x="459533" y="183022"/>
                  </a:lnTo>
                  <a:lnTo>
                    <a:pt x="397424" y="188565"/>
                  </a:lnTo>
                  <a:lnTo>
                    <a:pt x="330708" y="190499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3282696" y="9814559"/>
              <a:ext cx="661670" cy="190500"/>
            </a:xfrm>
            <a:custGeom>
              <a:avLst/>
              <a:gdLst/>
              <a:ahLst/>
              <a:cxnLst/>
              <a:rect l="l" t="t" r="r" b="b"/>
              <a:pathLst>
                <a:path w="661670" h="190500">
                  <a:moveTo>
                    <a:pt x="0" y="96011"/>
                  </a:moveTo>
                  <a:lnTo>
                    <a:pt x="25955" y="58507"/>
                  </a:lnTo>
                  <a:lnTo>
                    <a:pt x="96774" y="28003"/>
                  </a:lnTo>
                  <a:lnTo>
                    <a:pt x="145702" y="16314"/>
                  </a:lnTo>
                  <a:lnTo>
                    <a:pt x="201882" y="7500"/>
                  </a:lnTo>
                  <a:lnTo>
                    <a:pt x="263991" y="1937"/>
                  </a:lnTo>
                  <a:lnTo>
                    <a:pt x="330708" y="0"/>
                  </a:lnTo>
                  <a:lnTo>
                    <a:pt x="397424" y="1937"/>
                  </a:lnTo>
                  <a:lnTo>
                    <a:pt x="459533" y="7500"/>
                  </a:lnTo>
                  <a:lnTo>
                    <a:pt x="515713" y="16314"/>
                  </a:lnTo>
                  <a:lnTo>
                    <a:pt x="564642" y="28003"/>
                  </a:lnTo>
                  <a:lnTo>
                    <a:pt x="604998" y="42192"/>
                  </a:lnTo>
                  <a:lnTo>
                    <a:pt x="654706" y="76572"/>
                  </a:lnTo>
                  <a:lnTo>
                    <a:pt x="661416" y="96011"/>
                  </a:lnTo>
                  <a:lnTo>
                    <a:pt x="654706" y="114948"/>
                  </a:lnTo>
                  <a:lnTo>
                    <a:pt x="604998" y="148679"/>
                  </a:lnTo>
                  <a:lnTo>
                    <a:pt x="564642" y="162686"/>
                  </a:lnTo>
                  <a:lnTo>
                    <a:pt x="515713" y="174265"/>
                  </a:lnTo>
                  <a:lnTo>
                    <a:pt x="459533" y="183022"/>
                  </a:lnTo>
                  <a:lnTo>
                    <a:pt x="397424" y="188565"/>
                  </a:lnTo>
                  <a:lnTo>
                    <a:pt x="330708" y="190499"/>
                  </a:lnTo>
                  <a:lnTo>
                    <a:pt x="263991" y="188565"/>
                  </a:lnTo>
                  <a:lnTo>
                    <a:pt x="201882" y="183022"/>
                  </a:lnTo>
                  <a:lnTo>
                    <a:pt x="145702" y="174265"/>
                  </a:lnTo>
                  <a:lnTo>
                    <a:pt x="96774" y="162686"/>
                  </a:lnTo>
                  <a:lnTo>
                    <a:pt x="56417" y="148679"/>
                  </a:lnTo>
                  <a:lnTo>
                    <a:pt x="6709" y="114948"/>
                  </a:lnTo>
                  <a:lnTo>
                    <a:pt x="0" y="96011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2" name="object 32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389375" y="9845039"/>
              <a:ext cx="454151" cy="128015"/>
            </a:xfrm>
            <a:prstGeom prst="rect">
              <a:avLst/>
            </a:prstGeom>
          </p:spPr>
        </p:pic>
      </p:grpSp>
      <p:sp>
        <p:nvSpPr>
          <p:cNvPr id="323" name="object 323"/>
          <p:cNvSpPr txBox="1"/>
          <p:nvPr/>
        </p:nvSpPr>
        <p:spPr>
          <a:xfrm>
            <a:off x="3454409" y="9835366"/>
            <a:ext cx="3124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ta</a:t>
            </a:r>
            <a:r>
              <a:rPr dirty="0" sz="900" spc="-5">
                <a:latin typeface="Calibri"/>
                <a:cs typeface="Calibri"/>
              </a:rPr>
              <a:t>tu</a:t>
            </a:r>
            <a:r>
              <a:rPr dirty="0" sz="90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4" name="object 324"/>
          <p:cNvGrpSpPr/>
          <p:nvPr/>
        </p:nvGrpSpPr>
        <p:grpSpPr>
          <a:xfrm>
            <a:off x="3273297" y="9587230"/>
            <a:ext cx="730885" cy="208279"/>
            <a:chOff x="3273297" y="9587230"/>
            <a:chExt cx="730885" cy="208279"/>
          </a:xfrm>
        </p:grpSpPr>
        <p:sp>
          <p:nvSpPr>
            <p:cNvPr id="325" name="object 325"/>
            <p:cNvSpPr/>
            <p:nvPr/>
          </p:nvSpPr>
          <p:spPr>
            <a:xfrm>
              <a:off x="3279647" y="9593580"/>
              <a:ext cx="718185" cy="195580"/>
            </a:xfrm>
            <a:custGeom>
              <a:avLst/>
              <a:gdLst/>
              <a:ahLst/>
              <a:cxnLst/>
              <a:rect l="l" t="t" r="r" b="b"/>
              <a:pathLst>
                <a:path w="718185" h="195579">
                  <a:moveTo>
                    <a:pt x="358139" y="195072"/>
                  </a:moveTo>
                  <a:lnTo>
                    <a:pt x="285869" y="193131"/>
                  </a:lnTo>
                  <a:lnTo>
                    <a:pt x="218598" y="187547"/>
                  </a:lnTo>
                  <a:lnTo>
                    <a:pt x="157757" y="178677"/>
                  </a:lnTo>
                  <a:lnTo>
                    <a:pt x="104774" y="166878"/>
                  </a:lnTo>
                  <a:lnTo>
                    <a:pt x="61079" y="152507"/>
                  </a:lnTo>
                  <a:lnTo>
                    <a:pt x="7262" y="117478"/>
                  </a:lnTo>
                  <a:lnTo>
                    <a:pt x="0" y="97536"/>
                  </a:lnTo>
                  <a:lnTo>
                    <a:pt x="7262" y="77593"/>
                  </a:lnTo>
                  <a:lnTo>
                    <a:pt x="61079" y="42564"/>
                  </a:lnTo>
                  <a:lnTo>
                    <a:pt x="104774" y="28194"/>
                  </a:lnTo>
                  <a:lnTo>
                    <a:pt x="157757" y="16394"/>
                  </a:lnTo>
                  <a:lnTo>
                    <a:pt x="218598" y="7524"/>
                  </a:lnTo>
                  <a:lnTo>
                    <a:pt x="285869" y="1940"/>
                  </a:lnTo>
                  <a:lnTo>
                    <a:pt x="358139" y="0"/>
                  </a:lnTo>
                  <a:lnTo>
                    <a:pt x="430476" y="1940"/>
                  </a:lnTo>
                  <a:lnTo>
                    <a:pt x="497919" y="7524"/>
                  </a:lnTo>
                  <a:lnTo>
                    <a:pt x="559004" y="16394"/>
                  </a:lnTo>
                  <a:lnTo>
                    <a:pt x="612267" y="28194"/>
                  </a:lnTo>
                  <a:lnTo>
                    <a:pt x="656242" y="42564"/>
                  </a:lnTo>
                  <a:lnTo>
                    <a:pt x="710475" y="77593"/>
                  </a:lnTo>
                  <a:lnTo>
                    <a:pt x="717804" y="97536"/>
                  </a:lnTo>
                  <a:lnTo>
                    <a:pt x="710475" y="117478"/>
                  </a:lnTo>
                  <a:lnTo>
                    <a:pt x="656242" y="152507"/>
                  </a:lnTo>
                  <a:lnTo>
                    <a:pt x="612267" y="166878"/>
                  </a:lnTo>
                  <a:lnTo>
                    <a:pt x="559004" y="178677"/>
                  </a:lnTo>
                  <a:lnTo>
                    <a:pt x="497919" y="187547"/>
                  </a:lnTo>
                  <a:lnTo>
                    <a:pt x="430476" y="193131"/>
                  </a:lnTo>
                  <a:lnTo>
                    <a:pt x="358139" y="19507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3279647" y="9593580"/>
              <a:ext cx="718185" cy="195580"/>
            </a:xfrm>
            <a:custGeom>
              <a:avLst/>
              <a:gdLst/>
              <a:ahLst/>
              <a:cxnLst/>
              <a:rect l="l" t="t" r="r" b="b"/>
              <a:pathLst>
                <a:path w="718185" h="195579">
                  <a:moveTo>
                    <a:pt x="0" y="97536"/>
                  </a:moveTo>
                  <a:lnTo>
                    <a:pt x="28098" y="59150"/>
                  </a:lnTo>
                  <a:lnTo>
                    <a:pt x="104774" y="28194"/>
                  </a:lnTo>
                  <a:lnTo>
                    <a:pt x="157757" y="16394"/>
                  </a:lnTo>
                  <a:lnTo>
                    <a:pt x="218598" y="7524"/>
                  </a:lnTo>
                  <a:lnTo>
                    <a:pt x="285869" y="1940"/>
                  </a:lnTo>
                  <a:lnTo>
                    <a:pt x="358139" y="0"/>
                  </a:lnTo>
                  <a:lnTo>
                    <a:pt x="430476" y="1940"/>
                  </a:lnTo>
                  <a:lnTo>
                    <a:pt x="497919" y="7524"/>
                  </a:lnTo>
                  <a:lnTo>
                    <a:pt x="559004" y="16394"/>
                  </a:lnTo>
                  <a:lnTo>
                    <a:pt x="612267" y="28194"/>
                  </a:lnTo>
                  <a:lnTo>
                    <a:pt x="656242" y="42564"/>
                  </a:lnTo>
                  <a:lnTo>
                    <a:pt x="710475" y="77593"/>
                  </a:lnTo>
                  <a:lnTo>
                    <a:pt x="717804" y="97536"/>
                  </a:lnTo>
                  <a:lnTo>
                    <a:pt x="710475" y="117478"/>
                  </a:lnTo>
                  <a:lnTo>
                    <a:pt x="656242" y="152507"/>
                  </a:lnTo>
                  <a:lnTo>
                    <a:pt x="612267" y="166878"/>
                  </a:lnTo>
                  <a:lnTo>
                    <a:pt x="559004" y="178677"/>
                  </a:lnTo>
                  <a:lnTo>
                    <a:pt x="497919" y="187547"/>
                  </a:lnTo>
                  <a:lnTo>
                    <a:pt x="430476" y="193131"/>
                  </a:lnTo>
                  <a:lnTo>
                    <a:pt x="358139" y="195072"/>
                  </a:lnTo>
                  <a:lnTo>
                    <a:pt x="285869" y="193131"/>
                  </a:lnTo>
                  <a:lnTo>
                    <a:pt x="218598" y="187547"/>
                  </a:lnTo>
                  <a:lnTo>
                    <a:pt x="157757" y="178677"/>
                  </a:lnTo>
                  <a:lnTo>
                    <a:pt x="104774" y="166878"/>
                  </a:lnTo>
                  <a:lnTo>
                    <a:pt x="61079" y="152507"/>
                  </a:lnTo>
                  <a:lnTo>
                    <a:pt x="7262" y="117478"/>
                  </a:lnTo>
                  <a:lnTo>
                    <a:pt x="0" y="97536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7" name="object 32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389375" y="9625584"/>
              <a:ext cx="496824" cy="131063"/>
            </a:xfrm>
            <a:prstGeom prst="rect">
              <a:avLst/>
            </a:prstGeom>
          </p:spPr>
        </p:pic>
      </p:grpSp>
      <p:sp>
        <p:nvSpPr>
          <p:cNvPr id="328" name="object 328"/>
          <p:cNvSpPr txBox="1"/>
          <p:nvPr/>
        </p:nvSpPr>
        <p:spPr>
          <a:xfrm>
            <a:off x="3426950" y="9614357"/>
            <a:ext cx="421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10">
                <a:latin typeface="Calibri"/>
                <a:cs typeface="Calibri"/>
              </a:rPr>
              <a:t>r</a:t>
            </a:r>
            <a:r>
              <a:rPr dirty="0" sz="900" spc="-5">
                <a:latin typeface="Calibri"/>
                <a:cs typeface="Calibri"/>
              </a:rPr>
              <a:t>d</a:t>
            </a:r>
            <a:r>
              <a:rPr dirty="0" sz="900">
                <a:latin typeface="Calibri"/>
                <a:cs typeface="Calibri"/>
              </a:rPr>
              <a:t>er</a:t>
            </a:r>
            <a:r>
              <a:rPr dirty="0" sz="900" spc="-5">
                <a:latin typeface="Calibri"/>
                <a:cs typeface="Calibri"/>
              </a:rPr>
              <a:t> I</a:t>
            </a:r>
            <a:r>
              <a:rPr dirty="0" sz="90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9" name="object 329"/>
          <p:cNvGrpSpPr/>
          <p:nvPr/>
        </p:nvGrpSpPr>
        <p:grpSpPr>
          <a:xfrm>
            <a:off x="3264153" y="10020046"/>
            <a:ext cx="1348105" cy="240029"/>
            <a:chOff x="3264153" y="10020046"/>
            <a:chExt cx="1348105" cy="240029"/>
          </a:xfrm>
        </p:grpSpPr>
        <p:sp>
          <p:nvSpPr>
            <p:cNvPr id="330" name="object 330"/>
            <p:cNvSpPr/>
            <p:nvPr/>
          </p:nvSpPr>
          <p:spPr>
            <a:xfrm>
              <a:off x="3270503" y="10026396"/>
              <a:ext cx="1335405" cy="227329"/>
            </a:xfrm>
            <a:custGeom>
              <a:avLst/>
              <a:gdLst/>
              <a:ahLst/>
              <a:cxnLst/>
              <a:rect l="l" t="t" r="r" b="b"/>
              <a:pathLst>
                <a:path w="1335404" h="227329">
                  <a:moveTo>
                    <a:pt x="667512" y="227076"/>
                  </a:moveTo>
                  <a:lnTo>
                    <a:pt x="589638" y="226320"/>
                  </a:lnTo>
                  <a:lnTo>
                    <a:pt x="514409" y="224107"/>
                  </a:lnTo>
                  <a:lnTo>
                    <a:pt x="442327" y="220522"/>
                  </a:lnTo>
                  <a:lnTo>
                    <a:pt x="373890" y="215648"/>
                  </a:lnTo>
                  <a:lnTo>
                    <a:pt x="309599" y="209567"/>
                  </a:lnTo>
                  <a:lnTo>
                    <a:pt x="249953" y="202363"/>
                  </a:lnTo>
                  <a:lnTo>
                    <a:pt x="195453" y="194119"/>
                  </a:lnTo>
                  <a:lnTo>
                    <a:pt x="146597" y="184919"/>
                  </a:lnTo>
                  <a:lnTo>
                    <a:pt x="103886" y="174846"/>
                  </a:lnTo>
                  <a:lnTo>
                    <a:pt x="38898" y="152413"/>
                  </a:lnTo>
                  <a:lnTo>
                    <a:pt x="4488" y="127488"/>
                  </a:lnTo>
                  <a:lnTo>
                    <a:pt x="0" y="114300"/>
                  </a:lnTo>
                  <a:lnTo>
                    <a:pt x="4488" y="101088"/>
                  </a:lnTo>
                  <a:lnTo>
                    <a:pt x="38898" y="76006"/>
                  </a:lnTo>
                  <a:lnTo>
                    <a:pt x="103886" y="53309"/>
                  </a:lnTo>
                  <a:lnTo>
                    <a:pt x="146597" y="43080"/>
                  </a:lnTo>
                  <a:lnTo>
                    <a:pt x="195453" y="33718"/>
                  </a:lnTo>
                  <a:lnTo>
                    <a:pt x="249953" y="25312"/>
                  </a:lnTo>
                  <a:lnTo>
                    <a:pt x="309599" y="17953"/>
                  </a:lnTo>
                  <a:lnTo>
                    <a:pt x="373890" y="11729"/>
                  </a:lnTo>
                  <a:lnTo>
                    <a:pt x="442327" y="6733"/>
                  </a:lnTo>
                  <a:lnTo>
                    <a:pt x="514409" y="3052"/>
                  </a:lnTo>
                  <a:lnTo>
                    <a:pt x="589638" y="778"/>
                  </a:lnTo>
                  <a:lnTo>
                    <a:pt x="667512" y="0"/>
                  </a:lnTo>
                  <a:lnTo>
                    <a:pt x="745385" y="778"/>
                  </a:lnTo>
                  <a:lnTo>
                    <a:pt x="820614" y="3052"/>
                  </a:lnTo>
                  <a:lnTo>
                    <a:pt x="892696" y="6733"/>
                  </a:lnTo>
                  <a:lnTo>
                    <a:pt x="961133" y="11729"/>
                  </a:lnTo>
                  <a:lnTo>
                    <a:pt x="1025424" y="17953"/>
                  </a:lnTo>
                  <a:lnTo>
                    <a:pt x="1085070" y="25312"/>
                  </a:lnTo>
                  <a:lnTo>
                    <a:pt x="1139571" y="33718"/>
                  </a:lnTo>
                  <a:lnTo>
                    <a:pt x="1188426" y="43080"/>
                  </a:lnTo>
                  <a:lnTo>
                    <a:pt x="1231137" y="53309"/>
                  </a:lnTo>
                  <a:lnTo>
                    <a:pt x="1296125" y="76006"/>
                  </a:lnTo>
                  <a:lnTo>
                    <a:pt x="1330535" y="101088"/>
                  </a:lnTo>
                  <a:lnTo>
                    <a:pt x="1335024" y="114300"/>
                  </a:lnTo>
                  <a:lnTo>
                    <a:pt x="1330535" y="127488"/>
                  </a:lnTo>
                  <a:lnTo>
                    <a:pt x="1296125" y="152413"/>
                  </a:lnTo>
                  <a:lnTo>
                    <a:pt x="1231137" y="174846"/>
                  </a:lnTo>
                  <a:lnTo>
                    <a:pt x="1188426" y="184919"/>
                  </a:lnTo>
                  <a:lnTo>
                    <a:pt x="1139571" y="194119"/>
                  </a:lnTo>
                  <a:lnTo>
                    <a:pt x="1085070" y="202363"/>
                  </a:lnTo>
                  <a:lnTo>
                    <a:pt x="1025424" y="209567"/>
                  </a:lnTo>
                  <a:lnTo>
                    <a:pt x="961133" y="215648"/>
                  </a:lnTo>
                  <a:lnTo>
                    <a:pt x="892696" y="220522"/>
                  </a:lnTo>
                  <a:lnTo>
                    <a:pt x="820614" y="224107"/>
                  </a:lnTo>
                  <a:lnTo>
                    <a:pt x="745385" y="226320"/>
                  </a:lnTo>
                  <a:lnTo>
                    <a:pt x="667512" y="227076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270503" y="10026396"/>
              <a:ext cx="1335405" cy="227329"/>
            </a:xfrm>
            <a:custGeom>
              <a:avLst/>
              <a:gdLst/>
              <a:ahLst/>
              <a:cxnLst/>
              <a:rect l="l" t="t" r="r" b="b"/>
              <a:pathLst>
                <a:path w="1335404" h="227329">
                  <a:moveTo>
                    <a:pt x="0" y="114300"/>
                  </a:moveTo>
                  <a:lnTo>
                    <a:pt x="38898" y="76006"/>
                  </a:lnTo>
                  <a:lnTo>
                    <a:pt x="103886" y="53309"/>
                  </a:lnTo>
                  <a:lnTo>
                    <a:pt x="146597" y="43080"/>
                  </a:lnTo>
                  <a:lnTo>
                    <a:pt x="195453" y="33718"/>
                  </a:lnTo>
                  <a:lnTo>
                    <a:pt x="249953" y="25312"/>
                  </a:lnTo>
                  <a:lnTo>
                    <a:pt x="309599" y="17953"/>
                  </a:lnTo>
                  <a:lnTo>
                    <a:pt x="373890" y="11729"/>
                  </a:lnTo>
                  <a:lnTo>
                    <a:pt x="442327" y="6733"/>
                  </a:lnTo>
                  <a:lnTo>
                    <a:pt x="514409" y="3052"/>
                  </a:lnTo>
                  <a:lnTo>
                    <a:pt x="589638" y="778"/>
                  </a:lnTo>
                  <a:lnTo>
                    <a:pt x="667512" y="0"/>
                  </a:lnTo>
                  <a:lnTo>
                    <a:pt x="745385" y="778"/>
                  </a:lnTo>
                  <a:lnTo>
                    <a:pt x="820614" y="3052"/>
                  </a:lnTo>
                  <a:lnTo>
                    <a:pt x="892696" y="6733"/>
                  </a:lnTo>
                  <a:lnTo>
                    <a:pt x="961133" y="11729"/>
                  </a:lnTo>
                  <a:lnTo>
                    <a:pt x="1025424" y="17953"/>
                  </a:lnTo>
                  <a:lnTo>
                    <a:pt x="1085070" y="25312"/>
                  </a:lnTo>
                  <a:lnTo>
                    <a:pt x="1139571" y="33718"/>
                  </a:lnTo>
                  <a:lnTo>
                    <a:pt x="1188426" y="43080"/>
                  </a:lnTo>
                  <a:lnTo>
                    <a:pt x="1231137" y="53309"/>
                  </a:lnTo>
                  <a:lnTo>
                    <a:pt x="1296125" y="76006"/>
                  </a:lnTo>
                  <a:lnTo>
                    <a:pt x="1330535" y="101088"/>
                  </a:lnTo>
                  <a:lnTo>
                    <a:pt x="1335024" y="114300"/>
                  </a:lnTo>
                  <a:lnTo>
                    <a:pt x="1330535" y="127488"/>
                  </a:lnTo>
                  <a:lnTo>
                    <a:pt x="1296125" y="152413"/>
                  </a:lnTo>
                  <a:lnTo>
                    <a:pt x="1231137" y="174846"/>
                  </a:lnTo>
                  <a:lnTo>
                    <a:pt x="1188426" y="184919"/>
                  </a:lnTo>
                  <a:lnTo>
                    <a:pt x="1139571" y="194119"/>
                  </a:lnTo>
                  <a:lnTo>
                    <a:pt x="1085070" y="202363"/>
                  </a:lnTo>
                  <a:lnTo>
                    <a:pt x="1025424" y="209567"/>
                  </a:lnTo>
                  <a:lnTo>
                    <a:pt x="961133" y="215648"/>
                  </a:lnTo>
                  <a:lnTo>
                    <a:pt x="892696" y="220522"/>
                  </a:lnTo>
                  <a:lnTo>
                    <a:pt x="820614" y="224107"/>
                  </a:lnTo>
                  <a:lnTo>
                    <a:pt x="745385" y="226320"/>
                  </a:lnTo>
                  <a:lnTo>
                    <a:pt x="667512" y="227076"/>
                  </a:lnTo>
                  <a:lnTo>
                    <a:pt x="589638" y="226320"/>
                  </a:lnTo>
                  <a:lnTo>
                    <a:pt x="514409" y="224107"/>
                  </a:lnTo>
                  <a:lnTo>
                    <a:pt x="442327" y="220522"/>
                  </a:lnTo>
                  <a:lnTo>
                    <a:pt x="373890" y="215648"/>
                  </a:lnTo>
                  <a:lnTo>
                    <a:pt x="309599" y="209567"/>
                  </a:lnTo>
                  <a:lnTo>
                    <a:pt x="249953" y="202363"/>
                  </a:lnTo>
                  <a:lnTo>
                    <a:pt x="195453" y="194119"/>
                  </a:lnTo>
                  <a:lnTo>
                    <a:pt x="146597" y="184919"/>
                  </a:lnTo>
                  <a:lnTo>
                    <a:pt x="103886" y="174846"/>
                  </a:lnTo>
                  <a:lnTo>
                    <a:pt x="38898" y="152413"/>
                  </a:lnTo>
                  <a:lnTo>
                    <a:pt x="4488" y="127488"/>
                  </a:lnTo>
                  <a:lnTo>
                    <a:pt x="0" y="114300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2" name="object 33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68624" y="10064496"/>
              <a:ext cx="935735" cy="152400"/>
            </a:xfrm>
            <a:prstGeom prst="rect">
              <a:avLst/>
            </a:prstGeom>
          </p:spPr>
        </p:pic>
      </p:grpSp>
      <p:sp>
        <p:nvSpPr>
          <p:cNvPr id="333" name="object 333"/>
          <p:cNvSpPr txBox="1"/>
          <p:nvPr/>
        </p:nvSpPr>
        <p:spPr>
          <a:xfrm>
            <a:off x="3469645" y="10053306"/>
            <a:ext cx="934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Total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order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amount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4" name="object 334"/>
          <p:cNvGrpSpPr/>
          <p:nvPr/>
        </p:nvGrpSpPr>
        <p:grpSpPr>
          <a:xfrm>
            <a:off x="1514601" y="10321797"/>
            <a:ext cx="858519" cy="281305"/>
            <a:chOff x="1514601" y="10321797"/>
            <a:chExt cx="858519" cy="281305"/>
          </a:xfrm>
        </p:grpSpPr>
        <p:sp>
          <p:nvSpPr>
            <p:cNvPr id="335" name="object 335"/>
            <p:cNvSpPr/>
            <p:nvPr/>
          </p:nvSpPr>
          <p:spPr>
            <a:xfrm>
              <a:off x="1520951" y="10328147"/>
              <a:ext cx="845819" cy="268605"/>
            </a:xfrm>
            <a:custGeom>
              <a:avLst/>
              <a:gdLst/>
              <a:ahLst/>
              <a:cxnLst/>
              <a:rect l="l" t="t" r="r" b="b"/>
              <a:pathLst>
                <a:path w="845819" h="268604">
                  <a:moveTo>
                    <a:pt x="422148" y="268224"/>
                  </a:moveTo>
                  <a:lnTo>
                    <a:pt x="353667" y="266485"/>
                  </a:lnTo>
                  <a:lnTo>
                    <a:pt x="288706" y="261445"/>
                  </a:lnTo>
                  <a:lnTo>
                    <a:pt x="228135" y="253369"/>
                  </a:lnTo>
                  <a:lnTo>
                    <a:pt x="172821" y="242523"/>
                  </a:lnTo>
                  <a:lnTo>
                    <a:pt x="123634" y="229171"/>
                  </a:lnTo>
                  <a:lnTo>
                    <a:pt x="81442" y="213579"/>
                  </a:lnTo>
                  <a:lnTo>
                    <a:pt x="47114" y="196012"/>
                  </a:lnTo>
                  <a:lnTo>
                    <a:pt x="5524" y="156013"/>
                  </a:lnTo>
                  <a:lnTo>
                    <a:pt x="0" y="134112"/>
                  </a:lnTo>
                  <a:lnTo>
                    <a:pt x="5524" y="112210"/>
                  </a:lnTo>
                  <a:lnTo>
                    <a:pt x="47114" y="72211"/>
                  </a:lnTo>
                  <a:lnTo>
                    <a:pt x="81442" y="54644"/>
                  </a:lnTo>
                  <a:lnTo>
                    <a:pt x="123634" y="39052"/>
                  </a:lnTo>
                  <a:lnTo>
                    <a:pt x="172821" y="25700"/>
                  </a:lnTo>
                  <a:lnTo>
                    <a:pt x="228135" y="14854"/>
                  </a:lnTo>
                  <a:lnTo>
                    <a:pt x="288706" y="6778"/>
                  </a:lnTo>
                  <a:lnTo>
                    <a:pt x="353667" y="1738"/>
                  </a:lnTo>
                  <a:lnTo>
                    <a:pt x="422148" y="0"/>
                  </a:lnTo>
                  <a:lnTo>
                    <a:pt x="491041" y="1738"/>
                  </a:lnTo>
                  <a:lnTo>
                    <a:pt x="556333" y="6778"/>
                  </a:lnTo>
                  <a:lnTo>
                    <a:pt x="617162" y="14854"/>
                  </a:lnTo>
                  <a:lnTo>
                    <a:pt x="672669" y="25700"/>
                  </a:lnTo>
                  <a:lnTo>
                    <a:pt x="721995" y="39052"/>
                  </a:lnTo>
                  <a:lnTo>
                    <a:pt x="764279" y="54644"/>
                  </a:lnTo>
                  <a:lnTo>
                    <a:pt x="798664" y="72211"/>
                  </a:lnTo>
                  <a:lnTo>
                    <a:pt x="840294" y="112210"/>
                  </a:lnTo>
                  <a:lnTo>
                    <a:pt x="845820" y="134112"/>
                  </a:lnTo>
                  <a:lnTo>
                    <a:pt x="840294" y="156013"/>
                  </a:lnTo>
                  <a:lnTo>
                    <a:pt x="798664" y="196012"/>
                  </a:lnTo>
                  <a:lnTo>
                    <a:pt x="764279" y="213579"/>
                  </a:lnTo>
                  <a:lnTo>
                    <a:pt x="721995" y="229171"/>
                  </a:lnTo>
                  <a:lnTo>
                    <a:pt x="672669" y="242523"/>
                  </a:lnTo>
                  <a:lnTo>
                    <a:pt x="617162" y="253369"/>
                  </a:lnTo>
                  <a:lnTo>
                    <a:pt x="556333" y="261445"/>
                  </a:lnTo>
                  <a:lnTo>
                    <a:pt x="491041" y="266485"/>
                  </a:lnTo>
                  <a:lnTo>
                    <a:pt x="422148" y="26822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1520951" y="10328147"/>
              <a:ext cx="845819" cy="268605"/>
            </a:xfrm>
            <a:custGeom>
              <a:avLst/>
              <a:gdLst/>
              <a:ahLst/>
              <a:cxnLst/>
              <a:rect l="l" t="t" r="r" b="b"/>
              <a:pathLst>
                <a:path w="845819" h="268604">
                  <a:moveTo>
                    <a:pt x="0" y="134112"/>
                  </a:moveTo>
                  <a:lnTo>
                    <a:pt x="21518" y="91488"/>
                  </a:lnTo>
                  <a:lnTo>
                    <a:pt x="81442" y="54644"/>
                  </a:lnTo>
                  <a:lnTo>
                    <a:pt x="123634" y="39052"/>
                  </a:lnTo>
                  <a:lnTo>
                    <a:pt x="172821" y="25700"/>
                  </a:lnTo>
                  <a:lnTo>
                    <a:pt x="228135" y="14854"/>
                  </a:lnTo>
                  <a:lnTo>
                    <a:pt x="288706" y="6778"/>
                  </a:lnTo>
                  <a:lnTo>
                    <a:pt x="353667" y="1738"/>
                  </a:lnTo>
                  <a:lnTo>
                    <a:pt x="422148" y="0"/>
                  </a:lnTo>
                  <a:lnTo>
                    <a:pt x="491041" y="1738"/>
                  </a:lnTo>
                  <a:lnTo>
                    <a:pt x="556333" y="6778"/>
                  </a:lnTo>
                  <a:lnTo>
                    <a:pt x="617162" y="14854"/>
                  </a:lnTo>
                  <a:lnTo>
                    <a:pt x="672669" y="25700"/>
                  </a:lnTo>
                  <a:lnTo>
                    <a:pt x="721995" y="39052"/>
                  </a:lnTo>
                  <a:lnTo>
                    <a:pt x="764279" y="54644"/>
                  </a:lnTo>
                  <a:lnTo>
                    <a:pt x="798664" y="72211"/>
                  </a:lnTo>
                  <a:lnTo>
                    <a:pt x="840294" y="112210"/>
                  </a:lnTo>
                  <a:lnTo>
                    <a:pt x="845820" y="134112"/>
                  </a:lnTo>
                  <a:lnTo>
                    <a:pt x="840294" y="156013"/>
                  </a:lnTo>
                  <a:lnTo>
                    <a:pt x="798664" y="196012"/>
                  </a:lnTo>
                  <a:lnTo>
                    <a:pt x="764279" y="213579"/>
                  </a:lnTo>
                  <a:lnTo>
                    <a:pt x="721995" y="229171"/>
                  </a:lnTo>
                  <a:lnTo>
                    <a:pt x="672669" y="242523"/>
                  </a:lnTo>
                  <a:lnTo>
                    <a:pt x="617162" y="253369"/>
                  </a:lnTo>
                  <a:lnTo>
                    <a:pt x="556333" y="261445"/>
                  </a:lnTo>
                  <a:lnTo>
                    <a:pt x="491041" y="266485"/>
                  </a:lnTo>
                  <a:lnTo>
                    <a:pt x="422148" y="268224"/>
                  </a:lnTo>
                  <a:lnTo>
                    <a:pt x="353667" y="266485"/>
                  </a:lnTo>
                  <a:lnTo>
                    <a:pt x="288706" y="261445"/>
                  </a:lnTo>
                  <a:lnTo>
                    <a:pt x="228135" y="253369"/>
                  </a:lnTo>
                  <a:lnTo>
                    <a:pt x="172821" y="242523"/>
                  </a:lnTo>
                  <a:lnTo>
                    <a:pt x="123634" y="229171"/>
                  </a:lnTo>
                  <a:lnTo>
                    <a:pt x="81442" y="213579"/>
                  </a:lnTo>
                  <a:lnTo>
                    <a:pt x="47114" y="196012"/>
                  </a:lnTo>
                  <a:lnTo>
                    <a:pt x="5524" y="156013"/>
                  </a:lnTo>
                  <a:lnTo>
                    <a:pt x="0" y="134112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7" name="object 33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780032" y="10369295"/>
              <a:ext cx="399287" cy="182879"/>
            </a:xfrm>
            <a:prstGeom prst="rect">
              <a:avLst/>
            </a:prstGeom>
          </p:spPr>
        </p:pic>
      </p:grpSp>
      <p:sp>
        <p:nvSpPr>
          <p:cNvPr id="338" name="object 338"/>
          <p:cNvSpPr txBox="1"/>
          <p:nvPr/>
        </p:nvSpPr>
        <p:spPr>
          <a:xfrm>
            <a:off x="1845060" y="10359600"/>
            <a:ext cx="196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5">
                <a:latin typeface="Calibri"/>
                <a:cs typeface="Calibri"/>
              </a:rPr>
              <a:t>x</a:t>
            </a:r>
            <a:r>
              <a:rPr dirty="0" sz="900">
                <a:latin typeface="Calibri"/>
                <a:cs typeface="Calibri"/>
              </a:rPr>
              <a:t>it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9" name="object 339"/>
          <p:cNvGrpSpPr/>
          <p:nvPr/>
        </p:nvGrpSpPr>
        <p:grpSpPr>
          <a:xfrm>
            <a:off x="2992882" y="10352278"/>
            <a:ext cx="1143635" cy="261620"/>
            <a:chOff x="2992882" y="10352278"/>
            <a:chExt cx="1143635" cy="261620"/>
          </a:xfrm>
        </p:grpSpPr>
        <p:sp>
          <p:nvSpPr>
            <p:cNvPr id="340" name="object 340"/>
            <p:cNvSpPr/>
            <p:nvPr/>
          </p:nvSpPr>
          <p:spPr>
            <a:xfrm>
              <a:off x="2999232" y="10358628"/>
              <a:ext cx="1130935" cy="248920"/>
            </a:xfrm>
            <a:custGeom>
              <a:avLst/>
              <a:gdLst/>
              <a:ahLst/>
              <a:cxnLst/>
              <a:rect l="l" t="t" r="r" b="b"/>
              <a:pathLst>
                <a:path w="1130935" h="248920">
                  <a:moveTo>
                    <a:pt x="565404" y="248412"/>
                  </a:moveTo>
                  <a:lnTo>
                    <a:pt x="494450" y="247431"/>
                  </a:lnTo>
                  <a:lnTo>
                    <a:pt x="426135" y="244569"/>
                  </a:lnTo>
                  <a:lnTo>
                    <a:pt x="360987" y="239946"/>
                  </a:lnTo>
                  <a:lnTo>
                    <a:pt x="299535" y="233683"/>
                  </a:lnTo>
                  <a:lnTo>
                    <a:pt x="242308" y="225902"/>
                  </a:lnTo>
                  <a:lnTo>
                    <a:pt x="189834" y="216722"/>
                  </a:lnTo>
                  <a:lnTo>
                    <a:pt x="142641" y="206264"/>
                  </a:lnTo>
                  <a:lnTo>
                    <a:pt x="101258" y="194649"/>
                  </a:lnTo>
                  <a:lnTo>
                    <a:pt x="38038" y="168431"/>
                  </a:lnTo>
                  <a:lnTo>
                    <a:pt x="4402" y="139033"/>
                  </a:lnTo>
                  <a:lnTo>
                    <a:pt x="0" y="123444"/>
                  </a:lnTo>
                  <a:lnTo>
                    <a:pt x="4402" y="108179"/>
                  </a:lnTo>
                  <a:lnTo>
                    <a:pt x="38038" y="79286"/>
                  </a:lnTo>
                  <a:lnTo>
                    <a:pt x="101258" y="53407"/>
                  </a:lnTo>
                  <a:lnTo>
                    <a:pt x="142641" y="41909"/>
                  </a:lnTo>
                  <a:lnTo>
                    <a:pt x="189834" y="31539"/>
                  </a:lnTo>
                  <a:lnTo>
                    <a:pt x="242308" y="22422"/>
                  </a:lnTo>
                  <a:lnTo>
                    <a:pt x="299535" y="14683"/>
                  </a:lnTo>
                  <a:lnTo>
                    <a:pt x="360987" y="8446"/>
                  </a:lnTo>
                  <a:lnTo>
                    <a:pt x="426135" y="3837"/>
                  </a:lnTo>
                  <a:lnTo>
                    <a:pt x="494450" y="980"/>
                  </a:lnTo>
                  <a:lnTo>
                    <a:pt x="565404" y="0"/>
                  </a:lnTo>
                  <a:lnTo>
                    <a:pt x="636357" y="980"/>
                  </a:lnTo>
                  <a:lnTo>
                    <a:pt x="704672" y="3837"/>
                  </a:lnTo>
                  <a:lnTo>
                    <a:pt x="769820" y="8446"/>
                  </a:lnTo>
                  <a:lnTo>
                    <a:pt x="831272" y="14683"/>
                  </a:lnTo>
                  <a:lnTo>
                    <a:pt x="888499" y="22422"/>
                  </a:lnTo>
                  <a:lnTo>
                    <a:pt x="940973" y="31539"/>
                  </a:lnTo>
                  <a:lnTo>
                    <a:pt x="988166" y="41909"/>
                  </a:lnTo>
                  <a:lnTo>
                    <a:pt x="1029549" y="53407"/>
                  </a:lnTo>
                  <a:lnTo>
                    <a:pt x="1092769" y="79286"/>
                  </a:lnTo>
                  <a:lnTo>
                    <a:pt x="1126405" y="108179"/>
                  </a:lnTo>
                  <a:lnTo>
                    <a:pt x="1130808" y="123444"/>
                  </a:lnTo>
                  <a:lnTo>
                    <a:pt x="1126405" y="139033"/>
                  </a:lnTo>
                  <a:lnTo>
                    <a:pt x="1092769" y="168431"/>
                  </a:lnTo>
                  <a:lnTo>
                    <a:pt x="1029549" y="194649"/>
                  </a:lnTo>
                  <a:lnTo>
                    <a:pt x="988166" y="206264"/>
                  </a:lnTo>
                  <a:lnTo>
                    <a:pt x="940973" y="216722"/>
                  </a:lnTo>
                  <a:lnTo>
                    <a:pt x="888499" y="225902"/>
                  </a:lnTo>
                  <a:lnTo>
                    <a:pt x="831272" y="233683"/>
                  </a:lnTo>
                  <a:lnTo>
                    <a:pt x="769820" y="239946"/>
                  </a:lnTo>
                  <a:lnTo>
                    <a:pt x="704672" y="244569"/>
                  </a:lnTo>
                  <a:lnTo>
                    <a:pt x="636357" y="247431"/>
                  </a:lnTo>
                  <a:lnTo>
                    <a:pt x="565404" y="248412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2999232" y="10358628"/>
              <a:ext cx="1130935" cy="248920"/>
            </a:xfrm>
            <a:custGeom>
              <a:avLst/>
              <a:gdLst/>
              <a:ahLst/>
              <a:cxnLst/>
              <a:rect l="l" t="t" r="r" b="b"/>
              <a:pathLst>
                <a:path w="1130935" h="248920">
                  <a:moveTo>
                    <a:pt x="0" y="123444"/>
                  </a:moveTo>
                  <a:lnTo>
                    <a:pt x="38038" y="79286"/>
                  </a:lnTo>
                  <a:lnTo>
                    <a:pt x="101258" y="53407"/>
                  </a:lnTo>
                  <a:lnTo>
                    <a:pt x="142641" y="41909"/>
                  </a:lnTo>
                  <a:lnTo>
                    <a:pt x="189834" y="31539"/>
                  </a:lnTo>
                  <a:lnTo>
                    <a:pt x="242308" y="22422"/>
                  </a:lnTo>
                  <a:lnTo>
                    <a:pt x="299535" y="14683"/>
                  </a:lnTo>
                  <a:lnTo>
                    <a:pt x="360987" y="8446"/>
                  </a:lnTo>
                  <a:lnTo>
                    <a:pt x="426135" y="3837"/>
                  </a:lnTo>
                  <a:lnTo>
                    <a:pt x="494450" y="980"/>
                  </a:lnTo>
                  <a:lnTo>
                    <a:pt x="565404" y="0"/>
                  </a:lnTo>
                  <a:lnTo>
                    <a:pt x="636357" y="980"/>
                  </a:lnTo>
                  <a:lnTo>
                    <a:pt x="704672" y="3837"/>
                  </a:lnTo>
                  <a:lnTo>
                    <a:pt x="769820" y="8446"/>
                  </a:lnTo>
                  <a:lnTo>
                    <a:pt x="831272" y="14683"/>
                  </a:lnTo>
                  <a:lnTo>
                    <a:pt x="888499" y="22422"/>
                  </a:lnTo>
                  <a:lnTo>
                    <a:pt x="940973" y="31539"/>
                  </a:lnTo>
                  <a:lnTo>
                    <a:pt x="988166" y="41909"/>
                  </a:lnTo>
                  <a:lnTo>
                    <a:pt x="1029549" y="53407"/>
                  </a:lnTo>
                  <a:lnTo>
                    <a:pt x="1092769" y="79286"/>
                  </a:lnTo>
                  <a:lnTo>
                    <a:pt x="1126405" y="108179"/>
                  </a:lnTo>
                  <a:lnTo>
                    <a:pt x="1130808" y="123444"/>
                  </a:lnTo>
                  <a:lnTo>
                    <a:pt x="1126405" y="139033"/>
                  </a:lnTo>
                  <a:lnTo>
                    <a:pt x="1092769" y="168431"/>
                  </a:lnTo>
                  <a:lnTo>
                    <a:pt x="1029549" y="194649"/>
                  </a:lnTo>
                  <a:lnTo>
                    <a:pt x="988166" y="206264"/>
                  </a:lnTo>
                  <a:lnTo>
                    <a:pt x="940973" y="216722"/>
                  </a:lnTo>
                  <a:lnTo>
                    <a:pt x="888499" y="225902"/>
                  </a:lnTo>
                  <a:lnTo>
                    <a:pt x="831272" y="233683"/>
                  </a:lnTo>
                  <a:lnTo>
                    <a:pt x="769820" y="239946"/>
                  </a:lnTo>
                  <a:lnTo>
                    <a:pt x="704672" y="244569"/>
                  </a:lnTo>
                  <a:lnTo>
                    <a:pt x="636357" y="247431"/>
                  </a:lnTo>
                  <a:lnTo>
                    <a:pt x="565404" y="248412"/>
                  </a:lnTo>
                  <a:lnTo>
                    <a:pt x="494450" y="247431"/>
                  </a:lnTo>
                  <a:lnTo>
                    <a:pt x="426135" y="244569"/>
                  </a:lnTo>
                  <a:lnTo>
                    <a:pt x="360987" y="239946"/>
                  </a:lnTo>
                  <a:lnTo>
                    <a:pt x="299535" y="233683"/>
                  </a:lnTo>
                  <a:lnTo>
                    <a:pt x="242308" y="225902"/>
                  </a:lnTo>
                  <a:lnTo>
                    <a:pt x="189834" y="216722"/>
                  </a:lnTo>
                  <a:lnTo>
                    <a:pt x="142641" y="206264"/>
                  </a:lnTo>
                  <a:lnTo>
                    <a:pt x="101258" y="194649"/>
                  </a:lnTo>
                  <a:lnTo>
                    <a:pt x="38038" y="168431"/>
                  </a:lnTo>
                  <a:lnTo>
                    <a:pt x="4402" y="139033"/>
                  </a:lnTo>
                  <a:lnTo>
                    <a:pt x="0" y="123444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2" name="object 34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166872" y="10399776"/>
              <a:ext cx="792479" cy="164592"/>
            </a:xfrm>
            <a:prstGeom prst="rect">
              <a:avLst/>
            </a:prstGeom>
          </p:spPr>
        </p:pic>
      </p:grpSp>
      <p:sp>
        <p:nvSpPr>
          <p:cNvPr id="343" name="object 343"/>
          <p:cNvSpPr txBox="1"/>
          <p:nvPr/>
        </p:nvSpPr>
        <p:spPr>
          <a:xfrm>
            <a:off x="3160233" y="10388586"/>
            <a:ext cx="8039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Out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from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system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313816" y="1120013"/>
            <a:ext cx="4587875" cy="9342755"/>
            <a:chOff x="313816" y="1120013"/>
            <a:chExt cx="4587875" cy="9342755"/>
          </a:xfrm>
        </p:grpSpPr>
        <p:sp>
          <p:nvSpPr>
            <p:cNvPr id="345" name="object 345"/>
            <p:cNvSpPr/>
            <p:nvPr/>
          </p:nvSpPr>
          <p:spPr>
            <a:xfrm>
              <a:off x="483108" y="1453895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w="0" h="346075">
                  <a:moveTo>
                    <a:pt x="0" y="0"/>
                  </a:moveTo>
                  <a:lnTo>
                    <a:pt x="0" y="3459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6" name="object 34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26136" y="1123187"/>
              <a:ext cx="335280" cy="320040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326136" y="1123188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40">
                  <a:moveTo>
                    <a:pt x="0" y="160019"/>
                  </a:moveTo>
                  <a:lnTo>
                    <a:pt x="5961" y="117474"/>
                  </a:lnTo>
                  <a:lnTo>
                    <a:pt x="22803" y="79247"/>
                  </a:lnTo>
                  <a:lnTo>
                    <a:pt x="48958" y="46862"/>
                  </a:lnTo>
                  <a:lnTo>
                    <a:pt x="82860" y="21843"/>
                  </a:lnTo>
                  <a:lnTo>
                    <a:pt x="122943" y="5714"/>
                  </a:lnTo>
                  <a:lnTo>
                    <a:pt x="167640" y="0"/>
                  </a:lnTo>
                  <a:lnTo>
                    <a:pt x="212336" y="5714"/>
                  </a:lnTo>
                  <a:lnTo>
                    <a:pt x="252419" y="21843"/>
                  </a:lnTo>
                  <a:lnTo>
                    <a:pt x="286321" y="46862"/>
                  </a:lnTo>
                  <a:lnTo>
                    <a:pt x="312476" y="79247"/>
                  </a:lnTo>
                  <a:lnTo>
                    <a:pt x="329318" y="117474"/>
                  </a:lnTo>
                  <a:lnTo>
                    <a:pt x="335280" y="160019"/>
                  </a:lnTo>
                  <a:lnTo>
                    <a:pt x="329318" y="202564"/>
                  </a:lnTo>
                  <a:lnTo>
                    <a:pt x="312476" y="240791"/>
                  </a:lnTo>
                  <a:lnTo>
                    <a:pt x="286321" y="273176"/>
                  </a:lnTo>
                  <a:lnTo>
                    <a:pt x="252419" y="298195"/>
                  </a:lnTo>
                  <a:lnTo>
                    <a:pt x="212336" y="314324"/>
                  </a:lnTo>
                  <a:lnTo>
                    <a:pt x="167640" y="320039"/>
                  </a:lnTo>
                  <a:lnTo>
                    <a:pt x="122943" y="314324"/>
                  </a:lnTo>
                  <a:lnTo>
                    <a:pt x="82860" y="298195"/>
                  </a:lnTo>
                  <a:lnTo>
                    <a:pt x="48958" y="273176"/>
                  </a:lnTo>
                  <a:lnTo>
                    <a:pt x="22803" y="240791"/>
                  </a:lnTo>
                  <a:lnTo>
                    <a:pt x="5961" y="202564"/>
                  </a:lnTo>
                  <a:lnTo>
                    <a:pt x="0" y="160019"/>
                  </a:lnTo>
                </a:path>
              </a:pathLst>
            </a:custGeom>
            <a:ln w="6096">
              <a:solidFill>
                <a:srgbClr val="4472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316991" y="1604771"/>
              <a:ext cx="155575" cy="102235"/>
            </a:xfrm>
            <a:custGeom>
              <a:avLst/>
              <a:gdLst/>
              <a:ahLst/>
              <a:cxnLst/>
              <a:rect l="l" t="t" r="r" b="b"/>
              <a:pathLst>
                <a:path w="155575" h="102235">
                  <a:moveTo>
                    <a:pt x="155447" y="0"/>
                  </a:moveTo>
                  <a:lnTo>
                    <a:pt x="0" y="102108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484632" y="1528571"/>
              <a:ext cx="1092835" cy="3329940"/>
            </a:xfrm>
            <a:custGeom>
              <a:avLst/>
              <a:gdLst/>
              <a:ahLst/>
              <a:cxnLst/>
              <a:rect l="l" t="t" r="r" b="b"/>
              <a:pathLst>
                <a:path w="1092835" h="3329940">
                  <a:moveTo>
                    <a:pt x="12191" y="178308"/>
                  </a:moveTo>
                  <a:lnTo>
                    <a:pt x="1024127" y="0"/>
                  </a:lnTo>
                </a:path>
                <a:path w="1092835" h="3329940">
                  <a:moveTo>
                    <a:pt x="7619" y="178308"/>
                  </a:moveTo>
                  <a:lnTo>
                    <a:pt x="1024127" y="702564"/>
                  </a:lnTo>
                </a:path>
                <a:path w="1092835" h="3329940">
                  <a:moveTo>
                    <a:pt x="7619" y="173736"/>
                  </a:moveTo>
                  <a:lnTo>
                    <a:pt x="1036319" y="1341120"/>
                  </a:lnTo>
                </a:path>
                <a:path w="1092835" h="3329940">
                  <a:moveTo>
                    <a:pt x="0" y="184403"/>
                  </a:moveTo>
                  <a:lnTo>
                    <a:pt x="1092708" y="2776728"/>
                  </a:lnTo>
                </a:path>
                <a:path w="1092835" h="3329940">
                  <a:moveTo>
                    <a:pt x="27431" y="214883"/>
                  </a:moveTo>
                  <a:lnTo>
                    <a:pt x="1036319" y="3329939"/>
                  </a:lnTo>
                </a:path>
              </a:pathLst>
            </a:custGeom>
            <a:ln w="12192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396239" y="5996939"/>
              <a:ext cx="304800" cy="460375"/>
            </a:xfrm>
            <a:custGeom>
              <a:avLst/>
              <a:gdLst/>
              <a:ahLst/>
              <a:cxnLst/>
              <a:rect l="l" t="t" r="r" b="b"/>
              <a:pathLst>
                <a:path w="304800" h="460375">
                  <a:moveTo>
                    <a:pt x="163068" y="0"/>
                  </a:moveTo>
                  <a:lnTo>
                    <a:pt x="163068" y="345948"/>
                  </a:lnTo>
                </a:path>
                <a:path w="304800" h="460375">
                  <a:moveTo>
                    <a:pt x="163068" y="153924"/>
                  </a:moveTo>
                  <a:lnTo>
                    <a:pt x="7620" y="256032"/>
                  </a:lnTo>
                </a:path>
                <a:path w="304800" h="460375">
                  <a:moveTo>
                    <a:pt x="160020" y="352044"/>
                  </a:moveTo>
                  <a:lnTo>
                    <a:pt x="304800" y="460248"/>
                  </a:lnTo>
                </a:path>
                <a:path w="304800" h="460375">
                  <a:moveTo>
                    <a:pt x="155448" y="358140"/>
                  </a:moveTo>
                  <a:lnTo>
                    <a:pt x="0" y="46024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53212" y="4408932"/>
              <a:ext cx="1064260" cy="4834255"/>
            </a:xfrm>
            <a:custGeom>
              <a:avLst/>
              <a:gdLst/>
              <a:ahLst/>
              <a:cxnLst/>
              <a:rect l="l" t="t" r="r" b="b"/>
              <a:pathLst>
                <a:path w="1064260" h="4834255">
                  <a:moveTo>
                    <a:pt x="13715" y="1842516"/>
                  </a:moveTo>
                  <a:lnTo>
                    <a:pt x="961643" y="0"/>
                  </a:lnTo>
                </a:path>
                <a:path w="1064260" h="4834255">
                  <a:moveTo>
                    <a:pt x="6095" y="1845564"/>
                  </a:moveTo>
                  <a:lnTo>
                    <a:pt x="963167" y="1648967"/>
                  </a:lnTo>
                </a:path>
                <a:path w="1064260" h="4834255">
                  <a:moveTo>
                    <a:pt x="32003" y="1848612"/>
                  </a:moveTo>
                  <a:lnTo>
                    <a:pt x="999743" y="2311907"/>
                  </a:lnTo>
                </a:path>
                <a:path w="1064260" h="4834255">
                  <a:moveTo>
                    <a:pt x="0" y="1865375"/>
                  </a:moveTo>
                  <a:lnTo>
                    <a:pt x="946404" y="2874264"/>
                  </a:lnTo>
                </a:path>
                <a:path w="1064260" h="4834255">
                  <a:moveTo>
                    <a:pt x="0" y="1848612"/>
                  </a:moveTo>
                  <a:lnTo>
                    <a:pt x="1063751" y="3916680"/>
                  </a:lnTo>
                </a:path>
                <a:path w="1064260" h="4834255">
                  <a:moveTo>
                    <a:pt x="0" y="1831848"/>
                  </a:moveTo>
                  <a:lnTo>
                    <a:pt x="1033271" y="4834128"/>
                  </a:lnTo>
                </a:path>
              </a:pathLst>
            </a:custGeom>
            <a:ln w="12192">
              <a:solidFill>
                <a:srgbClr val="70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2336291" y="9689592"/>
              <a:ext cx="935990" cy="439420"/>
            </a:xfrm>
            <a:custGeom>
              <a:avLst/>
              <a:gdLst/>
              <a:ahLst/>
              <a:cxnLst/>
              <a:rect l="l" t="t" r="r" b="b"/>
              <a:pathLst>
                <a:path w="935989" h="439420">
                  <a:moveTo>
                    <a:pt x="923543" y="0"/>
                  </a:moveTo>
                  <a:lnTo>
                    <a:pt x="717804" y="0"/>
                  </a:lnTo>
                  <a:lnTo>
                    <a:pt x="717804" y="289560"/>
                  </a:lnTo>
                  <a:lnTo>
                    <a:pt x="118872" y="289560"/>
                  </a:lnTo>
                </a:path>
                <a:path w="935989" h="439420">
                  <a:moveTo>
                    <a:pt x="929640" y="228600"/>
                  </a:moveTo>
                  <a:lnTo>
                    <a:pt x="711708" y="228600"/>
                  </a:lnTo>
                  <a:lnTo>
                    <a:pt x="711708" y="289560"/>
                  </a:lnTo>
                  <a:lnTo>
                    <a:pt x="91440" y="289560"/>
                  </a:lnTo>
                </a:path>
                <a:path w="935989" h="439420">
                  <a:moveTo>
                    <a:pt x="935735" y="438911"/>
                  </a:moveTo>
                  <a:lnTo>
                    <a:pt x="711708" y="438911"/>
                  </a:lnTo>
                  <a:lnTo>
                    <a:pt x="711708" y="292607"/>
                  </a:lnTo>
                  <a:lnTo>
                    <a:pt x="0" y="2926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554736" y="6231635"/>
              <a:ext cx="1049020" cy="4224655"/>
            </a:xfrm>
            <a:custGeom>
              <a:avLst/>
              <a:gdLst/>
              <a:ahLst/>
              <a:cxnLst/>
              <a:rect l="l" t="t" r="r" b="b"/>
              <a:pathLst>
                <a:path w="1049020" h="4224655">
                  <a:moveTo>
                    <a:pt x="7619" y="0"/>
                  </a:moveTo>
                  <a:lnTo>
                    <a:pt x="1048512" y="3648456"/>
                  </a:lnTo>
                </a:path>
                <a:path w="1049020" h="4224655">
                  <a:moveTo>
                    <a:pt x="0" y="1524"/>
                  </a:moveTo>
                  <a:lnTo>
                    <a:pt x="975359" y="4224528"/>
                  </a:lnTo>
                </a:path>
              </a:pathLst>
            </a:custGeom>
            <a:ln w="12192">
              <a:solidFill>
                <a:srgbClr val="70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3843527" y="6755892"/>
              <a:ext cx="1051560" cy="243840"/>
            </a:xfrm>
            <a:custGeom>
              <a:avLst/>
              <a:gdLst/>
              <a:ahLst/>
              <a:cxnLst/>
              <a:rect l="l" t="t" r="r" b="b"/>
              <a:pathLst>
                <a:path w="1051560" h="243840">
                  <a:moveTo>
                    <a:pt x="525780" y="243840"/>
                  </a:moveTo>
                  <a:lnTo>
                    <a:pt x="454607" y="242721"/>
                  </a:lnTo>
                  <a:lnTo>
                    <a:pt x="386291" y="239465"/>
                  </a:lnTo>
                  <a:lnTo>
                    <a:pt x="321468" y="234219"/>
                  </a:lnTo>
                  <a:lnTo>
                    <a:pt x="260773" y="227132"/>
                  </a:lnTo>
                  <a:lnTo>
                    <a:pt x="204840" y="218351"/>
                  </a:lnTo>
                  <a:lnTo>
                    <a:pt x="154304" y="208026"/>
                  </a:lnTo>
                  <a:lnTo>
                    <a:pt x="109802" y="196303"/>
                  </a:lnTo>
                  <a:lnTo>
                    <a:pt x="71966" y="183331"/>
                  </a:lnTo>
                  <a:lnTo>
                    <a:pt x="18838" y="154234"/>
                  </a:lnTo>
                  <a:lnTo>
                    <a:pt x="0" y="121920"/>
                  </a:lnTo>
                  <a:lnTo>
                    <a:pt x="4815" y="105114"/>
                  </a:lnTo>
                  <a:lnTo>
                    <a:pt x="41433" y="73937"/>
                  </a:lnTo>
                  <a:lnTo>
                    <a:pt x="109802" y="46888"/>
                  </a:lnTo>
                  <a:lnTo>
                    <a:pt x="154304" y="35242"/>
                  </a:lnTo>
                  <a:lnTo>
                    <a:pt x="204840" y="25025"/>
                  </a:lnTo>
                  <a:lnTo>
                    <a:pt x="260773" y="16368"/>
                  </a:lnTo>
                  <a:lnTo>
                    <a:pt x="321468" y="9405"/>
                  </a:lnTo>
                  <a:lnTo>
                    <a:pt x="386291" y="4268"/>
                  </a:lnTo>
                  <a:lnTo>
                    <a:pt x="454607" y="1089"/>
                  </a:lnTo>
                  <a:lnTo>
                    <a:pt x="525780" y="0"/>
                  </a:lnTo>
                  <a:lnTo>
                    <a:pt x="596952" y="1089"/>
                  </a:lnTo>
                  <a:lnTo>
                    <a:pt x="665268" y="4268"/>
                  </a:lnTo>
                  <a:lnTo>
                    <a:pt x="730091" y="9405"/>
                  </a:lnTo>
                  <a:lnTo>
                    <a:pt x="790786" y="16368"/>
                  </a:lnTo>
                  <a:lnTo>
                    <a:pt x="846719" y="25025"/>
                  </a:lnTo>
                  <a:lnTo>
                    <a:pt x="897255" y="35242"/>
                  </a:lnTo>
                  <a:lnTo>
                    <a:pt x="941757" y="46888"/>
                  </a:lnTo>
                  <a:lnTo>
                    <a:pt x="979593" y="59831"/>
                  </a:lnTo>
                  <a:lnTo>
                    <a:pt x="1032721" y="89076"/>
                  </a:lnTo>
                  <a:lnTo>
                    <a:pt x="1051560" y="121920"/>
                  </a:lnTo>
                  <a:lnTo>
                    <a:pt x="1046744" y="138405"/>
                  </a:lnTo>
                  <a:lnTo>
                    <a:pt x="1010126" y="169259"/>
                  </a:lnTo>
                  <a:lnTo>
                    <a:pt x="941757" y="196303"/>
                  </a:lnTo>
                  <a:lnTo>
                    <a:pt x="897255" y="208026"/>
                  </a:lnTo>
                  <a:lnTo>
                    <a:pt x="846719" y="218351"/>
                  </a:lnTo>
                  <a:lnTo>
                    <a:pt x="790786" y="227132"/>
                  </a:lnTo>
                  <a:lnTo>
                    <a:pt x="730091" y="234219"/>
                  </a:lnTo>
                  <a:lnTo>
                    <a:pt x="665268" y="239465"/>
                  </a:lnTo>
                  <a:lnTo>
                    <a:pt x="596952" y="242721"/>
                  </a:lnTo>
                  <a:lnTo>
                    <a:pt x="525780" y="24384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3843527" y="6755892"/>
              <a:ext cx="1051560" cy="243840"/>
            </a:xfrm>
            <a:custGeom>
              <a:avLst/>
              <a:gdLst/>
              <a:ahLst/>
              <a:cxnLst/>
              <a:rect l="l" t="t" r="r" b="b"/>
              <a:pathLst>
                <a:path w="1051560" h="243840">
                  <a:moveTo>
                    <a:pt x="0" y="121920"/>
                  </a:moveTo>
                  <a:lnTo>
                    <a:pt x="41433" y="73937"/>
                  </a:lnTo>
                  <a:lnTo>
                    <a:pt x="109802" y="46888"/>
                  </a:lnTo>
                  <a:lnTo>
                    <a:pt x="154304" y="35242"/>
                  </a:lnTo>
                  <a:lnTo>
                    <a:pt x="204840" y="25025"/>
                  </a:lnTo>
                  <a:lnTo>
                    <a:pt x="260773" y="16368"/>
                  </a:lnTo>
                  <a:lnTo>
                    <a:pt x="321468" y="9405"/>
                  </a:lnTo>
                  <a:lnTo>
                    <a:pt x="386291" y="4268"/>
                  </a:lnTo>
                  <a:lnTo>
                    <a:pt x="454607" y="1089"/>
                  </a:lnTo>
                  <a:lnTo>
                    <a:pt x="525780" y="0"/>
                  </a:lnTo>
                  <a:lnTo>
                    <a:pt x="596952" y="1089"/>
                  </a:lnTo>
                  <a:lnTo>
                    <a:pt x="665268" y="4268"/>
                  </a:lnTo>
                  <a:lnTo>
                    <a:pt x="730091" y="9405"/>
                  </a:lnTo>
                  <a:lnTo>
                    <a:pt x="790786" y="16368"/>
                  </a:lnTo>
                  <a:lnTo>
                    <a:pt x="846719" y="25025"/>
                  </a:lnTo>
                  <a:lnTo>
                    <a:pt x="897255" y="35242"/>
                  </a:lnTo>
                  <a:lnTo>
                    <a:pt x="941757" y="46888"/>
                  </a:lnTo>
                  <a:lnTo>
                    <a:pt x="979593" y="59831"/>
                  </a:lnTo>
                  <a:lnTo>
                    <a:pt x="1032721" y="89076"/>
                  </a:lnTo>
                  <a:lnTo>
                    <a:pt x="1051560" y="121920"/>
                  </a:lnTo>
                  <a:lnTo>
                    <a:pt x="1046744" y="138405"/>
                  </a:lnTo>
                  <a:lnTo>
                    <a:pt x="1010126" y="169259"/>
                  </a:lnTo>
                  <a:lnTo>
                    <a:pt x="941757" y="196303"/>
                  </a:lnTo>
                  <a:lnTo>
                    <a:pt x="897255" y="208026"/>
                  </a:lnTo>
                  <a:lnTo>
                    <a:pt x="846719" y="218351"/>
                  </a:lnTo>
                  <a:lnTo>
                    <a:pt x="790786" y="227132"/>
                  </a:lnTo>
                  <a:lnTo>
                    <a:pt x="730091" y="234219"/>
                  </a:lnTo>
                  <a:lnTo>
                    <a:pt x="665268" y="239465"/>
                  </a:lnTo>
                  <a:lnTo>
                    <a:pt x="596952" y="242721"/>
                  </a:lnTo>
                  <a:lnTo>
                    <a:pt x="525780" y="243840"/>
                  </a:lnTo>
                  <a:lnTo>
                    <a:pt x="454607" y="242721"/>
                  </a:lnTo>
                  <a:lnTo>
                    <a:pt x="386291" y="239465"/>
                  </a:lnTo>
                  <a:lnTo>
                    <a:pt x="321468" y="234219"/>
                  </a:lnTo>
                  <a:lnTo>
                    <a:pt x="260773" y="227132"/>
                  </a:lnTo>
                  <a:lnTo>
                    <a:pt x="204840" y="218351"/>
                  </a:lnTo>
                  <a:lnTo>
                    <a:pt x="154304" y="208026"/>
                  </a:lnTo>
                  <a:lnTo>
                    <a:pt x="109802" y="196303"/>
                  </a:lnTo>
                  <a:lnTo>
                    <a:pt x="71966" y="183331"/>
                  </a:lnTo>
                  <a:lnTo>
                    <a:pt x="18838" y="154234"/>
                  </a:lnTo>
                  <a:lnTo>
                    <a:pt x="0" y="12192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6" name="object 35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002024" y="6793992"/>
              <a:ext cx="734567" cy="164591"/>
            </a:xfrm>
            <a:prstGeom prst="rect">
              <a:avLst/>
            </a:prstGeom>
          </p:spPr>
        </p:pic>
      </p:grpSp>
      <p:sp>
        <p:nvSpPr>
          <p:cNvPr id="357" name="object 357"/>
          <p:cNvSpPr txBox="1"/>
          <p:nvPr/>
        </p:nvSpPr>
        <p:spPr>
          <a:xfrm>
            <a:off x="3990859" y="6784351"/>
            <a:ext cx="634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Delivery/Pick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4611633" y="6825626"/>
            <a:ext cx="1206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up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4639055" y="6539230"/>
            <a:ext cx="1490980" cy="419734"/>
            <a:chOff x="4639055" y="6539230"/>
            <a:chExt cx="1490980" cy="419734"/>
          </a:xfrm>
        </p:grpSpPr>
        <p:pic>
          <p:nvPicPr>
            <p:cNvPr id="360" name="object 36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39055" y="6793992"/>
              <a:ext cx="97535" cy="164591"/>
            </a:xfrm>
            <a:prstGeom prst="rect">
              <a:avLst/>
            </a:prstGeom>
          </p:spPr>
        </p:pic>
        <p:sp>
          <p:nvSpPr>
            <p:cNvPr id="361" name="object 361"/>
            <p:cNvSpPr/>
            <p:nvPr/>
          </p:nvSpPr>
          <p:spPr>
            <a:xfrm>
              <a:off x="5452871" y="6545580"/>
              <a:ext cx="670560" cy="243840"/>
            </a:xfrm>
            <a:custGeom>
              <a:avLst/>
              <a:gdLst/>
              <a:ahLst/>
              <a:cxnLst/>
              <a:rect l="l" t="t" r="r" b="b"/>
              <a:pathLst>
                <a:path w="670560" h="243840">
                  <a:moveTo>
                    <a:pt x="335280" y="243840"/>
                  </a:moveTo>
                  <a:lnTo>
                    <a:pt x="267929" y="241414"/>
                  </a:lnTo>
                  <a:lnTo>
                    <a:pt x="205097" y="234434"/>
                  </a:lnTo>
                  <a:lnTo>
                    <a:pt x="148158" y="223346"/>
                  </a:lnTo>
                  <a:lnTo>
                    <a:pt x="98488" y="208597"/>
                  </a:lnTo>
                  <a:lnTo>
                    <a:pt x="57462" y="190633"/>
                  </a:lnTo>
                  <a:lnTo>
                    <a:pt x="6843" y="146848"/>
                  </a:lnTo>
                  <a:lnTo>
                    <a:pt x="0" y="121920"/>
                  </a:lnTo>
                  <a:lnTo>
                    <a:pt x="6843" y="97428"/>
                  </a:lnTo>
                  <a:lnTo>
                    <a:pt x="57462" y="53875"/>
                  </a:lnTo>
                  <a:lnTo>
                    <a:pt x="98488" y="35814"/>
                  </a:lnTo>
                  <a:lnTo>
                    <a:pt x="148158" y="20895"/>
                  </a:lnTo>
                  <a:lnTo>
                    <a:pt x="205097" y="9620"/>
                  </a:lnTo>
                  <a:lnTo>
                    <a:pt x="267929" y="2488"/>
                  </a:lnTo>
                  <a:lnTo>
                    <a:pt x="335280" y="0"/>
                  </a:lnTo>
                  <a:lnTo>
                    <a:pt x="403068" y="2488"/>
                  </a:lnTo>
                  <a:lnTo>
                    <a:pt x="466105" y="9620"/>
                  </a:lnTo>
                  <a:lnTo>
                    <a:pt x="523071" y="20895"/>
                  </a:lnTo>
                  <a:lnTo>
                    <a:pt x="572643" y="35814"/>
                  </a:lnTo>
                  <a:lnTo>
                    <a:pt x="613499" y="53875"/>
                  </a:lnTo>
                  <a:lnTo>
                    <a:pt x="663779" y="97428"/>
                  </a:lnTo>
                  <a:lnTo>
                    <a:pt x="670560" y="121920"/>
                  </a:lnTo>
                  <a:lnTo>
                    <a:pt x="663779" y="146848"/>
                  </a:lnTo>
                  <a:lnTo>
                    <a:pt x="613499" y="190633"/>
                  </a:lnTo>
                  <a:lnTo>
                    <a:pt x="572643" y="208597"/>
                  </a:lnTo>
                  <a:lnTo>
                    <a:pt x="523071" y="223346"/>
                  </a:lnTo>
                  <a:lnTo>
                    <a:pt x="466105" y="234434"/>
                  </a:lnTo>
                  <a:lnTo>
                    <a:pt x="403068" y="241414"/>
                  </a:lnTo>
                  <a:lnTo>
                    <a:pt x="335280" y="243840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452871" y="6545580"/>
              <a:ext cx="670560" cy="243840"/>
            </a:xfrm>
            <a:custGeom>
              <a:avLst/>
              <a:gdLst/>
              <a:ahLst/>
              <a:cxnLst/>
              <a:rect l="l" t="t" r="r" b="b"/>
              <a:pathLst>
                <a:path w="670560" h="243840">
                  <a:moveTo>
                    <a:pt x="0" y="121920"/>
                  </a:moveTo>
                  <a:lnTo>
                    <a:pt x="26455" y="74580"/>
                  </a:lnTo>
                  <a:lnTo>
                    <a:pt x="98488" y="35814"/>
                  </a:lnTo>
                  <a:lnTo>
                    <a:pt x="148158" y="20895"/>
                  </a:lnTo>
                  <a:lnTo>
                    <a:pt x="205097" y="9620"/>
                  </a:lnTo>
                  <a:lnTo>
                    <a:pt x="267929" y="2488"/>
                  </a:lnTo>
                  <a:lnTo>
                    <a:pt x="335280" y="0"/>
                  </a:lnTo>
                  <a:lnTo>
                    <a:pt x="403068" y="2488"/>
                  </a:lnTo>
                  <a:lnTo>
                    <a:pt x="466105" y="9620"/>
                  </a:lnTo>
                  <a:lnTo>
                    <a:pt x="523071" y="20895"/>
                  </a:lnTo>
                  <a:lnTo>
                    <a:pt x="572643" y="35814"/>
                  </a:lnTo>
                  <a:lnTo>
                    <a:pt x="613499" y="53875"/>
                  </a:lnTo>
                  <a:lnTo>
                    <a:pt x="663779" y="97428"/>
                  </a:lnTo>
                  <a:lnTo>
                    <a:pt x="670560" y="121920"/>
                  </a:lnTo>
                  <a:lnTo>
                    <a:pt x="663779" y="146848"/>
                  </a:lnTo>
                  <a:lnTo>
                    <a:pt x="613499" y="190633"/>
                  </a:lnTo>
                  <a:lnTo>
                    <a:pt x="572643" y="208597"/>
                  </a:lnTo>
                  <a:lnTo>
                    <a:pt x="523071" y="223346"/>
                  </a:lnTo>
                  <a:lnTo>
                    <a:pt x="466105" y="234434"/>
                  </a:lnTo>
                  <a:lnTo>
                    <a:pt x="403068" y="241414"/>
                  </a:lnTo>
                  <a:lnTo>
                    <a:pt x="335280" y="243840"/>
                  </a:lnTo>
                  <a:lnTo>
                    <a:pt x="267929" y="241414"/>
                  </a:lnTo>
                  <a:lnTo>
                    <a:pt x="205097" y="234434"/>
                  </a:lnTo>
                  <a:lnTo>
                    <a:pt x="148158" y="223346"/>
                  </a:lnTo>
                  <a:lnTo>
                    <a:pt x="98488" y="208597"/>
                  </a:lnTo>
                  <a:lnTo>
                    <a:pt x="57462" y="190633"/>
                  </a:lnTo>
                  <a:lnTo>
                    <a:pt x="6843" y="146848"/>
                  </a:lnTo>
                  <a:lnTo>
                    <a:pt x="0" y="121920"/>
                  </a:lnTo>
                </a:path>
              </a:pathLst>
            </a:custGeom>
            <a:ln w="12191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3" name="object 36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553455" y="6583680"/>
              <a:ext cx="466343" cy="164591"/>
            </a:xfrm>
            <a:prstGeom prst="rect">
              <a:avLst/>
            </a:prstGeom>
          </p:spPr>
        </p:pic>
      </p:grpSp>
      <p:sp>
        <p:nvSpPr>
          <p:cNvPr id="364" name="object 364"/>
          <p:cNvSpPr txBox="1"/>
          <p:nvPr/>
        </p:nvSpPr>
        <p:spPr>
          <a:xfrm>
            <a:off x="5587978" y="6573980"/>
            <a:ext cx="307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A</a:t>
            </a:r>
            <a:r>
              <a:rPr dirty="0" sz="900" spc="-5">
                <a:latin typeface="Calibri"/>
                <a:cs typeface="Calibri"/>
              </a:rPr>
              <a:t>dd</a:t>
            </a:r>
            <a:r>
              <a:rPr dirty="0" sz="900" spc="10">
                <a:latin typeface="Calibri"/>
                <a:cs typeface="Calibri"/>
              </a:rPr>
              <a:t>r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5882999" y="6615255"/>
            <a:ext cx="8826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6" name="object 366"/>
          <p:cNvGrpSpPr/>
          <p:nvPr/>
        </p:nvGrpSpPr>
        <p:grpSpPr>
          <a:xfrm>
            <a:off x="5440426" y="6583680"/>
            <a:ext cx="963930" cy="532130"/>
            <a:chOff x="5440426" y="6583680"/>
            <a:chExt cx="963930" cy="532130"/>
          </a:xfrm>
        </p:grpSpPr>
        <p:pic>
          <p:nvPicPr>
            <p:cNvPr id="367" name="object 36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876544" y="6583680"/>
              <a:ext cx="143255" cy="164591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5446776" y="6864095"/>
              <a:ext cx="951230" cy="245745"/>
            </a:xfrm>
            <a:custGeom>
              <a:avLst/>
              <a:gdLst/>
              <a:ahLst/>
              <a:cxnLst/>
              <a:rect l="l" t="t" r="r" b="b"/>
              <a:pathLst>
                <a:path w="951229" h="245745">
                  <a:moveTo>
                    <a:pt x="475487" y="245364"/>
                  </a:moveTo>
                  <a:lnTo>
                    <a:pt x="405331" y="244034"/>
                  </a:lnTo>
                  <a:lnTo>
                    <a:pt x="338334" y="240170"/>
                  </a:lnTo>
                  <a:lnTo>
                    <a:pt x="275240" y="233956"/>
                  </a:lnTo>
                  <a:lnTo>
                    <a:pt x="216790" y="225578"/>
                  </a:lnTo>
                  <a:lnTo>
                    <a:pt x="163726" y="215221"/>
                  </a:lnTo>
                  <a:lnTo>
                    <a:pt x="116790" y="203072"/>
                  </a:lnTo>
                  <a:lnTo>
                    <a:pt x="76724" y="189314"/>
                  </a:lnTo>
                  <a:lnTo>
                    <a:pt x="20170" y="157719"/>
                  </a:lnTo>
                  <a:lnTo>
                    <a:pt x="0" y="121920"/>
                  </a:lnTo>
                  <a:lnTo>
                    <a:pt x="5166" y="103966"/>
                  </a:lnTo>
                  <a:lnTo>
                    <a:pt x="44270" y="70642"/>
                  </a:lnTo>
                  <a:lnTo>
                    <a:pt x="116790" y="42044"/>
                  </a:lnTo>
                  <a:lnTo>
                    <a:pt x="163726" y="29999"/>
                  </a:lnTo>
                  <a:lnTo>
                    <a:pt x="216790" y="19712"/>
                  </a:lnTo>
                  <a:lnTo>
                    <a:pt x="275240" y="11376"/>
                  </a:lnTo>
                  <a:lnTo>
                    <a:pt x="338334" y="5184"/>
                  </a:lnTo>
                  <a:lnTo>
                    <a:pt x="405331" y="1328"/>
                  </a:lnTo>
                  <a:lnTo>
                    <a:pt x="475487" y="0"/>
                  </a:lnTo>
                  <a:lnTo>
                    <a:pt x="545644" y="1328"/>
                  </a:lnTo>
                  <a:lnTo>
                    <a:pt x="612641" y="5184"/>
                  </a:lnTo>
                  <a:lnTo>
                    <a:pt x="675735" y="11376"/>
                  </a:lnTo>
                  <a:lnTo>
                    <a:pt x="734185" y="19712"/>
                  </a:lnTo>
                  <a:lnTo>
                    <a:pt x="787249" y="29999"/>
                  </a:lnTo>
                  <a:lnTo>
                    <a:pt x="834185" y="42044"/>
                  </a:lnTo>
                  <a:lnTo>
                    <a:pt x="874251" y="55656"/>
                  </a:lnTo>
                  <a:lnTo>
                    <a:pt x="930805" y="86809"/>
                  </a:lnTo>
                  <a:lnTo>
                    <a:pt x="950975" y="121920"/>
                  </a:lnTo>
                  <a:lnTo>
                    <a:pt x="945809" y="140252"/>
                  </a:lnTo>
                  <a:lnTo>
                    <a:pt x="906705" y="174135"/>
                  </a:lnTo>
                  <a:lnTo>
                    <a:pt x="834185" y="203072"/>
                  </a:lnTo>
                  <a:lnTo>
                    <a:pt x="787249" y="215221"/>
                  </a:lnTo>
                  <a:lnTo>
                    <a:pt x="734185" y="225578"/>
                  </a:lnTo>
                  <a:lnTo>
                    <a:pt x="675735" y="233956"/>
                  </a:lnTo>
                  <a:lnTo>
                    <a:pt x="612641" y="240170"/>
                  </a:lnTo>
                  <a:lnTo>
                    <a:pt x="545644" y="244034"/>
                  </a:lnTo>
                  <a:lnTo>
                    <a:pt x="475487" y="245364"/>
                  </a:lnTo>
                  <a:close/>
                </a:path>
              </a:pathLst>
            </a:custGeom>
            <a:solidFill>
              <a:srgbClr val="B3C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5446776" y="6864095"/>
              <a:ext cx="951230" cy="245745"/>
            </a:xfrm>
            <a:custGeom>
              <a:avLst/>
              <a:gdLst/>
              <a:ahLst/>
              <a:cxnLst/>
              <a:rect l="l" t="t" r="r" b="b"/>
              <a:pathLst>
                <a:path w="951229" h="245745">
                  <a:moveTo>
                    <a:pt x="0" y="121920"/>
                  </a:moveTo>
                  <a:lnTo>
                    <a:pt x="20170" y="86809"/>
                  </a:lnTo>
                  <a:lnTo>
                    <a:pt x="76724" y="55656"/>
                  </a:lnTo>
                  <a:lnTo>
                    <a:pt x="116790" y="42044"/>
                  </a:lnTo>
                  <a:lnTo>
                    <a:pt x="163726" y="29999"/>
                  </a:lnTo>
                  <a:lnTo>
                    <a:pt x="216790" y="19712"/>
                  </a:lnTo>
                  <a:lnTo>
                    <a:pt x="275240" y="11376"/>
                  </a:lnTo>
                  <a:lnTo>
                    <a:pt x="338334" y="5184"/>
                  </a:lnTo>
                  <a:lnTo>
                    <a:pt x="405331" y="1328"/>
                  </a:lnTo>
                  <a:lnTo>
                    <a:pt x="475487" y="0"/>
                  </a:lnTo>
                  <a:lnTo>
                    <a:pt x="545644" y="1328"/>
                  </a:lnTo>
                  <a:lnTo>
                    <a:pt x="612641" y="5184"/>
                  </a:lnTo>
                  <a:lnTo>
                    <a:pt x="675735" y="11376"/>
                  </a:lnTo>
                  <a:lnTo>
                    <a:pt x="734185" y="19712"/>
                  </a:lnTo>
                  <a:lnTo>
                    <a:pt x="787249" y="29999"/>
                  </a:lnTo>
                  <a:lnTo>
                    <a:pt x="834185" y="42044"/>
                  </a:lnTo>
                  <a:lnTo>
                    <a:pt x="874251" y="55656"/>
                  </a:lnTo>
                  <a:lnTo>
                    <a:pt x="930805" y="86809"/>
                  </a:lnTo>
                  <a:lnTo>
                    <a:pt x="950975" y="121920"/>
                  </a:lnTo>
                  <a:lnTo>
                    <a:pt x="945809" y="140252"/>
                  </a:lnTo>
                  <a:lnTo>
                    <a:pt x="906705" y="174135"/>
                  </a:lnTo>
                  <a:lnTo>
                    <a:pt x="834185" y="203072"/>
                  </a:lnTo>
                  <a:lnTo>
                    <a:pt x="787249" y="215221"/>
                  </a:lnTo>
                  <a:lnTo>
                    <a:pt x="734185" y="225578"/>
                  </a:lnTo>
                  <a:lnTo>
                    <a:pt x="675735" y="233956"/>
                  </a:lnTo>
                  <a:lnTo>
                    <a:pt x="612641" y="240170"/>
                  </a:lnTo>
                  <a:lnTo>
                    <a:pt x="545644" y="244034"/>
                  </a:lnTo>
                  <a:lnTo>
                    <a:pt x="475487" y="245364"/>
                  </a:lnTo>
                  <a:lnTo>
                    <a:pt x="405331" y="244034"/>
                  </a:lnTo>
                  <a:lnTo>
                    <a:pt x="338334" y="240170"/>
                  </a:lnTo>
                  <a:lnTo>
                    <a:pt x="275240" y="233956"/>
                  </a:lnTo>
                  <a:lnTo>
                    <a:pt x="216790" y="225578"/>
                  </a:lnTo>
                  <a:lnTo>
                    <a:pt x="163726" y="215221"/>
                  </a:lnTo>
                  <a:lnTo>
                    <a:pt x="116790" y="203072"/>
                  </a:lnTo>
                  <a:lnTo>
                    <a:pt x="76724" y="189314"/>
                  </a:lnTo>
                  <a:lnTo>
                    <a:pt x="20170" y="157719"/>
                  </a:lnTo>
                  <a:lnTo>
                    <a:pt x="0" y="121920"/>
                  </a:lnTo>
                </a:path>
              </a:pathLst>
            </a:custGeom>
            <a:ln w="12192">
              <a:solidFill>
                <a:srgbClr val="8EAA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0" name="object 37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590032" y="6903720"/>
              <a:ext cx="664464" cy="164592"/>
            </a:xfrm>
            <a:prstGeom prst="rect">
              <a:avLst/>
            </a:prstGeom>
          </p:spPr>
        </p:pic>
      </p:grpSp>
      <p:sp>
        <p:nvSpPr>
          <p:cNvPr id="371" name="object 371"/>
          <p:cNvSpPr txBox="1"/>
          <p:nvPr/>
        </p:nvSpPr>
        <p:spPr>
          <a:xfrm>
            <a:off x="5589478" y="6892553"/>
            <a:ext cx="513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S</a:t>
            </a:r>
            <a:r>
              <a:rPr dirty="0" sz="900" spc="-5">
                <a:latin typeface="Calibri"/>
                <a:cs typeface="Calibri"/>
              </a:rPr>
              <a:t>h</a:t>
            </a:r>
            <a:r>
              <a:rPr dirty="0" sz="900">
                <a:latin typeface="Calibri"/>
                <a:cs typeface="Calibri"/>
              </a:rPr>
              <a:t>ip</a:t>
            </a:r>
            <a:r>
              <a:rPr dirty="0" sz="900" spc="-5">
                <a:latin typeface="Calibri"/>
                <a:cs typeface="Calibri"/>
              </a:rPr>
              <a:t>p</a:t>
            </a:r>
            <a:r>
              <a:rPr dirty="0" sz="900" spc="5">
                <a:latin typeface="Calibri"/>
                <a:cs typeface="Calibri"/>
              </a:rPr>
              <a:t>i</a:t>
            </a: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>
                <a:latin typeface="Calibri"/>
                <a:cs typeface="Calibri"/>
              </a:rPr>
              <a:t>g </a:t>
            </a:r>
            <a:r>
              <a:rPr dirty="0" sz="900" spc="-5">
                <a:latin typeface="Calibri"/>
                <a:cs typeface="Calibri"/>
              </a:rPr>
              <a:t>t</a:t>
            </a:r>
            <a:r>
              <a:rPr dirty="0" sz="90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6090238" y="6933828"/>
            <a:ext cx="1485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5"/>
              </a:lnSpc>
            </a:pPr>
            <a:r>
              <a:rPr dirty="0" sz="900">
                <a:latin typeface="Calibri"/>
                <a:cs typeface="Calibri"/>
              </a:rPr>
              <a:t>me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3" name="object 373"/>
          <p:cNvGrpSpPr/>
          <p:nvPr/>
        </p:nvGrpSpPr>
        <p:grpSpPr>
          <a:xfrm>
            <a:off x="156971" y="655066"/>
            <a:ext cx="6097905" cy="9423400"/>
            <a:chOff x="156971" y="655066"/>
            <a:chExt cx="6097905" cy="9423400"/>
          </a:xfrm>
        </p:grpSpPr>
        <p:pic>
          <p:nvPicPr>
            <p:cNvPr id="374" name="object 37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144768" y="6903720"/>
              <a:ext cx="109727" cy="164592"/>
            </a:xfrm>
            <a:prstGeom prst="rect">
              <a:avLst/>
            </a:prstGeom>
          </p:spPr>
        </p:pic>
        <p:sp>
          <p:nvSpPr>
            <p:cNvPr id="375" name="object 375"/>
            <p:cNvSpPr/>
            <p:nvPr/>
          </p:nvSpPr>
          <p:spPr>
            <a:xfrm>
              <a:off x="4899660" y="6662928"/>
              <a:ext cx="548640" cy="337185"/>
            </a:xfrm>
            <a:custGeom>
              <a:avLst/>
              <a:gdLst/>
              <a:ahLst/>
              <a:cxnLst/>
              <a:rect l="l" t="t" r="r" b="b"/>
              <a:pathLst>
                <a:path w="548639" h="337184">
                  <a:moveTo>
                    <a:pt x="0" y="216407"/>
                  </a:moveTo>
                  <a:lnTo>
                    <a:pt x="408432" y="216407"/>
                  </a:lnTo>
                  <a:lnTo>
                    <a:pt x="408432" y="0"/>
                  </a:lnTo>
                  <a:lnTo>
                    <a:pt x="537971" y="0"/>
                  </a:lnTo>
                </a:path>
                <a:path w="548639" h="337184">
                  <a:moveTo>
                    <a:pt x="32003" y="217932"/>
                  </a:moveTo>
                  <a:lnTo>
                    <a:pt x="408432" y="217932"/>
                  </a:lnTo>
                  <a:lnTo>
                    <a:pt x="408432" y="336803"/>
                  </a:lnTo>
                  <a:lnTo>
                    <a:pt x="548639" y="33680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566928" y="1562100"/>
              <a:ext cx="986155" cy="4671060"/>
            </a:xfrm>
            <a:custGeom>
              <a:avLst/>
              <a:gdLst/>
              <a:ahLst/>
              <a:cxnLst/>
              <a:rect l="l" t="t" r="r" b="b"/>
              <a:pathLst>
                <a:path w="986155" h="4671060">
                  <a:moveTo>
                    <a:pt x="0" y="4671060"/>
                  </a:moveTo>
                  <a:lnTo>
                    <a:pt x="986027" y="0"/>
                  </a:lnTo>
                </a:path>
              </a:pathLst>
            </a:custGeom>
            <a:ln w="12192">
              <a:solidFill>
                <a:srgbClr val="70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3957827" y="9749027"/>
              <a:ext cx="1259205" cy="326390"/>
            </a:xfrm>
            <a:custGeom>
              <a:avLst/>
              <a:gdLst/>
              <a:ahLst/>
              <a:cxnLst/>
              <a:rect l="l" t="t" r="r" b="b"/>
              <a:pathLst>
                <a:path w="1259204" h="326390">
                  <a:moveTo>
                    <a:pt x="0" y="150875"/>
                  </a:moveTo>
                  <a:lnTo>
                    <a:pt x="707136" y="150875"/>
                  </a:lnTo>
                  <a:lnTo>
                    <a:pt x="707136" y="0"/>
                  </a:lnTo>
                  <a:lnTo>
                    <a:pt x="1229868" y="0"/>
                  </a:lnTo>
                </a:path>
                <a:path w="1259204" h="326390">
                  <a:moveTo>
                    <a:pt x="0" y="152399"/>
                  </a:moveTo>
                  <a:lnTo>
                    <a:pt x="710183" y="152399"/>
                  </a:lnTo>
                  <a:lnTo>
                    <a:pt x="710183" y="326135"/>
                  </a:lnTo>
                  <a:lnTo>
                    <a:pt x="1258824" y="3261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565403" y="661416"/>
              <a:ext cx="1022985" cy="5560060"/>
            </a:xfrm>
            <a:custGeom>
              <a:avLst/>
              <a:gdLst/>
              <a:ahLst/>
              <a:cxnLst/>
              <a:rect l="l" t="t" r="r" b="b"/>
              <a:pathLst>
                <a:path w="1022985" h="5560060">
                  <a:moveTo>
                    <a:pt x="0" y="5498591"/>
                  </a:moveTo>
                  <a:lnTo>
                    <a:pt x="972312" y="0"/>
                  </a:lnTo>
                </a:path>
                <a:path w="1022985" h="5560060">
                  <a:moveTo>
                    <a:pt x="10667" y="5559551"/>
                  </a:moveTo>
                  <a:lnTo>
                    <a:pt x="1022604" y="2435351"/>
                  </a:lnTo>
                </a:path>
              </a:pathLst>
            </a:custGeom>
            <a:ln w="12192">
              <a:solidFill>
                <a:srgbClr val="70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9" name="object 37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60019" y="1906524"/>
              <a:ext cx="644652" cy="175259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56971" y="1903476"/>
              <a:ext cx="650748" cy="181355"/>
            </a:xfrm>
            <a:prstGeom prst="rect">
              <a:avLst/>
            </a:prstGeom>
          </p:spPr>
        </p:pic>
      </p:grpSp>
      <p:sp>
        <p:nvSpPr>
          <p:cNvPr id="381" name="object 381"/>
          <p:cNvSpPr txBox="1"/>
          <p:nvPr/>
        </p:nvSpPr>
        <p:spPr>
          <a:xfrm>
            <a:off x="187451" y="1941153"/>
            <a:ext cx="6794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sz="1000" spc="-5">
                <a:latin typeface="Calibri"/>
                <a:cs typeface="Calibri"/>
              </a:rPr>
              <a:t>C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241791" y="1896831"/>
            <a:ext cx="549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U</a:t>
            </a:r>
            <a:r>
              <a:rPr dirty="0" sz="1000" spc="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>
                <a:latin typeface="Calibri"/>
                <a:cs typeface="Calibri"/>
              </a:rPr>
              <a:t>M</a:t>
            </a:r>
            <a:r>
              <a:rPr dirty="0" sz="1000" spc="-5"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161543" y="630681"/>
            <a:ext cx="1396365" cy="6015990"/>
            <a:chOff x="161543" y="630681"/>
            <a:chExt cx="1396365" cy="6015990"/>
          </a:xfrm>
        </p:grpSpPr>
        <p:pic>
          <p:nvPicPr>
            <p:cNvPr id="384" name="object 38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61543" y="1908048"/>
              <a:ext cx="112775" cy="173735"/>
            </a:xfrm>
            <a:prstGeom prst="rect">
              <a:avLst/>
            </a:prstGeom>
          </p:spPr>
        </p:pic>
        <p:sp>
          <p:nvSpPr>
            <p:cNvPr id="385" name="object 385"/>
            <p:cNvSpPr/>
            <p:nvPr/>
          </p:nvSpPr>
          <p:spPr>
            <a:xfrm>
              <a:off x="332232" y="1798319"/>
              <a:ext cx="303530" cy="108585"/>
            </a:xfrm>
            <a:custGeom>
              <a:avLst/>
              <a:gdLst/>
              <a:ahLst/>
              <a:cxnLst/>
              <a:rect l="l" t="t" r="r" b="b"/>
              <a:pathLst>
                <a:path w="303530" h="108585">
                  <a:moveTo>
                    <a:pt x="155448" y="6095"/>
                  </a:moveTo>
                  <a:lnTo>
                    <a:pt x="0" y="108204"/>
                  </a:lnTo>
                </a:path>
                <a:path w="303530" h="108585">
                  <a:moveTo>
                    <a:pt x="160019" y="0"/>
                  </a:moveTo>
                  <a:lnTo>
                    <a:pt x="303275" y="1082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492252" y="637031"/>
              <a:ext cx="1059180" cy="1071880"/>
            </a:xfrm>
            <a:custGeom>
              <a:avLst/>
              <a:gdLst/>
              <a:ahLst/>
              <a:cxnLst/>
              <a:rect l="l" t="t" r="r" b="b"/>
              <a:pathLst>
                <a:path w="1059180" h="1071880">
                  <a:moveTo>
                    <a:pt x="0" y="1071372"/>
                  </a:moveTo>
                  <a:lnTo>
                    <a:pt x="1059180" y="0"/>
                  </a:lnTo>
                </a:path>
              </a:pathLst>
            </a:custGeom>
            <a:ln w="12192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489204" y="1609344"/>
              <a:ext cx="149860" cy="93345"/>
            </a:xfrm>
            <a:custGeom>
              <a:avLst/>
              <a:gdLst/>
              <a:ahLst/>
              <a:cxnLst/>
              <a:rect l="l" t="t" r="r" b="b"/>
              <a:pathLst>
                <a:path w="149859" h="93344">
                  <a:moveTo>
                    <a:pt x="0" y="0"/>
                  </a:moveTo>
                  <a:lnTo>
                    <a:pt x="149352" y="9296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8" name="object 38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87095" y="5684519"/>
              <a:ext cx="335279" cy="320040"/>
            </a:xfrm>
            <a:prstGeom prst="rect">
              <a:avLst/>
            </a:prstGeom>
          </p:spPr>
        </p:pic>
        <p:sp>
          <p:nvSpPr>
            <p:cNvPr id="389" name="object 389"/>
            <p:cNvSpPr/>
            <p:nvPr/>
          </p:nvSpPr>
          <p:spPr>
            <a:xfrm>
              <a:off x="387095" y="5684519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39">
                  <a:moveTo>
                    <a:pt x="0" y="160019"/>
                  </a:moveTo>
                  <a:lnTo>
                    <a:pt x="5961" y="117474"/>
                  </a:lnTo>
                  <a:lnTo>
                    <a:pt x="22803" y="79247"/>
                  </a:lnTo>
                  <a:lnTo>
                    <a:pt x="48958" y="46862"/>
                  </a:lnTo>
                  <a:lnTo>
                    <a:pt x="82860" y="21843"/>
                  </a:lnTo>
                  <a:lnTo>
                    <a:pt x="122943" y="5714"/>
                  </a:lnTo>
                  <a:lnTo>
                    <a:pt x="167640" y="0"/>
                  </a:lnTo>
                  <a:lnTo>
                    <a:pt x="212336" y="5714"/>
                  </a:lnTo>
                  <a:lnTo>
                    <a:pt x="252419" y="21843"/>
                  </a:lnTo>
                  <a:lnTo>
                    <a:pt x="286321" y="46862"/>
                  </a:lnTo>
                  <a:lnTo>
                    <a:pt x="312476" y="79247"/>
                  </a:lnTo>
                  <a:lnTo>
                    <a:pt x="329318" y="117474"/>
                  </a:lnTo>
                  <a:lnTo>
                    <a:pt x="335280" y="160019"/>
                  </a:lnTo>
                  <a:lnTo>
                    <a:pt x="329318" y="202564"/>
                  </a:lnTo>
                  <a:lnTo>
                    <a:pt x="312476" y="240791"/>
                  </a:lnTo>
                  <a:lnTo>
                    <a:pt x="286321" y="273176"/>
                  </a:lnTo>
                  <a:lnTo>
                    <a:pt x="252419" y="298195"/>
                  </a:lnTo>
                  <a:lnTo>
                    <a:pt x="212336" y="314324"/>
                  </a:lnTo>
                  <a:lnTo>
                    <a:pt x="167640" y="320039"/>
                  </a:lnTo>
                  <a:lnTo>
                    <a:pt x="122943" y="314324"/>
                  </a:lnTo>
                  <a:lnTo>
                    <a:pt x="82860" y="298195"/>
                  </a:lnTo>
                  <a:lnTo>
                    <a:pt x="48958" y="273176"/>
                  </a:lnTo>
                  <a:lnTo>
                    <a:pt x="22803" y="240791"/>
                  </a:lnTo>
                  <a:lnTo>
                    <a:pt x="5961" y="202564"/>
                  </a:lnTo>
                  <a:lnTo>
                    <a:pt x="0" y="160019"/>
                  </a:lnTo>
                </a:path>
              </a:pathLst>
            </a:custGeom>
            <a:ln w="6096">
              <a:solidFill>
                <a:srgbClr val="4472C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0" name="object 39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24027" y="6467855"/>
              <a:ext cx="691896" cy="175260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20980" y="6464807"/>
              <a:ext cx="697992" cy="181356"/>
            </a:xfrm>
            <a:prstGeom prst="rect">
              <a:avLst/>
            </a:prstGeom>
          </p:spPr>
        </p:pic>
      </p:grpSp>
      <p:sp>
        <p:nvSpPr>
          <p:cNvPr id="392" name="object 392"/>
          <p:cNvSpPr txBox="1"/>
          <p:nvPr/>
        </p:nvSpPr>
        <p:spPr>
          <a:xfrm>
            <a:off x="282960" y="6456610"/>
            <a:ext cx="572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M</a:t>
            </a:r>
            <a:r>
              <a:rPr dirty="0" sz="1000" spc="-15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NA</a:t>
            </a:r>
            <a:r>
              <a:rPr dirty="0" sz="1000" spc="-10">
                <a:latin typeface="Calibri"/>
                <a:cs typeface="Calibri"/>
              </a:rPr>
              <a:t>G</a:t>
            </a:r>
            <a:r>
              <a:rPr dirty="0" sz="1000" spc="-5">
                <a:latin typeface="Calibri"/>
                <a:cs typeface="Calibri"/>
              </a:rPr>
              <a:t>ER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222504" y="1508760"/>
            <a:ext cx="2987040" cy="8924925"/>
            <a:chOff x="222504" y="1508760"/>
            <a:chExt cx="2987040" cy="8924925"/>
          </a:xfrm>
        </p:grpSpPr>
        <p:pic>
          <p:nvPicPr>
            <p:cNvPr id="394" name="object 3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22504" y="6467855"/>
              <a:ext cx="161543" cy="173735"/>
            </a:xfrm>
            <a:prstGeom prst="rect">
              <a:avLst/>
            </a:prstGeom>
          </p:spPr>
        </p:pic>
        <p:sp>
          <p:nvSpPr>
            <p:cNvPr id="395" name="object 395"/>
            <p:cNvSpPr/>
            <p:nvPr/>
          </p:nvSpPr>
          <p:spPr>
            <a:xfrm>
              <a:off x="559308" y="6146292"/>
              <a:ext cx="143510" cy="108585"/>
            </a:xfrm>
            <a:custGeom>
              <a:avLst/>
              <a:gdLst/>
              <a:ahLst/>
              <a:cxnLst/>
              <a:rect l="l" t="t" r="r" b="b"/>
              <a:pathLst>
                <a:path w="143509" h="108585">
                  <a:moveTo>
                    <a:pt x="0" y="0"/>
                  </a:moveTo>
                  <a:lnTo>
                    <a:pt x="143256" y="10820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71500" y="5512307"/>
              <a:ext cx="946785" cy="744220"/>
            </a:xfrm>
            <a:custGeom>
              <a:avLst/>
              <a:gdLst/>
              <a:ahLst/>
              <a:cxnLst/>
              <a:rect l="l" t="t" r="r" b="b"/>
              <a:pathLst>
                <a:path w="946785" h="744220">
                  <a:moveTo>
                    <a:pt x="0" y="743712"/>
                  </a:moveTo>
                  <a:lnTo>
                    <a:pt x="946404" y="0"/>
                  </a:lnTo>
                </a:path>
              </a:pathLst>
            </a:custGeom>
            <a:ln w="12192">
              <a:solidFill>
                <a:srgbClr val="70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/>
            <p:cNvSpPr/>
            <p:nvPr/>
          </p:nvSpPr>
          <p:spPr>
            <a:xfrm>
              <a:off x="432815" y="2080259"/>
              <a:ext cx="1118870" cy="8347075"/>
            </a:xfrm>
            <a:custGeom>
              <a:avLst/>
              <a:gdLst/>
              <a:ahLst/>
              <a:cxnLst/>
              <a:rect l="l" t="t" r="r" b="b"/>
              <a:pathLst>
                <a:path w="1118870" h="8347075">
                  <a:moveTo>
                    <a:pt x="0" y="0"/>
                  </a:moveTo>
                  <a:lnTo>
                    <a:pt x="1118616" y="8346947"/>
                  </a:lnTo>
                </a:path>
              </a:pathLst>
            </a:custGeom>
            <a:ln w="12192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2510015" y="1508760"/>
              <a:ext cx="699770" cy="810895"/>
            </a:xfrm>
            <a:custGeom>
              <a:avLst/>
              <a:gdLst/>
              <a:ahLst/>
              <a:cxnLst/>
              <a:rect l="l" t="t" r="r" b="b"/>
              <a:pathLst>
                <a:path w="699769" h="810894">
                  <a:moveTo>
                    <a:pt x="525780" y="36576"/>
                  </a:moveTo>
                  <a:lnTo>
                    <a:pt x="513080" y="30480"/>
                  </a:lnTo>
                  <a:lnTo>
                    <a:pt x="449580" y="0"/>
                  </a:lnTo>
                  <a:lnTo>
                    <a:pt x="449580" y="30607"/>
                  </a:lnTo>
                  <a:lnTo>
                    <a:pt x="0" y="35052"/>
                  </a:lnTo>
                  <a:lnTo>
                    <a:pt x="0" y="47244"/>
                  </a:lnTo>
                  <a:lnTo>
                    <a:pt x="449580" y="44284"/>
                  </a:lnTo>
                  <a:lnTo>
                    <a:pt x="449580" y="76200"/>
                  </a:lnTo>
                  <a:lnTo>
                    <a:pt x="525780" y="36576"/>
                  </a:lnTo>
                  <a:close/>
                </a:path>
                <a:path w="699769" h="810894">
                  <a:moveTo>
                    <a:pt x="699528" y="772668"/>
                  </a:moveTo>
                  <a:lnTo>
                    <a:pt x="623328" y="734568"/>
                  </a:lnTo>
                  <a:lnTo>
                    <a:pt x="623328" y="766483"/>
                  </a:lnTo>
                  <a:lnTo>
                    <a:pt x="28956" y="762000"/>
                  </a:lnTo>
                  <a:lnTo>
                    <a:pt x="28956" y="775716"/>
                  </a:lnTo>
                  <a:lnTo>
                    <a:pt x="623328" y="778713"/>
                  </a:lnTo>
                  <a:lnTo>
                    <a:pt x="623328" y="810768"/>
                  </a:lnTo>
                  <a:lnTo>
                    <a:pt x="687336" y="778764"/>
                  </a:lnTo>
                  <a:lnTo>
                    <a:pt x="699528" y="772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9" name="object 399"/>
          <p:cNvSpPr txBox="1"/>
          <p:nvPr/>
        </p:nvSpPr>
        <p:spPr>
          <a:xfrm>
            <a:off x="2006600" y="977895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2565907" y="2133088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4487672" y="2145280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 spc="-5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5">
                <a:latin typeface="Calibri"/>
                <a:cs typeface="Calibri"/>
              </a:rPr>
              <a:t>x</a:t>
            </a:r>
            <a:r>
              <a:rPr dirty="0" sz="800" spc="-15">
                <a:latin typeface="Calibri"/>
                <a:cs typeface="Calibri"/>
              </a:rPr>
              <a:t>t</a:t>
            </a:r>
            <a:r>
              <a:rPr dirty="0" sz="80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2" name="object 402"/>
          <p:cNvSpPr txBox="1"/>
          <p:nvPr/>
        </p:nvSpPr>
        <p:spPr>
          <a:xfrm>
            <a:off x="4626355" y="2358640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3" name="object 403"/>
          <p:cNvSpPr txBox="1"/>
          <p:nvPr/>
        </p:nvSpPr>
        <p:spPr>
          <a:xfrm>
            <a:off x="2485135" y="4771132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2493264" y="2901695"/>
            <a:ext cx="363220" cy="76200"/>
          </a:xfrm>
          <a:custGeom>
            <a:avLst/>
            <a:gdLst/>
            <a:ahLst/>
            <a:cxnLst/>
            <a:rect l="l" t="t" r="r" b="b"/>
            <a:pathLst>
              <a:path w="363219" h="76200">
                <a:moveTo>
                  <a:pt x="350520" y="44196"/>
                </a:moveTo>
                <a:lnTo>
                  <a:pt x="298704" y="44196"/>
                </a:lnTo>
                <a:lnTo>
                  <a:pt x="298704" y="32004"/>
                </a:lnTo>
                <a:lnTo>
                  <a:pt x="286512" y="31941"/>
                </a:lnTo>
                <a:lnTo>
                  <a:pt x="286512" y="0"/>
                </a:lnTo>
                <a:lnTo>
                  <a:pt x="362712" y="38100"/>
                </a:lnTo>
                <a:lnTo>
                  <a:pt x="350520" y="44196"/>
                </a:lnTo>
                <a:close/>
              </a:path>
              <a:path w="363219" h="76200">
                <a:moveTo>
                  <a:pt x="286512" y="44133"/>
                </a:moveTo>
                <a:lnTo>
                  <a:pt x="0" y="42672"/>
                </a:lnTo>
                <a:lnTo>
                  <a:pt x="0" y="30480"/>
                </a:lnTo>
                <a:lnTo>
                  <a:pt x="286512" y="31941"/>
                </a:lnTo>
                <a:lnTo>
                  <a:pt x="286512" y="44133"/>
                </a:lnTo>
                <a:close/>
              </a:path>
              <a:path w="363219" h="76200">
                <a:moveTo>
                  <a:pt x="298704" y="44196"/>
                </a:moveTo>
                <a:lnTo>
                  <a:pt x="286512" y="44133"/>
                </a:lnTo>
                <a:lnTo>
                  <a:pt x="286512" y="31941"/>
                </a:lnTo>
                <a:lnTo>
                  <a:pt x="298704" y="32004"/>
                </a:lnTo>
                <a:lnTo>
                  <a:pt x="298704" y="44196"/>
                </a:lnTo>
                <a:close/>
              </a:path>
              <a:path w="363219" h="76200">
                <a:moveTo>
                  <a:pt x="286512" y="76200"/>
                </a:moveTo>
                <a:lnTo>
                  <a:pt x="286512" y="44133"/>
                </a:lnTo>
                <a:lnTo>
                  <a:pt x="350520" y="44196"/>
                </a:lnTo>
                <a:lnTo>
                  <a:pt x="2865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 txBox="1"/>
          <p:nvPr/>
        </p:nvSpPr>
        <p:spPr>
          <a:xfrm>
            <a:off x="3094711" y="3015703"/>
            <a:ext cx="838200" cy="3981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900" spc="-5">
                <a:latin typeface="Calibri"/>
                <a:cs typeface="Calibri"/>
              </a:rPr>
              <a:t>Order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5">
                <a:latin typeface="Calibri"/>
                <a:cs typeface="Calibri"/>
              </a:rPr>
              <a:t>History</a:t>
            </a:r>
            <a:endParaRPr sz="9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439"/>
              </a:spcBef>
            </a:pPr>
            <a:r>
              <a:rPr dirty="0" u="sng" sz="7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&lt;&lt;e</a:t>
            </a:r>
            <a:r>
              <a:rPr dirty="0" sz="700" spc="-5">
                <a:latin typeface="Calibri"/>
                <a:cs typeface="Calibri"/>
              </a:rPr>
              <a:t>xtend&gt;&gt;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06" name="object 406"/>
          <p:cNvGrpSpPr/>
          <p:nvPr/>
        </p:nvGrpSpPr>
        <p:grpSpPr>
          <a:xfrm>
            <a:off x="4250435" y="2252472"/>
            <a:ext cx="1209040" cy="723900"/>
            <a:chOff x="4250435" y="2252472"/>
            <a:chExt cx="1209040" cy="723900"/>
          </a:xfrm>
        </p:grpSpPr>
        <p:sp>
          <p:nvSpPr>
            <p:cNvPr id="407" name="object 407"/>
            <p:cNvSpPr/>
            <p:nvPr/>
          </p:nvSpPr>
          <p:spPr>
            <a:xfrm>
              <a:off x="4250435" y="2252472"/>
              <a:ext cx="879475" cy="76200"/>
            </a:xfrm>
            <a:custGeom>
              <a:avLst/>
              <a:gdLst/>
              <a:ahLst/>
              <a:cxnLst/>
              <a:rect l="l" t="t" r="r" b="b"/>
              <a:pathLst>
                <a:path w="879475" h="76200">
                  <a:moveTo>
                    <a:pt x="76200" y="76200"/>
                  </a:moveTo>
                  <a:lnTo>
                    <a:pt x="0" y="39624"/>
                  </a:lnTo>
                  <a:lnTo>
                    <a:pt x="74675" y="0"/>
                  </a:lnTo>
                  <a:lnTo>
                    <a:pt x="75311" y="31788"/>
                  </a:lnTo>
                  <a:lnTo>
                    <a:pt x="62483" y="32004"/>
                  </a:lnTo>
                  <a:lnTo>
                    <a:pt x="64008" y="45720"/>
                  </a:lnTo>
                  <a:lnTo>
                    <a:pt x="75590" y="45720"/>
                  </a:lnTo>
                  <a:lnTo>
                    <a:pt x="76200" y="76200"/>
                  </a:lnTo>
                  <a:close/>
                </a:path>
                <a:path w="879475" h="76200">
                  <a:moveTo>
                    <a:pt x="75586" y="45503"/>
                  </a:moveTo>
                  <a:lnTo>
                    <a:pt x="75311" y="31788"/>
                  </a:lnTo>
                  <a:lnTo>
                    <a:pt x="879348" y="18288"/>
                  </a:lnTo>
                  <a:lnTo>
                    <a:pt x="879348" y="30480"/>
                  </a:lnTo>
                  <a:lnTo>
                    <a:pt x="75586" y="45503"/>
                  </a:lnTo>
                  <a:close/>
                </a:path>
                <a:path w="879475" h="76200">
                  <a:moveTo>
                    <a:pt x="64008" y="45720"/>
                  </a:moveTo>
                  <a:lnTo>
                    <a:pt x="62483" y="32004"/>
                  </a:lnTo>
                  <a:lnTo>
                    <a:pt x="75311" y="31788"/>
                  </a:lnTo>
                  <a:lnTo>
                    <a:pt x="75586" y="45503"/>
                  </a:lnTo>
                  <a:lnTo>
                    <a:pt x="64008" y="45720"/>
                  </a:lnTo>
                  <a:close/>
                </a:path>
                <a:path w="879475" h="76200">
                  <a:moveTo>
                    <a:pt x="75590" y="45720"/>
                  </a:moveTo>
                  <a:lnTo>
                    <a:pt x="64008" y="45720"/>
                  </a:lnTo>
                  <a:lnTo>
                    <a:pt x="75586" y="45503"/>
                  </a:lnTo>
                  <a:lnTo>
                    <a:pt x="75590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8" name="object 40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375148" y="2398776"/>
              <a:ext cx="76200" cy="192024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382768" y="2823972"/>
              <a:ext cx="76200" cy="152400"/>
            </a:xfrm>
            <a:prstGeom prst="rect">
              <a:avLst/>
            </a:prstGeom>
          </p:spPr>
        </p:pic>
      </p:grpSp>
      <p:sp>
        <p:nvSpPr>
          <p:cNvPr id="410" name="object 410"/>
          <p:cNvSpPr txBox="1"/>
          <p:nvPr/>
        </p:nvSpPr>
        <p:spPr>
          <a:xfrm>
            <a:off x="4865623" y="2617700"/>
            <a:ext cx="812165" cy="35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Pr</a:t>
            </a:r>
            <a:r>
              <a:rPr dirty="0" sz="900" spc="-10">
                <a:latin typeface="Calibri"/>
                <a:cs typeface="Calibri"/>
              </a:rPr>
              <a:t>i</a:t>
            </a:r>
            <a:r>
              <a:rPr dirty="0" sz="900" spc="5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ra</a:t>
            </a:r>
            <a:r>
              <a:rPr dirty="0" sz="900" spc="-5">
                <a:latin typeface="Calibri"/>
                <a:cs typeface="Calibri"/>
              </a:rPr>
              <a:t>n</a:t>
            </a:r>
            <a:r>
              <a:rPr dirty="0" sz="900" spc="-10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2489707" y="1390900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2743200" y="4344923"/>
            <a:ext cx="605155" cy="76200"/>
          </a:xfrm>
          <a:custGeom>
            <a:avLst/>
            <a:gdLst/>
            <a:ahLst/>
            <a:cxnLst/>
            <a:rect l="l" t="t" r="r" b="b"/>
            <a:pathLst>
              <a:path w="605154" h="76200">
                <a:moveTo>
                  <a:pt x="528828" y="76200"/>
                </a:moveTo>
                <a:lnTo>
                  <a:pt x="528191" y="44376"/>
                </a:lnTo>
                <a:lnTo>
                  <a:pt x="541020" y="44196"/>
                </a:lnTo>
                <a:lnTo>
                  <a:pt x="541020" y="32004"/>
                </a:lnTo>
                <a:lnTo>
                  <a:pt x="527944" y="32004"/>
                </a:lnTo>
                <a:lnTo>
                  <a:pt x="527304" y="0"/>
                </a:lnTo>
                <a:lnTo>
                  <a:pt x="595312" y="32004"/>
                </a:lnTo>
                <a:lnTo>
                  <a:pt x="541020" y="32004"/>
                </a:lnTo>
                <a:lnTo>
                  <a:pt x="527947" y="32151"/>
                </a:lnTo>
                <a:lnTo>
                  <a:pt x="595625" y="32151"/>
                </a:lnTo>
                <a:lnTo>
                  <a:pt x="605028" y="36576"/>
                </a:lnTo>
                <a:lnTo>
                  <a:pt x="528828" y="76200"/>
                </a:lnTo>
                <a:close/>
              </a:path>
              <a:path w="605154" h="76200">
                <a:moveTo>
                  <a:pt x="528191" y="44376"/>
                </a:moveTo>
                <a:lnTo>
                  <a:pt x="527947" y="32151"/>
                </a:lnTo>
                <a:lnTo>
                  <a:pt x="541020" y="32004"/>
                </a:lnTo>
                <a:lnTo>
                  <a:pt x="541020" y="44196"/>
                </a:lnTo>
                <a:lnTo>
                  <a:pt x="528191" y="44376"/>
                </a:lnTo>
                <a:close/>
              </a:path>
              <a:path w="605154" h="76200">
                <a:moveTo>
                  <a:pt x="0" y="51816"/>
                </a:moveTo>
                <a:lnTo>
                  <a:pt x="0" y="38100"/>
                </a:lnTo>
                <a:lnTo>
                  <a:pt x="527947" y="32151"/>
                </a:lnTo>
                <a:lnTo>
                  <a:pt x="528191" y="44376"/>
                </a:lnTo>
                <a:lnTo>
                  <a:pt x="0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 txBox="1"/>
          <p:nvPr/>
        </p:nvSpPr>
        <p:spPr>
          <a:xfrm>
            <a:off x="2748788" y="4219444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4" name="object 414"/>
          <p:cNvGrpSpPr/>
          <p:nvPr/>
        </p:nvGrpSpPr>
        <p:grpSpPr>
          <a:xfrm>
            <a:off x="2493264" y="4890516"/>
            <a:ext cx="1496695" cy="79375"/>
            <a:chOff x="2493264" y="4890516"/>
            <a:chExt cx="1496695" cy="79375"/>
          </a:xfrm>
        </p:grpSpPr>
        <p:sp>
          <p:nvSpPr>
            <p:cNvPr id="415" name="object 415"/>
            <p:cNvSpPr/>
            <p:nvPr/>
          </p:nvSpPr>
          <p:spPr>
            <a:xfrm>
              <a:off x="2493264" y="4893563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76200" y="76200"/>
                  </a:moveTo>
                  <a:lnTo>
                    <a:pt x="0" y="38100"/>
                  </a:lnTo>
                  <a:lnTo>
                    <a:pt x="76200" y="0"/>
                  </a:lnTo>
                  <a:lnTo>
                    <a:pt x="76200" y="32004"/>
                  </a:lnTo>
                  <a:lnTo>
                    <a:pt x="64008" y="32004"/>
                  </a:lnTo>
                  <a:lnTo>
                    <a:pt x="64008" y="44196"/>
                  </a:lnTo>
                  <a:lnTo>
                    <a:pt x="76200" y="44196"/>
                  </a:lnTo>
                  <a:lnTo>
                    <a:pt x="76200" y="76200"/>
                  </a:lnTo>
                  <a:close/>
                </a:path>
                <a:path w="457200" h="76200">
                  <a:moveTo>
                    <a:pt x="76200" y="44196"/>
                  </a:moveTo>
                  <a:lnTo>
                    <a:pt x="64008" y="44196"/>
                  </a:lnTo>
                  <a:lnTo>
                    <a:pt x="64008" y="32004"/>
                  </a:lnTo>
                  <a:lnTo>
                    <a:pt x="76200" y="32004"/>
                  </a:lnTo>
                  <a:lnTo>
                    <a:pt x="76200" y="44196"/>
                  </a:lnTo>
                  <a:close/>
                </a:path>
                <a:path w="457200" h="76200">
                  <a:moveTo>
                    <a:pt x="457200" y="44196"/>
                  </a:moveTo>
                  <a:lnTo>
                    <a:pt x="76200" y="44196"/>
                  </a:lnTo>
                  <a:lnTo>
                    <a:pt x="76200" y="32004"/>
                  </a:lnTo>
                  <a:lnTo>
                    <a:pt x="457200" y="32004"/>
                  </a:lnTo>
                  <a:lnTo>
                    <a:pt x="457200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6" name="object 41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823716" y="4890516"/>
              <a:ext cx="166116" cy="76200"/>
            </a:xfrm>
            <a:prstGeom prst="rect">
              <a:avLst/>
            </a:prstGeom>
          </p:spPr>
        </p:pic>
      </p:grpSp>
      <p:sp>
        <p:nvSpPr>
          <p:cNvPr id="417" name="object 417"/>
          <p:cNvSpPr txBox="1"/>
          <p:nvPr/>
        </p:nvSpPr>
        <p:spPr>
          <a:xfrm>
            <a:off x="3658615" y="4932676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8" name="object 418"/>
          <p:cNvGrpSpPr/>
          <p:nvPr/>
        </p:nvGrpSpPr>
        <p:grpSpPr>
          <a:xfrm>
            <a:off x="2471800" y="5330825"/>
            <a:ext cx="471170" cy="285750"/>
            <a:chOff x="2471800" y="5330825"/>
            <a:chExt cx="471170" cy="285750"/>
          </a:xfrm>
        </p:grpSpPr>
        <p:sp>
          <p:nvSpPr>
            <p:cNvPr id="419" name="object 419"/>
            <p:cNvSpPr/>
            <p:nvPr/>
          </p:nvSpPr>
          <p:spPr>
            <a:xfrm>
              <a:off x="2474975" y="5334000"/>
              <a:ext cx="464820" cy="279400"/>
            </a:xfrm>
            <a:custGeom>
              <a:avLst/>
              <a:gdLst/>
              <a:ahLst/>
              <a:cxnLst/>
              <a:rect l="l" t="t" r="r" b="b"/>
              <a:pathLst>
                <a:path w="464819" h="279400">
                  <a:moveTo>
                    <a:pt x="464820" y="0"/>
                  </a:moveTo>
                  <a:lnTo>
                    <a:pt x="324612" y="0"/>
                  </a:lnTo>
                  <a:lnTo>
                    <a:pt x="324612" y="158496"/>
                  </a:lnTo>
                  <a:lnTo>
                    <a:pt x="0" y="158496"/>
                  </a:lnTo>
                </a:path>
                <a:path w="464819" h="279400">
                  <a:moveTo>
                    <a:pt x="448056" y="278892"/>
                  </a:moveTo>
                  <a:lnTo>
                    <a:pt x="330708" y="278892"/>
                  </a:lnTo>
                  <a:lnTo>
                    <a:pt x="330708" y="164592"/>
                  </a:lnTo>
                  <a:lnTo>
                    <a:pt x="18288" y="16459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/>
            <p:cNvSpPr/>
            <p:nvPr/>
          </p:nvSpPr>
          <p:spPr>
            <a:xfrm>
              <a:off x="2476499" y="5454395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76200"/>
                  </a:moveTo>
                  <a:lnTo>
                    <a:pt x="266700" y="0"/>
                  </a:lnTo>
                  <a:lnTo>
                    <a:pt x="330708" y="32004"/>
                  </a:lnTo>
                  <a:lnTo>
                    <a:pt x="280416" y="32004"/>
                  </a:lnTo>
                  <a:lnTo>
                    <a:pt x="280416" y="44196"/>
                  </a:lnTo>
                  <a:lnTo>
                    <a:pt x="330708" y="44196"/>
                  </a:lnTo>
                  <a:lnTo>
                    <a:pt x="266700" y="76200"/>
                  </a:lnTo>
                  <a:close/>
                </a:path>
                <a:path w="342900" h="76200">
                  <a:moveTo>
                    <a:pt x="266700" y="44196"/>
                  </a:moveTo>
                  <a:lnTo>
                    <a:pt x="0" y="44196"/>
                  </a:lnTo>
                  <a:lnTo>
                    <a:pt x="0" y="32004"/>
                  </a:lnTo>
                  <a:lnTo>
                    <a:pt x="266700" y="32004"/>
                  </a:lnTo>
                  <a:lnTo>
                    <a:pt x="266700" y="44196"/>
                  </a:lnTo>
                  <a:close/>
                </a:path>
                <a:path w="342900" h="76200">
                  <a:moveTo>
                    <a:pt x="330708" y="44196"/>
                  </a:moveTo>
                  <a:lnTo>
                    <a:pt x="280416" y="44196"/>
                  </a:lnTo>
                  <a:lnTo>
                    <a:pt x="280416" y="32004"/>
                  </a:lnTo>
                  <a:lnTo>
                    <a:pt x="330708" y="32004"/>
                  </a:lnTo>
                  <a:lnTo>
                    <a:pt x="342900" y="38100"/>
                  </a:lnTo>
                  <a:lnTo>
                    <a:pt x="330708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1" name="object 421"/>
          <p:cNvSpPr txBox="1"/>
          <p:nvPr/>
        </p:nvSpPr>
        <p:spPr>
          <a:xfrm>
            <a:off x="2367788" y="5344155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2838703" y="5936991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1887727" y="6924544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1831835" y="6684264"/>
            <a:ext cx="966469" cy="429895"/>
          </a:xfrm>
          <a:custGeom>
            <a:avLst/>
            <a:gdLst/>
            <a:ahLst/>
            <a:cxnLst/>
            <a:rect l="l" t="t" r="r" b="b"/>
            <a:pathLst>
              <a:path w="966469" h="429895">
                <a:moveTo>
                  <a:pt x="76200" y="236220"/>
                </a:moveTo>
                <a:lnTo>
                  <a:pt x="69329" y="220980"/>
                </a:lnTo>
                <a:lnTo>
                  <a:pt x="41148" y="158496"/>
                </a:lnTo>
                <a:lnTo>
                  <a:pt x="0" y="233172"/>
                </a:lnTo>
                <a:lnTo>
                  <a:pt x="28384" y="234315"/>
                </a:lnTo>
                <a:lnTo>
                  <a:pt x="19812" y="429768"/>
                </a:lnTo>
                <a:lnTo>
                  <a:pt x="39624" y="429768"/>
                </a:lnTo>
                <a:lnTo>
                  <a:pt x="46786" y="235051"/>
                </a:lnTo>
                <a:lnTo>
                  <a:pt x="76200" y="236220"/>
                </a:lnTo>
                <a:close/>
              </a:path>
              <a:path w="966469" h="429895">
                <a:moveTo>
                  <a:pt x="966216" y="38100"/>
                </a:moveTo>
                <a:lnTo>
                  <a:pt x="954024" y="32004"/>
                </a:lnTo>
                <a:lnTo>
                  <a:pt x="890016" y="0"/>
                </a:lnTo>
                <a:lnTo>
                  <a:pt x="890016" y="32004"/>
                </a:lnTo>
                <a:lnTo>
                  <a:pt x="470916" y="32004"/>
                </a:lnTo>
                <a:lnTo>
                  <a:pt x="470916" y="44196"/>
                </a:lnTo>
                <a:lnTo>
                  <a:pt x="890016" y="44196"/>
                </a:lnTo>
                <a:lnTo>
                  <a:pt x="890016" y="76200"/>
                </a:lnTo>
                <a:lnTo>
                  <a:pt x="954024" y="44196"/>
                </a:lnTo>
                <a:lnTo>
                  <a:pt x="96621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 txBox="1"/>
          <p:nvPr/>
        </p:nvSpPr>
        <p:spPr>
          <a:xfrm>
            <a:off x="2262632" y="6570976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6" name="object 426"/>
          <p:cNvSpPr txBox="1"/>
          <p:nvPr/>
        </p:nvSpPr>
        <p:spPr>
          <a:xfrm>
            <a:off x="4544059" y="5978140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2459723" y="6048756"/>
            <a:ext cx="2569845" cy="718185"/>
          </a:xfrm>
          <a:custGeom>
            <a:avLst/>
            <a:gdLst/>
            <a:ahLst/>
            <a:cxnLst/>
            <a:rect l="l" t="t" r="r" b="b"/>
            <a:pathLst>
              <a:path w="2569845" h="718184">
                <a:moveTo>
                  <a:pt x="1371600" y="38100"/>
                </a:moveTo>
                <a:lnTo>
                  <a:pt x="1295400" y="0"/>
                </a:lnTo>
                <a:lnTo>
                  <a:pt x="1295400" y="31877"/>
                </a:lnTo>
                <a:lnTo>
                  <a:pt x="0" y="19812"/>
                </a:lnTo>
                <a:lnTo>
                  <a:pt x="0" y="32004"/>
                </a:lnTo>
                <a:lnTo>
                  <a:pt x="1295400" y="44069"/>
                </a:lnTo>
                <a:lnTo>
                  <a:pt x="1295400" y="76200"/>
                </a:lnTo>
                <a:lnTo>
                  <a:pt x="1359408" y="44196"/>
                </a:lnTo>
                <a:lnTo>
                  <a:pt x="1371600" y="38100"/>
                </a:lnTo>
                <a:close/>
              </a:path>
              <a:path w="2569845" h="718184">
                <a:moveTo>
                  <a:pt x="1833372" y="640080"/>
                </a:moveTo>
                <a:lnTo>
                  <a:pt x="1801164" y="640727"/>
                </a:lnTo>
                <a:lnTo>
                  <a:pt x="1793748" y="172212"/>
                </a:lnTo>
                <a:lnTo>
                  <a:pt x="1781556" y="173736"/>
                </a:lnTo>
                <a:lnTo>
                  <a:pt x="1788972" y="640969"/>
                </a:lnTo>
                <a:lnTo>
                  <a:pt x="1757172" y="641604"/>
                </a:lnTo>
                <a:lnTo>
                  <a:pt x="1796796" y="717804"/>
                </a:lnTo>
                <a:lnTo>
                  <a:pt x="1826920" y="653796"/>
                </a:lnTo>
                <a:lnTo>
                  <a:pt x="1833372" y="640080"/>
                </a:lnTo>
                <a:close/>
              </a:path>
              <a:path w="2569845" h="718184">
                <a:moveTo>
                  <a:pt x="2569476" y="62484"/>
                </a:moveTo>
                <a:lnTo>
                  <a:pt x="2097036" y="62484"/>
                </a:lnTo>
                <a:lnTo>
                  <a:pt x="2097036" y="32004"/>
                </a:lnTo>
                <a:lnTo>
                  <a:pt x="2020836" y="70104"/>
                </a:lnTo>
                <a:lnTo>
                  <a:pt x="2097036" y="108204"/>
                </a:lnTo>
                <a:lnTo>
                  <a:pt x="2097036" y="76200"/>
                </a:lnTo>
                <a:lnTo>
                  <a:pt x="2569476" y="74676"/>
                </a:lnTo>
                <a:lnTo>
                  <a:pt x="2569476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 txBox="1"/>
          <p:nvPr/>
        </p:nvSpPr>
        <p:spPr>
          <a:xfrm>
            <a:off x="4256023" y="6429243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4888991" y="6845807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6200" y="76200"/>
                </a:moveTo>
                <a:lnTo>
                  <a:pt x="0" y="39624"/>
                </a:lnTo>
                <a:lnTo>
                  <a:pt x="74676" y="0"/>
                </a:lnTo>
                <a:lnTo>
                  <a:pt x="75312" y="31838"/>
                </a:lnTo>
                <a:lnTo>
                  <a:pt x="62484" y="32004"/>
                </a:lnTo>
                <a:lnTo>
                  <a:pt x="62484" y="45720"/>
                </a:lnTo>
                <a:lnTo>
                  <a:pt x="75590" y="45720"/>
                </a:lnTo>
                <a:lnTo>
                  <a:pt x="76200" y="76200"/>
                </a:lnTo>
                <a:close/>
              </a:path>
              <a:path w="419100" h="76200">
                <a:moveTo>
                  <a:pt x="75585" y="45496"/>
                </a:moveTo>
                <a:lnTo>
                  <a:pt x="75312" y="31838"/>
                </a:lnTo>
                <a:lnTo>
                  <a:pt x="417576" y="27432"/>
                </a:lnTo>
                <a:lnTo>
                  <a:pt x="419100" y="39624"/>
                </a:lnTo>
                <a:lnTo>
                  <a:pt x="75585" y="45496"/>
                </a:lnTo>
                <a:close/>
              </a:path>
              <a:path w="419100" h="76200">
                <a:moveTo>
                  <a:pt x="62484" y="45720"/>
                </a:moveTo>
                <a:lnTo>
                  <a:pt x="62484" y="32004"/>
                </a:lnTo>
                <a:lnTo>
                  <a:pt x="75312" y="31838"/>
                </a:lnTo>
                <a:lnTo>
                  <a:pt x="75585" y="45496"/>
                </a:lnTo>
                <a:lnTo>
                  <a:pt x="62484" y="45720"/>
                </a:lnTo>
                <a:close/>
              </a:path>
              <a:path w="419100" h="76200">
                <a:moveTo>
                  <a:pt x="75590" y="45720"/>
                </a:moveTo>
                <a:lnTo>
                  <a:pt x="62484" y="45720"/>
                </a:lnTo>
                <a:lnTo>
                  <a:pt x="75585" y="45496"/>
                </a:lnTo>
                <a:lnTo>
                  <a:pt x="7559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 txBox="1"/>
          <p:nvPr/>
        </p:nvSpPr>
        <p:spPr>
          <a:xfrm>
            <a:off x="4809235" y="6726424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31" name="object 431"/>
          <p:cNvGrpSpPr/>
          <p:nvPr/>
        </p:nvGrpSpPr>
        <p:grpSpPr>
          <a:xfrm>
            <a:off x="2324100" y="7104760"/>
            <a:ext cx="612775" cy="840105"/>
            <a:chOff x="2324100" y="7104760"/>
            <a:chExt cx="612775" cy="840105"/>
          </a:xfrm>
        </p:grpSpPr>
        <p:sp>
          <p:nvSpPr>
            <p:cNvPr id="432" name="object 432"/>
            <p:cNvSpPr/>
            <p:nvPr/>
          </p:nvSpPr>
          <p:spPr>
            <a:xfrm>
              <a:off x="2330195" y="7107935"/>
              <a:ext cx="603885" cy="833755"/>
            </a:xfrm>
            <a:custGeom>
              <a:avLst/>
              <a:gdLst/>
              <a:ahLst/>
              <a:cxnLst/>
              <a:rect l="l" t="t" r="r" b="b"/>
              <a:pathLst>
                <a:path w="603885" h="833754">
                  <a:moveTo>
                    <a:pt x="576071" y="0"/>
                  </a:moveTo>
                  <a:lnTo>
                    <a:pt x="364236" y="0"/>
                  </a:lnTo>
                  <a:lnTo>
                    <a:pt x="364236" y="234696"/>
                  </a:lnTo>
                  <a:lnTo>
                    <a:pt x="0" y="234696"/>
                  </a:lnTo>
                </a:path>
                <a:path w="603885" h="833754">
                  <a:moveTo>
                    <a:pt x="576071" y="294132"/>
                  </a:moveTo>
                  <a:lnTo>
                    <a:pt x="370331" y="294132"/>
                  </a:lnTo>
                  <a:lnTo>
                    <a:pt x="370331" y="240792"/>
                  </a:lnTo>
                  <a:lnTo>
                    <a:pt x="0" y="240792"/>
                  </a:lnTo>
                </a:path>
                <a:path w="603885" h="833754">
                  <a:moveTo>
                    <a:pt x="603504" y="571500"/>
                  </a:moveTo>
                  <a:lnTo>
                    <a:pt x="365760" y="571500"/>
                  </a:lnTo>
                  <a:lnTo>
                    <a:pt x="365760" y="240792"/>
                  </a:lnTo>
                  <a:lnTo>
                    <a:pt x="19812" y="240792"/>
                  </a:lnTo>
                </a:path>
                <a:path w="603885" h="833754">
                  <a:moveTo>
                    <a:pt x="592836" y="833628"/>
                  </a:moveTo>
                  <a:lnTo>
                    <a:pt x="367284" y="833628"/>
                  </a:lnTo>
                  <a:lnTo>
                    <a:pt x="367284" y="240792"/>
                  </a:lnTo>
                  <a:lnTo>
                    <a:pt x="0" y="24079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2324100" y="7310627"/>
              <a:ext cx="381000" cy="7620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06324" y="76200"/>
                  </a:moveTo>
                  <a:lnTo>
                    <a:pt x="304800" y="0"/>
                  </a:lnTo>
                  <a:lnTo>
                    <a:pt x="368808" y="32004"/>
                  </a:lnTo>
                  <a:lnTo>
                    <a:pt x="318515" y="32004"/>
                  </a:lnTo>
                  <a:lnTo>
                    <a:pt x="318515" y="44196"/>
                  </a:lnTo>
                  <a:lnTo>
                    <a:pt x="369051" y="44196"/>
                  </a:lnTo>
                  <a:lnTo>
                    <a:pt x="306324" y="76200"/>
                  </a:lnTo>
                  <a:close/>
                </a:path>
                <a:path w="381000" h="76200">
                  <a:moveTo>
                    <a:pt x="305683" y="44196"/>
                  </a:moveTo>
                  <a:lnTo>
                    <a:pt x="0" y="44196"/>
                  </a:lnTo>
                  <a:lnTo>
                    <a:pt x="0" y="32004"/>
                  </a:lnTo>
                  <a:lnTo>
                    <a:pt x="305440" y="32004"/>
                  </a:lnTo>
                  <a:lnTo>
                    <a:pt x="305683" y="44196"/>
                  </a:lnTo>
                  <a:close/>
                </a:path>
                <a:path w="381000" h="76200">
                  <a:moveTo>
                    <a:pt x="369051" y="44196"/>
                  </a:moveTo>
                  <a:lnTo>
                    <a:pt x="318515" y="44196"/>
                  </a:lnTo>
                  <a:lnTo>
                    <a:pt x="318515" y="32004"/>
                  </a:lnTo>
                  <a:lnTo>
                    <a:pt x="368808" y="32004"/>
                  </a:lnTo>
                  <a:lnTo>
                    <a:pt x="381000" y="38100"/>
                  </a:lnTo>
                  <a:lnTo>
                    <a:pt x="369051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4" name="object 434"/>
          <p:cNvSpPr txBox="1"/>
          <p:nvPr/>
        </p:nvSpPr>
        <p:spPr>
          <a:xfrm>
            <a:off x="2239772" y="7197340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35" name="object 435"/>
          <p:cNvGrpSpPr/>
          <p:nvPr/>
        </p:nvGrpSpPr>
        <p:grpSpPr>
          <a:xfrm>
            <a:off x="2522219" y="8249284"/>
            <a:ext cx="683260" cy="529590"/>
            <a:chOff x="2522219" y="8249284"/>
            <a:chExt cx="683260" cy="529590"/>
          </a:xfrm>
        </p:grpSpPr>
        <p:sp>
          <p:nvSpPr>
            <p:cNvPr id="436" name="object 436"/>
            <p:cNvSpPr/>
            <p:nvPr/>
          </p:nvSpPr>
          <p:spPr>
            <a:xfrm>
              <a:off x="2569464" y="8252459"/>
              <a:ext cx="632460" cy="523240"/>
            </a:xfrm>
            <a:custGeom>
              <a:avLst/>
              <a:gdLst/>
              <a:ahLst/>
              <a:cxnLst/>
              <a:rect l="l" t="t" r="r" b="b"/>
              <a:pathLst>
                <a:path w="632460" h="523240">
                  <a:moveTo>
                    <a:pt x="632459" y="0"/>
                  </a:moveTo>
                  <a:lnTo>
                    <a:pt x="316991" y="0"/>
                  </a:lnTo>
                  <a:lnTo>
                    <a:pt x="316991" y="202691"/>
                  </a:lnTo>
                  <a:lnTo>
                    <a:pt x="102108" y="202691"/>
                  </a:lnTo>
                </a:path>
                <a:path w="632460" h="523240">
                  <a:moveTo>
                    <a:pt x="627887" y="251459"/>
                  </a:moveTo>
                  <a:lnTo>
                    <a:pt x="312419" y="251459"/>
                  </a:lnTo>
                  <a:lnTo>
                    <a:pt x="312419" y="202691"/>
                  </a:lnTo>
                  <a:lnTo>
                    <a:pt x="0" y="202691"/>
                  </a:lnTo>
                </a:path>
                <a:path w="632460" h="523240">
                  <a:moveTo>
                    <a:pt x="629411" y="522732"/>
                  </a:moveTo>
                  <a:lnTo>
                    <a:pt x="316991" y="522732"/>
                  </a:lnTo>
                  <a:lnTo>
                    <a:pt x="316991" y="202691"/>
                  </a:lnTo>
                  <a:lnTo>
                    <a:pt x="137159" y="20269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2522219" y="8417051"/>
              <a:ext cx="370840" cy="76200"/>
            </a:xfrm>
            <a:custGeom>
              <a:avLst/>
              <a:gdLst/>
              <a:ahLst/>
              <a:cxnLst/>
              <a:rect l="l" t="t" r="r" b="b"/>
              <a:pathLst>
                <a:path w="370839" h="76200">
                  <a:moveTo>
                    <a:pt x="294131" y="76200"/>
                  </a:moveTo>
                  <a:lnTo>
                    <a:pt x="294131" y="0"/>
                  </a:lnTo>
                  <a:lnTo>
                    <a:pt x="358140" y="32004"/>
                  </a:lnTo>
                  <a:lnTo>
                    <a:pt x="306324" y="32004"/>
                  </a:lnTo>
                  <a:lnTo>
                    <a:pt x="306324" y="44196"/>
                  </a:lnTo>
                  <a:lnTo>
                    <a:pt x="358140" y="44196"/>
                  </a:lnTo>
                  <a:lnTo>
                    <a:pt x="294131" y="76200"/>
                  </a:lnTo>
                  <a:close/>
                </a:path>
                <a:path w="370839" h="76200">
                  <a:moveTo>
                    <a:pt x="294131" y="44196"/>
                  </a:moveTo>
                  <a:lnTo>
                    <a:pt x="0" y="44196"/>
                  </a:lnTo>
                  <a:lnTo>
                    <a:pt x="0" y="32004"/>
                  </a:lnTo>
                  <a:lnTo>
                    <a:pt x="294131" y="32004"/>
                  </a:lnTo>
                  <a:lnTo>
                    <a:pt x="294131" y="44196"/>
                  </a:lnTo>
                  <a:close/>
                </a:path>
                <a:path w="370839" h="76200">
                  <a:moveTo>
                    <a:pt x="358140" y="44196"/>
                  </a:moveTo>
                  <a:lnTo>
                    <a:pt x="306324" y="44196"/>
                  </a:lnTo>
                  <a:lnTo>
                    <a:pt x="306324" y="32004"/>
                  </a:lnTo>
                  <a:lnTo>
                    <a:pt x="358140" y="32004"/>
                  </a:lnTo>
                  <a:lnTo>
                    <a:pt x="370332" y="38100"/>
                  </a:lnTo>
                  <a:lnTo>
                    <a:pt x="358140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8" name="object 438"/>
          <p:cNvSpPr txBox="1"/>
          <p:nvPr/>
        </p:nvSpPr>
        <p:spPr>
          <a:xfrm>
            <a:off x="2408936" y="8294620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2260092" y="9308592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80" h="76200">
                <a:moveTo>
                  <a:pt x="461772" y="30519"/>
                </a:moveTo>
                <a:lnTo>
                  <a:pt x="461772" y="0"/>
                </a:lnTo>
                <a:lnTo>
                  <a:pt x="522732" y="30480"/>
                </a:lnTo>
                <a:lnTo>
                  <a:pt x="473963" y="30480"/>
                </a:lnTo>
                <a:lnTo>
                  <a:pt x="461772" y="30519"/>
                </a:lnTo>
                <a:close/>
              </a:path>
              <a:path w="538480" h="76200">
                <a:moveTo>
                  <a:pt x="461772" y="44235"/>
                </a:moveTo>
                <a:lnTo>
                  <a:pt x="461772" y="30519"/>
                </a:lnTo>
                <a:lnTo>
                  <a:pt x="473963" y="30480"/>
                </a:lnTo>
                <a:lnTo>
                  <a:pt x="473963" y="44196"/>
                </a:lnTo>
                <a:lnTo>
                  <a:pt x="461772" y="44235"/>
                </a:lnTo>
                <a:close/>
              </a:path>
              <a:path w="538480" h="76200">
                <a:moveTo>
                  <a:pt x="461772" y="76200"/>
                </a:moveTo>
                <a:lnTo>
                  <a:pt x="461772" y="44235"/>
                </a:lnTo>
                <a:lnTo>
                  <a:pt x="473963" y="44196"/>
                </a:lnTo>
                <a:lnTo>
                  <a:pt x="473963" y="30480"/>
                </a:lnTo>
                <a:lnTo>
                  <a:pt x="522732" y="30480"/>
                </a:lnTo>
                <a:lnTo>
                  <a:pt x="537972" y="38100"/>
                </a:lnTo>
                <a:lnTo>
                  <a:pt x="461772" y="76200"/>
                </a:lnTo>
                <a:close/>
              </a:path>
              <a:path w="538480" h="76200">
                <a:moveTo>
                  <a:pt x="0" y="45720"/>
                </a:moveTo>
                <a:lnTo>
                  <a:pt x="0" y="32004"/>
                </a:lnTo>
                <a:lnTo>
                  <a:pt x="461772" y="30519"/>
                </a:lnTo>
                <a:lnTo>
                  <a:pt x="461772" y="44235"/>
                </a:lnTo>
                <a:lnTo>
                  <a:pt x="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 txBox="1"/>
          <p:nvPr/>
        </p:nvSpPr>
        <p:spPr>
          <a:xfrm>
            <a:off x="2239772" y="9167872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2362200" y="9942576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11124" y="76200"/>
                </a:moveTo>
                <a:lnTo>
                  <a:pt x="610487" y="44353"/>
                </a:lnTo>
                <a:lnTo>
                  <a:pt x="623316" y="44196"/>
                </a:lnTo>
                <a:lnTo>
                  <a:pt x="623316" y="30480"/>
                </a:lnTo>
                <a:lnTo>
                  <a:pt x="610209" y="30480"/>
                </a:lnTo>
                <a:lnTo>
                  <a:pt x="609600" y="0"/>
                </a:lnTo>
                <a:lnTo>
                  <a:pt x="673099" y="30480"/>
                </a:lnTo>
                <a:lnTo>
                  <a:pt x="623316" y="30480"/>
                </a:lnTo>
                <a:lnTo>
                  <a:pt x="610213" y="30672"/>
                </a:lnTo>
                <a:lnTo>
                  <a:pt x="673500" y="30672"/>
                </a:lnTo>
                <a:lnTo>
                  <a:pt x="685799" y="36576"/>
                </a:lnTo>
                <a:lnTo>
                  <a:pt x="611124" y="76200"/>
                </a:lnTo>
                <a:close/>
              </a:path>
              <a:path w="685800" h="76200">
                <a:moveTo>
                  <a:pt x="610487" y="44353"/>
                </a:moveTo>
                <a:lnTo>
                  <a:pt x="610213" y="30672"/>
                </a:lnTo>
                <a:lnTo>
                  <a:pt x="623316" y="30480"/>
                </a:lnTo>
                <a:lnTo>
                  <a:pt x="623316" y="44196"/>
                </a:lnTo>
                <a:lnTo>
                  <a:pt x="610487" y="44353"/>
                </a:lnTo>
                <a:close/>
              </a:path>
              <a:path w="685800" h="76200">
                <a:moveTo>
                  <a:pt x="1524" y="51816"/>
                </a:moveTo>
                <a:lnTo>
                  <a:pt x="0" y="39624"/>
                </a:lnTo>
                <a:lnTo>
                  <a:pt x="610213" y="30672"/>
                </a:lnTo>
                <a:lnTo>
                  <a:pt x="610487" y="44353"/>
                </a:lnTo>
                <a:lnTo>
                  <a:pt x="152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 txBox="1"/>
          <p:nvPr/>
        </p:nvSpPr>
        <p:spPr>
          <a:xfrm>
            <a:off x="2428748" y="9832335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3" name="object 443"/>
          <p:cNvSpPr/>
          <p:nvPr/>
        </p:nvSpPr>
        <p:spPr>
          <a:xfrm>
            <a:off x="3944111" y="9863328"/>
            <a:ext cx="725805" cy="76200"/>
          </a:xfrm>
          <a:custGeom>
            <a:avLst/>
            <a:gdLst/>
            <a:ahLst/>
            <a:cxnLst/>
            <a:rect l="l" t="t" r="r" b="b"/>
            <a:pathLst>
              <a:path w="72580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5720"/>
                </a:lnTo>
                <a:lnTo>
                  <a:pt x="76200" y="45888"/>
                </a:lnTo>
                <a:lnTo>
                  <a:pt x="76200" y="76200"/>
                </a:lnTo>
                <a:close/>
              </a:path>
              <a:path w="725804" h="76200">
                <a:moveTo>
                  <a:pt x="76200" y="45888"/>
                </a:moveTo>
                <a:lnTo>
                  <a:pt x="64008" y="45720"/>
                </a:lnTo>
                <a:lnTo>
                  <a:pt x="64008" y="32004"/>
                </a:lnTo>
                <a:lnTo>
                  <a:pt x="76200" y="32200"/>
                </a:lnTo>
                <a:lnTo>
                  <a:pt x="76200" y="45888"/>
                </a:lnTo>
                <a:close/>
              </a:path>
              <a:path w="725804" h="76200">
                <a:moveTo>
                  <a:pt x="76200" y="32200"/>
                </a:moveTo>
                <a:lnTo>
                  <a:pt x="64008" y="32004"/>
                </a:lnTo>
                <a:lnTo>
                  <a:pt x="76200" y="32004"/>
                </a:lnTo>
                <a:lnTo>
                  <a:pt x="76200" y="32200"/>
                </a:lnTo>
                <a:close/>
              </a:path>
              <a:path w="725804" h="76200">
                <a:moveTo>
                  <a:pt x="725424" y="54864"/>
                </a:moveTo>
                <a:lnTo>
                  <a:pt x="76200" y="45888"/>
                </a:lnTo>
                <a:lnTo>
                  <a:pt x="76200" y="32200"/>
                </a:lnTo>
                <a:lnTo>
                  <a:pt x="725424" y="42672"/>
                </a:lnTo>
                <a:lnTo>
                  <a:pt x="72542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 txBox="1"/>
          <p:nvPr/>
        </p:nvSpPr>
        <p:spPr>
          <a:xfrm>
            <a:off x="4042664" y="9763755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2368295" y="10433303"/>
            <a:ext cx="624840" cy="76200"/>
          </a:xfrm>
          <a:custGeom>
            <a:avLst/>
            <a:gdLst/>
            <a:ahLst/>
            <a:cxnLst/>
            <a:rect l="l" t="t" r="r" b="b"/>
            <a:pathLst>
              <a:path w="624839" h="76200">
                <a:moveTo>
                  <a:pt x="548639" y="76200"/>
                </a:moveTo>
                <a:lnTo>
                  <a:pt x="548639" y="0"/>
                </a:lnTo>
                <a:lnTo>
                  <a:pt x="612647" y="32004"/>
                </a:lnTo>
                <a:lnTo>
                  <a:pt x="562356" y="32004"/>
                </a:lnTo>
                <a:lnTo>
                  <a:pt x="562356" y="44196"/>
                </a:lnTo>
                <a:lnTo>
                  <a:pt x="612647" y="44196"/>
                </a:lnTo>
                <a:lnTo>
                  <a:pt x="548639" y="76200"/>
                </a:lnTo>
                <a:close/>
              </a:path>
              <a:path w="624839" h="76200">
                <a:moveTo>
                  <a:pt x="548639" y="44196"/>
                </a:moveTo>
                <a:lnTo>
                  <a:pt x="0" y="44196"/>
                </a:lnTo>
                <a:lnTo>
                  <a:pt x="0" y="32004"/>
                </a:lnTo>
                <a:lnTo>
                  <a:pt x="548639" y="32004"/>
                </a:lnTo>
                <a:lnTo>
                  <a:pt x="548639" y="44196"/>
                </a:lnTo>
                <a:close/>
              </a:path>
              <a:path w="624839" h="76200">
                <a:moveTo>
                  <a:pt x="612647" y="44196"/>
                </a:moveTo>
                <a:lnTo>
                  <a:pt x="562356" y="44196"/>
                </a:lnTo>
                <a:lnTo>
                  <a:pt x="562356" y="32004"/>
                </a:lnTo>
                <a:lnTo>
                  <a:pt x="612647" y="32004"/>
                </a:lnTo>
                <a:lnTo>
                  <a:pt x="624839" y="38100"/>
                </a:lnTo>
                <a:lnTo>
                  <a:pt x="612647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 txBox="1"/>
          <p:nvPr/>
        </p:nvSpPr>
        <p:spPr>
          <a:xfrm>
            <a:off x="2375407" y="10307824"/>
            <a:ext cx="52768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&lt;&lt;include&gt;&gt;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47" name="object 447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3361944" y="3282696"/>
            <a:ext cx="76200" cy="126492"/>
          </a:xfrm>
          <a:prstGeom prst="rect">
            <a:avLst/>
          </a:prstGeom>
        </p:spPr>
      </p:pic>
      <p:sp>
        <p:nvSpPr>
          <p:cNvPr id="448" name="object 448"/>
          <p:cNvSpPr txBox="1"/>
          <p:nvPr/>
        </p:nvSpPr>
        <p:spPr>
          <a:xfrm>
            <a:off x="1627617" y="2783847"/>
            <a:ext cx="1318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View personal</a:t>
            </a:r>
            <a:r>
              <a:rPr dirty="0" sz="900" spc="235">
                <a:latin typeface="Calibri"/>
                <a:cs typeface="Calibri"/>
              </a:rPr>
              <a:t> </a:t>
            </a:r>
            <a:r>
              <a:rPr dirty="0" baseline="17361" sz="1200" spc="-7">
                <a:latin typeface="Calibri"/>
                <a:cs typeface="Calibri"/>
              </a:rPr>
              <a:t>&lt;&lt;include&gt;&gt;</a:t>
            </a:r>
            <a:endParaRPr baseline="17361" sz="1200">
              <a:latin typeface="Calibri"/>
              <a:cs typeface="Calibri"/>
            </a:endParaRPr>
          </a:p>
        </p:txBody>
      </p:sp>
      <p:grpSp>
        <p:nvGrpSpPr>
          <p:cNvPr id="449" name="object 449"/>
          <p:cNvGrpSpPr/>
          <p:nvPr/>
        </p:nvGrpSpPr>
        <p:grpSpPr>
          <a:xfrm>
            <a:off x="1266444" y="47244"/>
            <a:ext cx="5750560" cy="10607040"/>
            <a:chOff x="1266444" y="47244"/>
            <a:chExt cx="5750560" cy="10607040"/>
          </a:xfrm>
        </p:grpSpPr>
        <p:sp>
          <p:nvSpPr>
            <p:cNvPr id="450" name="object 450"/>
            <p:cNvSpPr/>
            <p:nvPr/>
          </p:nvSpPr>
          <p:spPr>
            <a:xfrm>
              <a:off x="1272540" y="53340"/>
              <a:ext cx="5737860" cy="10594975"/>
            </a:xfrm>
            <a:custGeom>
              <a:avLst/>
              <a:gdLst/>
              <a:ahLst/>
              <a:cxnLst/>
              <a:rect l="l" t="t" r="r" b="b"/>
              <a:pathLst>
                <a:path w="5737859" h="10594975">
                  <a:moveTo>
                    <a:pt x="0" y="0"/>
                  </a:moveTo>
                  <a:lnTo>
                    <a:pt x="5737859" y="0"/>
                  </a:lnTo>
                  <a:lnTo>
                    <a:pt x="5737859" y="10594848"/>
                  </a:lnTo>
                  <a:lnTo>
                    <a:pt x="0" y="105948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1" name="object 451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921763" y="5149595"/>
              <a:ext cx="76200" cy="210312"/>
            </a:xfrm>
            <a:prstGeom prst="rect">
              <a:avLst/>
            </a:prstGeom>
          </p:spPr>
        </p:pic>
      </p:grpSp>
      <p:sp>
        <p:nvSpPr>
          <p:cNvPr id="452" name="object 452"/>
          <p:cNvSpPr txBox="1"/>
          <p:nvPr/>
        </p:nvSpPr>
        <p:spPr>
          <a:xfrm>
            <a:off x="1956307" y="5208520"/>
            <a:ext cx="512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Calibri"/>
                <a:cs typeface="Calibri"/>
              </a:rPr>
              <a:t>&lt;</a:t>
            </a:r>
            <a:r>
              <a:rPr dirty="0" sz="800">
                <a:latin typeface="Calibri"/>
                <a:cs typeface="Calibri"/>
              </a:rPr>
              <a:t>&lt;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>
                <a:latin typeface="Calibri"/>
                <a:cs typeface="Calibri"/>
              </a:rPr>
              <a:t>xt</a:t>
            </a:r>
            <a:r>
              <a:rPr dirty="0" sz="800" spc="-10">
                <a:latin typeface="Calibri"/>
                <a:cs typeface="Calibri"/>
              </a:rPr>
              <a:t>e</a:t>
            </a:r>
            <a:r>
              <a:rPr dirty="0" sz="800" spc="-5">
                <a:latin typeface="Calibri"/>
                <a:cs typeface="Calibri"/>
              </a:rPr>
              <a:t>nd</a:t>
            </a:r>
            <a:r>
              <a:rPr dirty="0" sz="800" spc="-10">
                <a:latin typeface="Calibri"/>
                <a:cs typeface="Calibri"/>
              </a:rPr>
              <a:t>&gt;</a:t>
            </a:r>
            <a:r>
              <a:rPr dirty="0" sz="800">
                <a:latin typeface="Calibri"/>
                <a:cs typeface="Calibri"/>
              </a:rPr>
              <a:t>&gt;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Nitzan</dc:creator>
  <dcterms:created xsi:type="dcterms:W3CDTF">2022-01-12T14:58:52Z</dcterms:created>
  <dcterms:modified xsi:type="dcterms:W3CDTF">2022-01-12T14:58:52Z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LastSaved">
    <vt:filetime>2022-01-12T00:00:00Z</vt:filetime>
  </property>
</Properties>
</file>