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607820"/>
            <a:ext cx="10692765" cy="22860"/>
          </a:xfrm>
          <a:custGeom>
            <a:avLst/>
            <a:gdLst/>
            <a:ahLst/>
            <a:cxnLst/>
            <a:rect l="l" t="t" r="r" b="b"/>
            <a:pathLst>
              <a:path w="10692765" h="22860">
                <a:moveTo>
                  <a:pt x="10692385" y="0"/>
                </a:moveTo>
                <a:lnTo>
                  <a:pt x="10692385" y="22859"/>
                </a:lnTo>
                <a:lnTo>
                  <a:pt x="0" y="22859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FB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1630680"/>
            <a:ext cx="10692765" cy="47625"/>
          </a:xfrm>
          <a:custGeom>
            <a:avLst/>
            <a:gdLst/>
            <a:ahLst/>
            <a:cxnLst/>
            <a:rect l="l" t="t" r="r" b="b"/>
            <a:pathLst>
              <a:path w="10692765" h="47625">
                <a:moveTo>
                  <a:pt x="10692385" y="0"/>
                </a:moveTo>
                <a:lnTo>
                  <a:pt x="10692385" y="47244"/>
                </a:lnTo>
                <a:lnTo>
                  <a:pt x="0" y="47244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FBFB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1677924"/>
            <a:ext cx="10692765" cy="47625"/>
          </a:xfrm>
          <a:custGeom>
            <a:avLst/>
            <a:gdLst/>
            <a:ahLst/>
            <a:cxnLst/>
            <a:rect l="l" t="t" r="r" b="b"/>
            <a:pathLst>
              <a:path w="10692765" h="47625">
                <a:moveTo>
                  <a:pt x="10692385" y="0"/>
                </a:moveTo>
                <a:lnTo>
                  <a:pt x="10692385" y="47243"/>
                </a:lnTo>
                <a:lnTo>
                  <a:pt x="0" y="47243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F9FB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1725168"/>
            <a:ext cx="10692765" cy="22860"/>
          </a:xfrm>
          <a:custGeom>
            <a:avLst/>
            <a:gdLst/>
            <a:ahLst/>
            <a:cxnLst/>
            <a:rect l="l" t="t" r="r" b="b"/>
            <a:pathLst>
              <a:path w="10692765" h="22860">
                <a:moveTo>
                  <a:pt x="10692385" y="0"/>
                </a:moveTo>
                <a:lnTo>
                  <a:pt x="10692385" y="22860"/>
                </a:lnTo>
                <a:lnTo>
                  <a:pt x="0" y="22860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F9F9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1748028"/>
            <a:ext cx="10692765" cy="47625"/>
          </a:xfrm>
          <a:custGeom>
            <a:avLst/>
            <a:gdLst/>
            <a:ahLst/>
            <a:cxnLst/>
            <a:rect l="l" t="t" r="r" b="b"/>
            <a:pathLst>
              <a:path w="10692765" h="47625">
                <a:moveTo>
                  <a:pt x="10692385" y="0"/>
                </a:moveTo>
                <a:lnTo>
                  <a:pt x="10692385" y="47243"/>
                </a:lnTo>
                <a:lnTo>
                  <a:pt x="0" y="47243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F7F9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0" y="1795272"/>
            <a:ext cx="10692765" cy="47625"/>
          </a:xfrm>
          <a:custGeom>
            <a:avLst/>
            <a:gdLst/>
            <a:ahLst/>
            <a:cxnLst/>
            <a:rect l="l" t="t" r="r" b="b"/>
            <a:pathLst>
              <a:path w="10692765" h="47625">
                <a:moveTo>
                  <a:pt x="10692385" y="0"/>
                </a:moveTo>
                <a:lnTo>
                  <a:pt x="10692385" y="47244"/>
                </a:lnTo>
                <a:lnTo>
                  <a:pt x="0" y="47244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F6F9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0" y="1842516"/>
            <a:ext cx="10692765" cy="47625"/>
          </a:xfrm>
          <a:custGeom>
            <a:avLst/>
            <a:gdLst/>
            <a:ahLst/>
            <a:cxnLst/>
            <a:rect l="l" t="t" r="r" b="b"/>
            <a:pathLst>
              <a:path w="10692765" h="47625">
                <a:moveTo>
                  <a:pt x="10692385" y="0"/>
                </a:moveTo>
                <a:lnTo>
                  <a:pt x="10692385" y="47243"/>
                </a:lnTo>
                <a:lnTo>
                  <a:pt x="0" y="47243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F6F7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0" y="1889759"/>
            <a:ext cx="10692765" cy="70485"/>
          </a:xfrm>
          <a:custGeom>
            <a:avLst/>
            <a:gdLst/>
            <a:ahLst/>
            <a:cxnLst/>
            <a:rect l="l" t="t" r="r" b="b"/>
            <a:pathLst>
              <a:path w="10692765" h="70485">
                <a:moveTo>
                  <a:pt x="10692384" y="0"/>
                </a:moveTo>
                <a:lnTo>
                  <a:pt x="0" y="0"/>
                </a:lnTo>
                <a:lnTo>
                  <a:pt x="0" y="22860"/>
                </a:lnTo>
                <a:lnTo>
                  <a:pt x="0" y="47244"/>
                </a:lnTo>
                <a:lnTo>
                  <a:pt x="0" y="70104"/>
                </a:lnTo>
                <a:lnTo>
                  <a:pt x="10692384" y="70104"/>
                </a:lnTo>
                <a:lnTo>
                  <a:pt x="10692384" y="47244"/>
                </a:lnTo>
                <a:lnTo>
                  <a:pt x="10692384" y="22860"/>
                </a:lnTo>
                <a:lnTo>
                  <a:pt x="10692384" y="0"/>
                </a:lnTo>
                <a:close/>
              </a:path>
            </a:pathLst>
          </a:custGeom>
          <a:solidFill>
            <a:srgbClr val="F4F6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1959864"/>
            <a:ext cx="10692765" cy="47625"/>
          </a:xfrm>
          <a:custGeom>
            <a:avLst/>
            <a:gdLst/>
            <a:ahLst/>
            <a:cxnLst/>
            <a:rect l="l" t="t" r="r" b="b"/>
            <a:pathLst>
              <a:path w="10692765" h="47625">
                <a:moveTo>
                  <a:pt x="10692385" y="0"/>
                </a:moveTo>
                <a:lnTo>
                  <a:pt x="10692385" y="47244"/>
                </a:lnTo>
                <a:lnTo>
                  <a:pt x="0" y="47244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F2F6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2007108"/>
            <a:ext cx="10692765" cy="47625"/>
          </a:xfrm>
          <a:custGeom>
            <a:avLst/>
            <a:gdLst/>
            <a:ahLst/>
            <a:cxnLst/>
            <a:rect l="l" t="t" r="r" b="b"/>
            <a:pathLst>
              <a:path w="10692765" h="47625">
                <a:moveTo>
                  <a:pt x="10692385" y="0"/>
                </a:moveTo>
                <a:lnTo>
                  <a:pt x="10692385" y="47243"/>
                </a:lnTo>
                <a:lnTo>
                  <a:pt x="0" y="47243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F2F4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0" y="2054351"/>
            <a:ext cx="10692765" cy="22860"/>
          </a:xfrm>
          <a:custGeom>
            <a:avLst/>
            <a:gdLst/>
            <a:ahLst/>
            <a:cxnLst/>
            <a:rect l="l" t="t" r="r" b="b"/>
            <a:pathLst>
              <a:path w="10692765" h="22860">
                <a:moveTo>
                  <a:pt x="10692385" y="0"/>
                </a:moveTo>
                <a:lnTo>
                  <a:pt x="10692385" y="22860"/>
                </a:lnTo>
                <a:lnTo>
                  <a:pt x="0" y="22860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F0F4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0" y="2077212"/>
            <a:ext cx="10692765" cy="24765"/>
          </a:xfrm>
          <a:custGeom>
            <a:avLst/>
            <a:gdLst/>
            <a:ahLst/>
            <a:cxnLst/>
            <a:rect l="l" t="t" r="r" b="b"/>
            <a:pathLst>
              <a:path w="10692765" h="24764">
                <a:moveTo>
                  <a:pt x="10692385" y="0"/>
                </a:moveTo>
                <a:lnTo>
                  <a:pt x="10692385" y="24383"/>
                </a:lnTo>
                <a:lnTo>
                  <a:pt x="0" y="24383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EFF4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0" y="2101595"/>
            <a:ext cx="10692765" cy="70485"/>
          </a:xfrm>
          <a:custGeom>
            <a:avLst/>
            <a:gdLst/>
            <a:ahLst/>
            <a:cxnLst/>
            <a:rect l="l" t="t" r="r" b="b"/>
            <a:pathLst>
              <a:path w="10692765" h="70485">
                <a:moveTo>
                  <a:pt x="10692384" y="0"/>
                </a:moveTo>
                <a:lnTo>
                  <a:pt x="0" y="0"/>
                </a:lnTo>
                <a:lnTo>
                  <a:pt x="0" y="22860"/>
                </a:lnTo>
                <a:lnTo>
                  <a:pt x="0" y="70104"/>
                </a:lnTo>
                <a:lnTo>
                  <a:pt x="10692384" y="70104"/>
                </a:lnTo>
                <a:lnTo>
                  <a:pt x="10692384" y="22860"/>
                </a:lnTo>
                <a:lnTo>
                  <a:pt x="10692384" y="0"/>
                </a:lnTo>
                <a:close/>
              </a:path>
            </a:pathLst>
          </a:custGeom>
          <a:solidFill>
            <a:srgbClr val="EFF2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0" y="2171699"/>
            <a:ext cx="10692765" cy="47625"/>
          </a:xfrm>
          <a:custGeom>
            <a:avLst/>
            <a:gdLst/>
            <a:ahLst/>
            <a:cxnLst/>
            <a:rect l="l" t="t" r="r" b="b"/>
            <a:pathLst>
              <a:path w="10692765" h="47625">
                <a:moveTo>
                  <a:pt x="10692384" y="0"/>
                </a:moveTo>
                <a:lnTo>
                  <a:pt x="0" y="0"/>
                </a:lnTo>
                <a:lnTo>
                  <a:pt x="0" y="22860"/>
                </a:lnTo>
                <a:lnTo>
                  <a:pt x="0" y="47256"/>
                </a:lnTo>
                <a:lnTo>
                  <a:pt x="10692384" y="47256"/>
                </a:lnTo>
                <a:lnTo>
                  <a:pt x="10692384" y="22860"/>
                </a:lnTo>
                <a:lnTo>
                  <a:pt x="10692384" y="0"/>
                </a:lnTo>
                <a:close/>
              </a:path>
            </a:pathLst>
          </a:custGeom>
          <a:solidFill>
            <a:srgbClr val="EDF2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0" y="2218944"/>
            <a:ext cx="10692765" cy="22860"/>
          </a:xfrm>
          <a:custGeom>
            <a:avLst/>
            <a:gdLst/>
            <a:ahLst/>
            <a:cxnLst/>
            <a:rect l="l" t="t" r="r" b="b"/>
            <a:pathLst>
              <a:path w="10692765" h="22860">
                <a:moveTo>
                  <a:pt x="10692385" y="0"/>
                </a:moveTo>
                <a:lnTo>
                  <a:pt x="10692385" y="22859"/>
                </a:lnTo>
                <a:lnTo>
                  <a:pt x="0" y="22859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EDF0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2241804"/>
            <a:ext cx="10692765" cy="24765"/>
          </a:xfrm>
          <a:custGeom>
            <a:avLst/>
            <a:gdLst/>
            <a:ahLst/>
            <a:cxnLst/>
            <a:rect l="l" t="t" r="r" b="b"/>
            <a:pathLst>
              <a:path w="10692765" h="24764">
                <a:moveTo>
                  <a:pt x="10692385" y="0"/>
                </a:moveTo>
                <a:lnTo>
                  <a:pt x="10692385" y="24383"/>
                </a:lnTo>
                <a:lnTo>
                  <a:pt x="0" y="24383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EBF0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0" y="2266187"/>
            <a:ext cx="10692765" cy="45720"/>
          </a:xfrm>
          <a:custGeom>
            <a:avLst/>
            <a:gdLst/>
            <a:ahLst/>
            <a:cxnLst/>
            <a:rect l="l" t="t" r="r" b="b"/>
            <a:pathLst>
              <a:path w="10692765" h="45719">
                <a:moveTo>
                  <a:pt x="10692384" y="0"/>
                </a:moveTo>
                <a:lnTo>
                  <a:pt x="0" y="0"/>
                </a:lnTo>
                <a:lnTo>
                  <a:pt x="0" y="22872"/>
                </a:lnTo>
                <a:lnTo>
                  <a:pt x="0" y="45720"/>
                </a:lnTo>
                <a:lnTo>
                  <a:pt x="10692384" y="45720"/>
                </a:lnTo>
                <a:lnTo>
                  <a:pt x="10692384" y="22872"/>
                </a:lnTo>
                <a:lnTo>
                  <a:pt x="10692384" y="0"/>
                </a:lnTo>
                <a:close/>
              </a:path>
            </a:pathLst>
          </a:custGeom>
          <a:solidFill>
            <a:srgbClr val="EBEF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0" y="2311908"/>
            <a:ext cx="10692765" cy="24765"/>
          </a:xfrm>
          <a:custGeom>
            <a:avLst/>
            <a:gdLst/>
            <a:ahLst/>
            <a:cxnLst/>
            <a:rect l="l" t="t" r="r" b="b"/>
            <a:pathLst>
              <a:path w="10692765" h="24764">
                <a:moveTo>
                  <a:pt x="10692385" y="0"/>
                </a:moveTo>
                <a:lnTo>
                  <a:pt x="10692385" y="24383"/>
                </a:lnTo>
                <a:lnTo>
                  <a:pt x="0" y="24383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EBEF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0" y="2336292"/>
            <a:ext cx="10692765" cy="22860"/>
          </a:xfrm>
          <a:custGeom>
            <a:avLst/>
            <a:gdLst/>
            <a:ahLst/>
            <a:cxnLst/>
            <a:rect l="l" t="t" r="r" b="b"/>
            <a:pathLst>
              <a:path w="10692765" h="22860">
                <a:moveTo>
                  <a:pt x="10692385" y="0"/>
                </a:moveTo>
                <a:lnTo>
                  <a:pt x="10692385" y="22859"/>
                </a:lnTo>
                <a:lnTo>
                  <a:pt x="0" y="22859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E9EF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0" y="2359152"/>
            <a:ext cx="10692765" cy="24765"/>
          </a:xfrm>
          <a:custGeom>
            <a:avLst/>
            <a:gdLst/>
            <a:ahLst/>
            <a:cxnLst/>
            <a:rect l="l" t="t" r="r" b="b"/>
            <a:pathLst>
              <a:path w="10692765" h="24764">
                <a:moveTo>
                  <a:pt x="10692385" y="0"/>
                </a:moveTo>
                <a:lnTo>
                  <a:pt x="10692385" y="24384"/>
                </a:lnTo>
                <a:lnTo>
                  <a:pt x="0" y="24384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E8EF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0" y="2383548"/>
            <a:ext cx="10692765" cy="45720"/>
          </a:xfrm>
          <a:custGeom>
            <a:avLst/>
            <a:gdLst/>
            <a:ahLst/>
            <a:cxnLst/>
            <a:rect l="l" t="t" r="r" b="b"/>
            <a:pathLst>
              <a:path w="10692765" h="45719">
                <a:moveTo>
                  <a:pt x="10692384" y="0"/>
                </a:moveTo>
                <a:lnTo>
                  <a:pt x="0" y="0"/>
                </a:lnTo>
                <a:lnTo>
                  <a:pt x="0" y="22847"/>
                </a:lnTo>
                <a:lnTo>
                  <a:pt x="0" y="45707"/>
                </a:lnTo>
                <a:lnTo>
                  <a:pt x="10692384" y="45707"/>
                </a:lnTo>
                <a:lnTo>
                  <a:pt x="10692384" y="22847"/>
                </a:lnTo>
                <a:lnTo>
                  <a:pt x="10692384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0" y="2429255"/>
            <a:ext cx="10692765" cy="24765"/>
          </a:xfrm>
          <a:custGeom>
            <a:avLst/>
            <a:gdLst/>
            <a:ahLst/>
            <a:cxnLst/>
            <a:rect l="l" t="t" r="r" b="b"/>
            <a:pathLst>
              <a:path w="10692765" h="24764">
                <a:moveTo>
                  <a:pt x="10692385" y="0"/>
                </a:moveTo>
                <a:lnTo>
                  <a:pt x="10692385" y="24384"/>
                </a:lnTo>
                <a:lnTo>
                  <a:pt x="0" y="24384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0" y="2453640"/>
            <a:ext cx="10692765" cy="22860"/>
          </a:xfrm>
          <a:custGeom>
            <a:avLst/>
            <a:gdLst/>
            <a:ahLst/>
            <a:cxnLst/>
            <a:rect l="l" t="t" r="r" b="b"/>
            <a:pathLst>
              <a:path w="10692765" h="22860">
                <a:moveTo>
                  <a:pt x="10692385" y="0"/>
                </a:moveTo>
                <a:lnTo>
                  <a:pt x="10692385" y="22859"/>
                </a:lnTo>
                <a:lnTo>
                  <a:pt x="0" y="22859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E6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0" y="2476500"/>
            <a:ext cx="10692765" cy="47625"/>
          </a:xfrm>
          <a:custGeom>
            <a:avLst/>
            <a:gdLst/>
            <a:ahLst/>
            <a:cxnLst/>
            <a:rect l="l" t="t" r="r" b="b"/>
            <a:pathLst>
              <a:path w="10692765" h="47625">
                <a:moveTo>
                  <a:pt x="10692385" y="0"/>
                </a:moveTo>
                <a:lnTo>
                  <a:pt x="10692385" y="47243"/>
                </a:lnTo>
                <a:lnTo>
                  <a:pt x="0" y="47243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E6E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0" y="2523743"/>
            <a:ext cx="10692765" cy="70485"/>
          </a:xfrm>
          <a:custGeom>
            <a:avLst/>
            <a:gdLst/>
            <a:ahLst/>
            <a:cxnLst/>
            <a:rect l="l" t="t" r="r" b="b"/>
            <a:pathLst>
              <a:path w="10692765" h="70485">
                <a:moveTo>
                  <a:pt x="10692384" y="0"/>
                </a:moveTo>
                <a:lnTo>
                  <a:pt x="0" y="0"/>
                </a:lnTo>
                <a:lnTo>
                  <a:pt x="0" y="24384"/>
                </a:lnTo>
                <a:lnTo>
                  <a:pt x="0" y="47256"/>
                </a:lnTo>
                <a:lnTo>
                  <a:pt x="0" y="70116"/>
                </a:lnTo>
                <a:lnTo>
                  <a:pt x="10692384" y="70116"/>
                </a:lnTo>
                <a:lnTo>
                  <a:pt x="10692384" y="47256"/>
                </a:lnTo>
                <a:lnTo>
                  <a:pt x="10692384" y="24384"/>
                </a:lnTo>
                <a:lnTo>
                  <a:pt x="10692384" y="0"/>
                </a:lnTo>
                <a:close/>
              </a:path>
            </a:pathLst>
          </a:custGeom>
          <a:solidFill>
            <a:srgbClr val="E4E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0" y="2593848"/>
            <a:ext cx="10692765" cy="24765"/>
          </a:xfrm>
          <a:custGeom>
            <a:avLst/>
            <a:gdLst/>
            <a:ahLst/>
            <a:cxnLst/>
            <a:rect l="l" t="t" r="r" b="b"/>
            <a:pathLst>
              <a:path w="10692765" h="24764">
                <a:moveTo>
                  <a:pt x="10692385" y="0"/>
                </a:moveTo>
                <a:lnTo>
                  <a:pt x="10692385" y="24383"/>
                </a:lnTo>
                <a:lnTo>
                  <a:pt x="0" y="24383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E4E9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0" y="2618232"/>
            <a:ext cx="10692765" cy="22860"/>
          </a:xfrm>
          <a:custGeom>
            <a:avLst/>
            <a:gdLst/>
            <a:ahLst/>
            <a:cxnLst/>
            <a:rect l="l" t="t" r="r" b="b"/>
            <a:pathLst>
              <a:path w="10692765" h="22860">
                <a:moveTo>
                  <a:pt x="10692385" y="0"/>
                </a:moveTo>
                <a:lnTo>
                  <a:pt x="10692385" y="22859"/>
                </a:lnTo>
                <a:lnTo>
                  <a:pt x="0" y="22859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E2E9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0" y="2641092"/>
            <a:ext cx="10692765" cy="24765"/>
          </a:xfrm>
          <a:custGeom>
            <a:avLst/>
            <a:gdLst/>
            <a:ahLst/>
            <a:cxnLst/>
            <a:rect l="l" t="t" r="r" b="b"/>
            <a:pathLst>
              <a:path w="10692765" h="24764">
                <a:moveTo>
                  <a:pt x="10692385" y="0"/>
                </a:moveTo>
                <a:lnTo>
                  <a:pt x="10692385" y="24383"/>
                </a:lnTo>
                <a:lnTo>
                  <a:pt x="0" y="24383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E2E8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0" y="2665476"/>
            <a:ext cx="10692765" cy="22860"/>
          </a:xfrm>
          <a:custGeom>
            <a:avLst/>
            <a:gdLst/>
            <a:ahLst/>
            <a:cxnLst/>
            <a:rect l="l" t="t" r="r" b="b"/>
            <a:pathLst>
              <a:path w="10692765" h="22860">
                <a:moveTo>
                  <a:pt x="10692385" y="0"/>
                </a:moveTo>
                <a:lnTo>
                  <a:pt x="10692385" y="22859"/>
                </a:lnTo>
                <a:lnTo>
                  <a:pt x="0" y="22859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E2E8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0" y="2688336"/>
            <a:ext cx="10692765" cy="47625"/>
          </a:xfrm>
          <a:custGeom>
            <a:avLst/>
            <a:gdLst/>
            <a:ahLst/>
            <a:cxnLst/>
            <a:rect l="l" t="t" r="r" b="b"/>
            <a:pathLst>
              <a:path w="10692765" h="47625">
                <a:moveTo>
                  <a:pt x="10692385" y="0"/>
                </a:moveTo>
                <a:lnTo>
                  <a:pt x="10692385" y="47244"/>
                </a:lnTo>
                <a:lnTo>
                  <a:pt x="0" y="47244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E1E8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0" y="2735580"/>
            <a:ext cx="10692765" cy="22860"/>
          </a:xfrm>
          <a:custGeom>
            <a:avLst/>
            <a:gdLst/>
            <a:ahLst/>
            <a:cxnLst/>
            <a:rect l="l" t="t" r="r" b="b"/>
            <a:pathLst>
              <a:path w="10692765" h="22860">
                <a:moveTo>
                  <a:pt x="10692385" y="0"/>
                </a:moveTo>
                <a:lnTo>
                  <a:pt x="10692385" y="22859"/>
                </a:lnTo>
                <a:lnTo>
                  <a:pt x="0" y="22859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DFE8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0" y="2758452"/>
            <a:ext cx="10692765" cy="47625"/>
          </a:xfrm>
          <a:custGeom>
            <a:avLst/>
            <a:gdLst/>
            <a:ahLst/>
            <a:cxnLst/>
            <a:rect l="l" t="t" r="r" b="b"/>
            <a:pathLst>
              <a:path w="10692765" h="47625">
                <a:moveTo>
                  <a:pt x="10692384" y="0"/>
                </a:moveTo>
                <a:lnTo>
                  <a:pt x="0" y="0"/>
                </a:lnTo>
                <a:lnTo>
                  <a:pt x="0" y="24384"/>
                </a:lnTo>
                <a:lnTo>
                  <a:pt x="0" y="47231"/>
                </a:lnTo>
                <a:lnTo>
                  <a:pt x="10692384" y="47231"/>
                </a:lnTo>
                <a:lnTo>
                  <a:pt x="10692384" y="24384"/>
                </a:lnTo>
                <a:lnTo>
                  <a:pt x="10692384" y="0"/>
                </a:lnTo>
                <a:close/>
              </a:path>
            </a:pathLst>
          </a:custGeom>
          <a:solidFill>
            <a:srgbClr val="DFE6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0" y="2805684"/>
            <a:ext cx="10692765" cy="47625"/>
          </a:xfrm>
          <a:custGeom>
            <a:avLst/>
            <a:gdLst/>
            <a:ahLst/>
            <a:cxnLst/>
            <a:rect l="l" t="t" r="r" b="b"/>
            <a:pathLst>
              <a:path w="10692765" h="47625">
                <a:moveTo>
                  <a:pt x="10692385" y="0"/>
                </a:moveTo>
                <a:lnTo>
                  <a:pt x="10692385" y="47243"/>
                </a:lnTo>
                <a:lnTo>
                  <a:pt x="0" y="47243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DDE6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0" y="2852927"/>
            <a:ext cx="10692765" cy="47625"/>
          </a:xfrm>
          <a:custGeom>
            <a:avLst/>
            <a:gdLst/>
            <a:ahLst/>
            <a:cxnLst/>
            <a:rect l="l" t="t" r="r" b="b"/>
            <a:pathLst>
              <a:path w="10692765" h="47625">
                <a:moveTo>
                  <a:pt x="10692385" y="0"/>
                </a:moveTo>
                <a:lnTo>
                  <a:pt x="10692385" y="47244"/>
                </a:lnTo>
                <a:lnTo>
                  <a:pt x="0" y="47244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DDE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0" y="2900172"/>
            <a:ext cx="10692765" cy="22860"/>
          </a:xfrm>
          <a:custGeom>
            <a:avLst/>
            <a:gdLst/>
            <a:ahLst/>
            <a:cxnLst/>
            <a:rect l="l" t="t" r="r" b="b"/>
            <a:pathLst>
              <a:path w="10692765" h="22860">
                <a:moveTo>
                  <a:pt x="10692385" y="0"/>
                </a:moveTo>
                <a:lnTo>
                  <a:pt x="10692385" y="22859"/>
                </a:lnTo>
                <a:lnTo>
                  <a:pt x="0" y="22859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DBE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0" y="2923032"/>
            <a:ext cx="10692765" cy="47625"/>
          </a:xfrm>
          <a:custGeom>
            <a:avLst/>
            <a:gdLst/>
            <a:ahLst/>
            <a:cxnLst/>
            <a:rect l="l" t="t" r="r" b="b"/>
            <a:pathLst>
              <a:path w="10692765" h="47625">
                <a:moveTo>
                  <a:pt x="10692385" y="0"/>
                </a:moveTo>
                <a:lnTo>
                  <a:pt x="10692385" y="47243"/>
                </a:lnTo>
                <a:lnTo>
                  <a:pt x="0" y="47243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DBE4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0" y="2970276"/>
            <a:ext cx="10692765" cy="47625"/>
          </a:xfrm>
          <a:custGeom>
            <a:avLst/>
            <a:gdLst/>
            <a:ahLst/>
            <a:cxnLst/>
            <a:rect l="l" t="t" r="r" b="b"/>
            <a:pathLst>
              <a:path w="10692765" h="47625">
                <a:moveTo>
                  <a:pt x="10692385" y="0"/>
                </a:moveTo>
                <a:lnTo>
                  <a:pt x="10692385" y="47243"/>
                </a:lnTo>
                <a:lnTo>
                  <a:pt x="0" y="47243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DAE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0" y="3017519"/>
            <a:ext cx="10692765" cy="47625"/>
          </a:xfrm>
          <a:custGeom>
            <a:avLst/>
            <a:gdLst/>
            <a:ahLst/>
            <a:cxnLst/>
            <a:rect l="l" t="t" r="r" b="b"/>
            <a:pathLst>
              <a:path w="10692765" h="47625">
                <a:moveTo>
                  <a:pt x="10692384" y="0"/>
                </a:moveTo>
                <a:lnTo>
                  <a:pt x="0" y="0"/>
                </a:lnTo>
                <a:lnTo>
                  <a:pt x="0" y="22872"/>
                </a:lnTo>
                <a:lnTo>
                  <a:pt x="0" y="47256"/>
                </a:lnTo>
                <a:lnTo>
                  <a:pt x="10692384" y="47256"/>
                </a:lnTo>
                <a:lnTo>
                  <a:pt x="10692384" y="22872"/>
                </a:lnTo>
                <a:lnTo>
                  <a:pt x="10692384" y="0"/>
                </a:lnTo>
                <a:close/>
              </a:path>
            </a:pathLst>
          </a:custGeom>
          <a:solidFill>
            <a:srgbClr val="D8E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0" y="3064764"/>
            <a:ext cx="10692765" cy="22860"/>
          </a:xfrm>
          <a:custGeom>
            <a:avLst/>
            <a:gdLst/>
            <a:ahLst/>
            <a:cxnLst/>
            <a:rect l="l" t="t" r="r" b="b"/>
            <a:pathLst>
              <a:path w="10692765" h="22860">
                <a:moveTo>
                  <a:pt x="10692385" y="0"/>
                </a:moveTo>
                <a:lnTo>
                  <a:pt x="10692385" y="22859"/>
                </a:lnTo>
                <a:lnTo>
                  <a:pt x="0" y="22859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D8E1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0" y="3087624"/>
            <a:ext cx="10692765" cy="24765"/>
          </a:xfrm>
          <a:custGeom>
            <a:avLst/>
            <a:gdLst/>
            <a:ahLst/>
            <a:cxnLst/>
            <a:rect l="l" t="t" r="r" b="b"/>
            <a:pathLst>
              <a:path w="10692765" h="24764">
                <a:moveTo>
                  <a:pt x="10692385" y="0"/>
                </a:moveTo>
                <a:lnTo>
                  <a:pt x="10692385" y="24383"/>
                </a:lnTo>
                <a:lnTo>
                  <a:pt x="0" y="24383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D6E1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0" y="3112020"/>
            <a:ext cx="10692765" cy="70485"/>
          </a:xfrm>
          <a:custGeom>
            <a:avLst/>
            <a:gdLst/>
            <a:ahLst/>
            <a:cxnLst/>
            <a:rect l="l" t="t" r="r" b="b"/>
            <a:pathLst>
              <a:path w="10692765" h="70485">
                <a:moveTo>
                  <a:pt x="10692384" y="0"/>
                </a:moveTo>
                <a:lnTo>
                  <a:pt x="0" y="0"/>
                </a:lnTo>
                <a:lnTo>
                  <a:pt x="0" y="22847"/>
                </a:lnTo>
                <a:lnTo>
                  <a:pt x="0" y="70091"/>
                </a:lnTo>
                <a:lnTo>
                  <a:pt x="10692384" y="70091"/>
                </a:lnTo>
                <a:lnTo>
                  <a:pt x="10692384" y="22847"/>
                </a:lnTo>
                <a:lnTo>
                  <a:pt x="10692384" y="0"/>
                </a:lnTo>
                <a:close/>
              </a:path>
            </a:pathLst>
          </a:custGeom>
          <a:solidFill>
            <a:srgbClr val="D6DF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0" y="3182111"/>
            <a:ext cx="10692765" cy="47625"/>
          </a:xfrm>
          <a:custGeom>
            <a:avLst/>
            <a:gdLst/>
            <a:ahLst/>
            <a:cxnLst/>
            <a:rect l="l" t="t" r="r" b="b"/>
            <a:pathLst>
              <a:path w="10692765" h="47625">
                <a:moveTo>
                  <a:pt x="10692385" y="0"/>
                </a:moveTo>
                <a:lnTo>
                  <a:pt x="10692385" y="47244"/>
                </a:lnTo>
                <a:lnTo>
                  <a:pt x="0" y="47244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D4DF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0" y="3229356"/>
            <a:ext cx="10692765" cy="22860"/>
          </a:xfrm>
          <a:custGeom>
            <a:avLst/>
            <a:gdLst/>
            <a:ahLst/>
            <a:cxnLst/>
            <a:rect l="l" t="t" r="r" b="b"/>
            <a:pathLst>
              <a:path w="10692765" h="22860">
                <a:moveTo>
                  <a:pt x="10692385" y="0"/>
                </a:moveTo>
                <a:lnTo>
                  <a:pt x="10692385" y="22859"/>
                </a:lnTo>
                <a:lnTo>
                  <a:pt x="0" y="22859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D4DD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0" y="3252228"/>
            <a:ext cx="10692765" cy="47625"/>
          </a:xfrm>
          <a:custGeom>
            <a:avLst/>
            <a:gdLst/>
            <a:ahLst/>
            <a:cxnLst/>
            <a:rect l="l" t="t" r="r" b="b"/>
            <a:pathLst>
              <a:path w="10692765" h="47625">
                <a:moveTo>
                  <a:pt x="10692384" y="0"/>
                </a:moveTo>
                <a:lnTo>
                  <a:pt x="0" y="0"/>
                </a:lnTo>
                <a:lnTo>
                  <a:pt x="0" y="22847"/>
                </a:lnTo>
                <a:lnTo>
                  <a:pt x="0" y="47231"/>
                </a:lnTo>
                <a:lnTo>
                  <a:pt x="10692384" y="47231"/>
                </a:lnTo>
                <a:lnTo>
                  <a:pt x="10692384" y="22847"/>
                </a:lnTo>
                <a:lnTo>
                  <a:pt x="10692384" y="0"/>
                </a:lnTo>
                <a:close/>
              </a:path>
            </a:pathLst>
          </a:custGeom>
          <a:solidFill>
            <a:srgbClr val="D3DD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g object 60"/>
          <p:cNvSpPr/>
          <p:nvPr/>
        </p:nvSpPr>
        <p:spPr>
          <a:xfrm>
            <a:off x="0" y="3299460"/>
            <a:ext cx="10692765" cy="22860"/>
          </a:xfrm>
          <a:custGeom>
            <a:avLst/>
            <a:gdLst/>
            <a:ahLst/>
            <a:cxnLst/>
            <a:rect l="l" t="t" r="r" b="b"/>
            <a:pathLst>
              <a:path w="10692765" h="22860">
                <a:moveTo>
                  <a:pt x="10692385" y="0"/>
                </a:moveTo>
                <a:lnTo>
                  <a:pt x="10692385" y="22859"/>
                </a:lnTo>
                <a:lnTo>
                  <a:pt x="0" y="22859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D1DD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g object 61"/>
          <p:cNvSpPr/>
          <p:nvPr/>
        </p:nvSpPr>
        <p:spPr>
          <a:xfrm>
            <a:off x="0" y="3322319"/>
            <a:ext cx="10692765" cy="94615"/>
          </a:xfrm>
          <a:custGeom>
            <a:avLst/>
            <a:gdLst/>
            <a:ahLst/>
            <a:cxnLst/>
            <a:rect l="l" t="t" r="r" b="b"/>
            <a:pathLst>
              <a:path w="10692765" h="94614">
                <a:moveTo>
                  <a:pt x="10692384" y="0"/>
                </a:moveTo>
                <a:lnTo>
                  <a:pt x="0" y="0"/>
                </a:lnTo>
                <a:lnTo>
                  <a:pt x="0" y="24384"/>
                </a:lnTo>
                <a:lnTo>
                  <a:pt x="0" y="94500"/>
                </a:lnTo>
                <a:lnTo>
                  <a:pt x="10692384" y="94500"/>
                </a:lnTo>
                <a:lnTo>
                  <a:pt x="10692384" y="24384"/>
                </a:lnTo>
                <a:lnTo>
                  <a:pt x="10692384" y="0"/>
                </a:lnTo>
                <a:close/>
              </a:path>
            </a:pathLst>
          </a:custGeom>
          <a:solidFill>
            <a:srgbClr val="D1DB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g object 62"/>
          <p:cNvSpPr/>
          <p:nvPr/>
        </p:nvSpPr>
        <p:spPr>
          <a:xfrm>
            <a:off x="0" y="3416820"/>
            <a:ext cx="10692765" cy="234950"/>
          </a:xfrm>
          <a:custGeom>
            <a:avLst/>
            <a:gdLst/>
            <a:ahLst/>
            <a:cxnLst/>
            <a:rect l="l" t="t" r="r" b="b"/>
            <a:pathLst>
              <a:path w="10692765" h="234950">
                <a:moveTo>
                  <a:pt x="10692384" y="0"/>
                </a:moveTo>
                <a:lnTo>
                  <a:pt x="0" y="0"/>
                </a:lnTo>
                <a:lnTo>
                  <a:pt x="0" y="117348"/>
                </a:lnTo>
                <a:lnTo>
                  <a:pt x="0" y="211823"/>
                </a:lnTo>
                <a:lnTo>
                  <a:pt x="0" y="234683"/>
                </a:lnTo>
                <a:lnTo>
                  <a:pt x="10692384" y="234683"/>
                </a:lnTo>
                <a:lnTo>
                  <a:pt x="10692384" y="211823"/>
                </a:lnTo>
                <a:lnTo>
                  <a:pt x="10692384" y="117348"/>
                </a:lnTo>
                <a:lnTo>
                  <a:pt x="10692384" y="0"/>
                </a:lnTo>
                <a:close/>
              </a:path>
            </a:pathLst>
          </a:custGeom>
          <a:solidFill>
            <a:srgbClr val="CFDB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g object 63"/>
          <p:cNvSpPr/>
          <p:nvPr/>
        </p:nvSpPr>
        <p:spPr>
          <a:xfrm>
            <a:off x="0" y="3651503"/>
            <a:ext cx="10692765" cy="234950"/>
          </a:xfrm>
          <a:custGeom>
            <a:avLst/>
            <a:gdLst/>
            <a:ahLst/>
            <a:cxnLst/>
            <a:rect l="l" t="t" r="r" b="b"/>
            <a:pathLst>
              <a:path w="10692765" h="234950">
                <a:moveTo>
                  <a:pt x="10692384" y="0"/>
                </a:moveTo>
                <a:lnTo>
                  <a:pt x="0" y="0"/>
                </a:lnTo>
                <a:lnTo>
                  <a:pt x="0" y="117348"/>
                </a:lnTo>
                <a:lnTo>
                  <a:pt x="0" y="234708"/>
                </a:lnTo>
                <a:lnTo>
                  <a:pt x="10692384" y="234708"/>
                </a:lnTo>
                <a:lnTo>
                  <a:pt x="10692384" y="117348"/>
                </a:lnTo>
                <a:lnTo>
                  <a:pt x="10692384" y="0"/>
                </a:lnTo>
                <a:close/>
              </a:path>
            </a:pathLst>
          </a:custGeom>
          <a:solidFill>
            <a:srgbClr val="CDDB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g object 64"/>
          <p:cNvSpPr/>
          <p:nvPr/>
        </p:nvSpPr>
        <p:spPr>
          <a:xfrm>
            <a:off x="0" y="3886200"/>
            <a:ext cx="10692765" cy="117475"/>
          </a:xfrm>
          <a:custGeom>
            <a:avLst/>
            <a:gdLst/>
            <a:ahLst/>
            <a:cxnLst/>
            <a:rect l="l" t="t" r="r" b="b"/>
            <a:pathLst>
              <a:path w="10692765" h="117475">
                <a:moveTo>
                  <a:pt x="10692385" y="0"/>
                </a:moveTo>
                <a:lnTo>
                  <a:pt x="10692385" y="117348"/>
                </a:lnTo>
                <a:lnTo>
                  <a:pt x="0" y="117348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CCDB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g object 65"/>
          <p:cNvSpPr/>
          <p:nvPr/>
        </p:nvSpPr>
        <p:spPr>
          <a:xfrm>
            <a:off x="0" y="4003560"/>
            <a:ext cx="10692765" cy="142240"/>
          </a:xfrm>
          <a:custGeom>
            <a:avLst/>
            <a:gdLst/>
            <a:ahLst/>
            <a:cxnLst/>
            <a:rect l="l" t="t" r="r" b="b"/>
            <a:pathLst>
              <a:path w="10692765" h="142239">
                <a:moveTo>
                  <a:pt x="10692384" y="0"/>
                </a:moveTo>
                <a:lnTo>
                  <a:pt x="0" y="0"/>
                </a:lnTo>
                <a:lnTo>
                  <a:pt x="0" y="117348"/>
                </a:lnTo>
                <a:lnTo>
                  <a:pt x="0" y="141732"/>
                </a:lnTo>
                <a:lnTo>
                  <a:pt x="10692384" y="141732"/>
                </a:lnTo>
                <a:lnTo>
                  <a:pt x="10692384" y="117348"/>
                </a:lnTo>
                <a:lnTo>
                  <a:pt x="10692384" y="0"/>
                </a:lnTo>
                <a:close/>
              </a:path>
            </a:pathLst>
          </a:custGeom>
          <a:solidFill>
            <a:srgbClr val="CADB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g object 66"/>
          <p:cNvSpPr/>
          <p:nvPr/>
        </p:nvSpPr>
        <p:spPr>
          <a:xfrm>
            <a:off x="0" y="4145280"/>
            <a:ext cx="10692765" cy="94615"/>
          </a:xfrm>
          <a:custGeom>
            <a:avLst/>
            <a:gdLst/>
            <a:ahLst/>
            <a:cxnLst/>
            <a:rect l="l" t="t" r="r" b="b"/>
            <a:pathLst>
              <a:path w="10692765" h="94614">
                <a:moveTo>
                  <a:pt x="10692385" y="0"/>
                </a:moveTo>
                <a:lnTo>
                  <a:pt x="10692385" y="94487"/>
                </a:lnTo>
                <a:lnTo>
                  <a:pt x="0" y="94487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CADA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g object 67"/>
          <p:cNvSpPr/>
          <p:nvPr/>
        </p:nvSpPr>
        <p:spPr>
          <a:xfrm>
            <a:off x="0" y="4239767"/>
            <a:ext cx="10692765" cy="234950"/>
          </a:xfrm>
          <a:custGeom>
            <a:avLst/>
            <a:gdLst/>
            <a:ahLst/>
            <a:cxnLst/>
            <a:rect l="l" t="t" r="r" b="b"/>
            <a:pathLst>
              <a:path w="10692765" h="234950">
                <a:moveTo>
                  <a:pt x="10692384" y="0"/>
                </a:moveTo>
                <a:lnTo>
                  <a:pt x="0" y="0"/>
                </a:lnTo>
                <a:lnTo>
                  <a:pt x="0" y="117360"/>
                </a:lnTo>
                <a:lnTo>
                  <a:pt x="0" y="163068"/>
                </a:lnTo>
                <a:lnTo>
                  <a:pt x="0" y="234708"/>
                </a:lnTo>
                <a:lnTo>
                  <a:pt x="10692384" y="234708"/>
                </a:lnTo>
                <a:lnTo>
                  <a:pt x="10692384" y="163068"/>
                </a:lnTo>
                <a:lnTo>
                  <a:pt x="10692384" y="117360"/>
                </a:lnTo>
                <a:lnTo>
                  <a:pt x="10692384" y="0"/>
                </a:lnTo>
                <a:close/>
              </a:path>
            </a:pathLst>
          </a:custGeom>
          <a:solidFill>
            <a:srgbClr val="C8DA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g object 68"/>
          <p:cNvSpPr/>
          <p:nvPr/>
        </p:nvSpPr>
        <p:spPr>
          <a:xfrm>
            <a:off x="0" y="4474476"/>
            <a:ext cx="10692765" cy="210820"/>
          </a:xfrm>
          <a:custGeom>
            <a:avLst/>
            <a:gdLst/>
            <a:ahLst/>
            <a:cxnLst/>
            <a:rect l="l" t="t" r="r" b="b"/>
            <a:pathLst>
              <a:path w="10692765" h="210820">
                <a:moveTo>
                  <a:pt x="10692384" y="0"/>
                </a:moveTo>
                <a:lnTo>
                  <a:pt x="0" y="0"/>
                </a:lnTo>
                <a:lnTo>
                  <a:pt x="0" y="117335"/>
                </a:lnTo>
                <a:lnTo>
                  <a:pt x="0" y="210312"/>
                </a:lnTo>
                <a:lnTo>
                  <a:pt x="10692384" y="210312"/>
                </a:lnTo>
                <a:lnTo>
                  <a:pt x="10692384" y="117335"/>
                </a:lnTo>
                <a:lnTo>
                  <a:pt x="10692384" y="0"/>
                </a:lnTo>
                <a:close/>
              </a:path>
            </a:pathLst>
          </a:custGeom>
          <a:solidFill>
            <a:srgbClr val="C6DA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g object 69"/>
          <p:cNvSpPr/>
          <p:nvPr/>
        </p:nvSpPr>
        <p:spPr>
          <a:xfrm>
            <a:off x="0" y="4684776"/>
            <a:ext cx="10692765" cy="24765"/>
          </a:xfrm>
          <a:custGeom>
            <a:avLst/>
            <a:gdLst/>
            <a:ahLst/>
            <a:cxnLst/>
            <a:rect l="l" t="t" r="r" b="b"/>
            <a:pathLst>
              <a:path w="10692765" h="24764">
                <a:moveTo>
                  <a:pt x="10692385" y="0"/>
                </a:moveTo>
                <a:lnTo>
                  <a:pt x="10692385" y="24383"/>
                </a:lnTo>
                <a:lnTo>
                  <a:pt x="0" y="24383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C6D8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g object 70"/>
          <p:cNvSpPr/>
          <p:nvPr/>
        </p:nvSpPr>
        <p:spPr>
          <a:xfrm>
            <a:off x="0" y="4709160"/>
            <a:ext cx="10692765" cy="117475"/>
          </a:xfrm>
          <a:custGeom>
            <a:avLst/>
            <a:gdLst/>
            <a:ahLst/>
            <a:cxnLst/>
            <a:rect l="l" t="t" r="r" b="b"/>
            <a:pathLst>
              <a:path w="10692765" h="117475">
                <a:moveTo>
                  <a:pt x="10692385" y="0"/>
                </a:moveTo>
                <a:lnTo>
                  <a:pt x="10692385" y="117348"/>
                </a:lnTo>
                <a:lnTo>
                  <a:pt x="0" y="117348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C4D8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g object 71"/>
          <p:cNvSpPr/>
          <p:nvPr/>
        </p:nvSpPr>
        <p:spPr>
          <a:xfrm>
            <a:off x="0" y="4826520"/>
            <a:ext cx="10692765" cy="234950"/>
          </a:xfrm>
          <a:custGeom>
            <a:avLst/>
            <a:gdLst/>
            <a:ahLst/>
            <a:cxnLst/>
            <a:rect l="l" t="t" r="r" b="b"/>
            <a:pathLst>
              <a:path w="10692765" h="234950">
                <a:moveTo>
                  <a:pt x="10692384" y="0"/>
                </a:moveTo>
                <a:lnTo>
                  <a:pt x="0" y="0"/>
                </a:lnTo>
                <a:lnTo>
                  <a:pt x="0" y="117335"/>
                </a:lnTo>
                <a:lnTo>
                  <a:pt x="0" y="234683"/>
                </a:lnTo>
                <a:lnTo>
                  <a:pt x="10692384" y="234683"/>
                </a:lnTo>
                <a:lnTo>
                  <a:pt x="10692384" y="117335"/>
                </a:lnTo>
                <a:lnTo>
                  <a:pt x="10692384" y="0"/>
                </a:lnTo>
                <a:close/>
              </a:path>
            </a:pathLst>
          </a:custGeom>
          <a:solidFill>
            <a:srgbClr val="C3D8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g object 72"/>
          <p:cNvSpPr/>
          <p:nvPr/>
        </p:nvSpPr>
        <p:spPr>
          <a:xfrm>
            <a:off x="0" y="5061203"/>
            <a:ext cx="10692765" cy="234950"/>
          </a:xfrm>
          <a:custGeom>
            <a:avLst/>
            <a:gdLst/>
            <a:ahLst/>
            <a:cxnLst/>
            <a:rect l="l" t="t" r="r" b="b"/>
            <a:pathLst>
              <a:path w="10692765" h="234950">
                <a:moveTo>
                  <a:pt x="10692384" y="0"/>
                </a:moveTo>
                <a:lnTo>
                  <a:pt x="0" y="0"/>
                </a:lnTo>
                <a:lnTo>
                  <a:pt x="0" y="117348"/>
                </a:lnTo>
                <a:lnTo>
                  <a:pt x="0" y="141732"/>
                </a:lnTo>
                <a:lnTo>
                  <a:pt x="0" y="234708"/>
                </a:lnTo>
                <a:lnTo>
                  <a:pt x="10692384" y="234708"/>
                </a:lnTo>
                <a:lnTo>
                  <a:pt x="10692384" y="141732"/>
                </a:lnTo>
                <a:lnTo>
                  <a:pt x="10692384" y="117348"/>
                </a:lnTo>
                <a:lnTo>
                  <a:pt x="10692384" y="0"/>
                </a:lnTo>
                <a:close/>
              </a:path>
            </a:pathLst>
          </a:custGeom>
          <a:solidFill>
            <a:srgbClr val="C1D8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g object 73"/>
          <p:cNvSpPr/>
          <p:nvPr/>
        </p:nvSpPr>
        <p:spPr>
          <a:xfrm>
            <a:off x="0" y="5295912"/>
            <a:ext cx="10692765" cy="212090"/>
          </a:xfrm>
          <a:custGeom>
            <a:avLst/>
            <a:gdLst/>
            <a:ahLst/>
            <a:cxnLst/>
            <a:rect l="l" t="t" r="r" b="b"/>
            <a:pathLst>
              <a:path w="10692765" h="212089">
                <a:moveTo>
                  <a:pt x="10692384" y="0"/>
                </a:moveTo>
                <a:lnTo>
                  <a:pt x="0" y="0"/>
                </a:lnTo>
                <a:lnTo>
                  <a:pt x="0" y="117348"/>
                </a:lnTo>
                <a:lnTo>
                  <a:pt x="0" y="188976"/>
                </a:lnTo>
                <a:lnTo>
                  <a:pt x="0" y="211823"/>
                </a:lnTo>
                <a:lnTo>
                  <a:pt x="10692384" y="211823"/>
                </a:lnTo>
                <a:lnTo>
                  <a:pt x="10692384" y="188976"/>
                </a:lnTo>
                <a:lnTo>
                  <a:pt x="10692384" y="117348"/>
                </a:lnTo>
                <a:lnTo>
                  <a:pt x="10692384" y="0"/>
                </a:lnTo>
                <a:close/>
              </a:path>
            </a:pathLst>
          </a:custGeom>
          <a:solidFill>
            <a:srgbClr val="BFD8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g object 74"/>
          <p:cNvSpPr/>
          <p:nvPr/>
        </p:nvSpPr>
        <p:spPr>
          <a:xfrm>
            <a:off x="0" y="5507735"/>
            <a:ext cx="10692765" cy="70485"/>
          </a:xfrm>
          <a:custGeom>
            <a:avLst/>
            <a:gdLst/>
            <a:ahLst/>
            <a:cxnLst/>
            <a:rect l="l" t="t" r="r" b="b"/>
            <a:pathLst>
              <a:path w="10692765" h="70485">
                <a:moveTo>
                  <a:pt x="10692384" y="0"/>
                </a:moveTo>
                <a:lnTo>
                  <a:pt x="0" y="0"/>
                </a:lnTo>
                <a:lnTo>
                  <a:pt x="0" y="47256"/>
                </a:lnTo>
                <a:lnTo>
                  <a:pt x="0" y="70104"/>
                </a:lnTo>
                <a:lnTo>
                  <a:pt x="10692384" y="70104"/>
                </a:lnTo>
                <a:lnTo>
                  <a:pt x="10692384" y="47256"/>
                </a:lnTo>
                <a:lnTo>
                  <a:pt x="10692384" y="0"/>
                </a:lnTo>
                <a:close/>
              </a:path>
            </a:pathLst>
          </a:custGeom>
          <a:solidFill>
            <a:srgbClr val="C1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g object 75"/>
          <p:cNvSpPr/>
          <p:nvPr/>
        </p:nvSpPr>
        <p:spPr>
          <a:xfrm>
            <a:off x="0" y="5577839"/>
            <a:ext cx="10692765" cy="24765"/>
          </a:xfrm>
          <a:custGeom>
            <a:avLst/>
            <a:gdLst/>
            <a:ahLst/>
            <a:cxnLst/>
            <a:rect l="l" t="t" r="r" b="b"/>
            <a:pathLst>
              <a:path w="10692765" h="24764">
                <a:moveTo>
                  <a:pt x="10692385" y="0"/>
                </a:moveTo>
                <a:lnTo>
                  <a:pt x="10692385" y="24383"/>
                </a:lnTo>
                <a:lnTo>
                  <a:pt x="0" y="24383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C1D6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g object 76"/>
          <p:cNvSpPr/>
          <p:nvPr/>
        </p:nvSpPr>
        <p:spPr>
          <a:xfrm>
            <a:off x="0" y="5602223"/>
            <a:ext cx="10692765" cy="70485"/>
          </a:xfrm>
          <a:custGeom>
            <a:avLst/>
            <a:gdLst/>
            <a:ahLst/>
            <a:cxnLst/>
            <a:rect l="l" t="t" r="r" b="b"/>
            <a:pathLst>
              <a:path w="10692765" h="70485">
                <a:moveTo>
                  <a:pt x="10692384" y="0"/>
                </a:moveTo>
                <a:lnTo>
                  <a:pt x="0" y="0"/>
                </a:lnTo>
                <a:lnTo>
                  <a:pt x="0" y="22872"/>
                </a:lnTo>
                <a:lnTo>
                  <a:pt x="0" y="70116"/>
                </a:lnTo>
                <a:lnTo>
                  <a:pt x="10692384" y="70116"/>
                </a:lnTo>
                <a:lnTo>
                  <a:pt x="10692384" y="22872"/>
                </a:lnTo>
                <a:lnTo>
                  <a:pt x="10692384" y="0"/>
                </a:lnTo>
                <a:close/>
              </a:path>
            </a:pathLst>
          </a:custGeom>
          <a:solidFill>
            <a:srgbClr val="C3D6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g object 77"/>
          <p:cNvSpPr/>
          <p:nvPr/>
        </p:nvSpPr>
        <p:spPr>
          <a:xfrm>
            <a:off x="0" y="5672328"/>
            <a:ext cx="10692765" cy="22860"/>
          </a:xfrm>
          <a:custGeom>
            <a:avLst/>
            <a:gdLst/>
            <a:ahLst/>
            <a:cxnLst/>
            <a:rect l="l" t="t" r="r" b="b"/>
            <a:pathLst>
              <a:path w="10692765" h="22860">
                <a:moveTo>
                  <a:pt x="10692385" y="0"/>
                </a:moveTo>
                <a:lnTo>
                  <a:pt x="10692385" y="22859"/>
                </a:lnTo>
                <a:lnTo>
                  <a:pt x="0" y="22859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C4D6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g object 78"/>
          <p:cNvSpPr/>
          <p:nvPr/>
        </p:nvSpPr>
        <p:spPr>
          <a:xfrm>
            <a:off x="0" y="5695188"/>
            <a:ext cx="10692765" cy="71755"/>
          </a:xfrm>
          <a:custGeom>
            <a:avLst/>
            <a:gdLst/>
            <a:ahLst/>
            <a:cxnLst/>
            <a:rect l="l" t="t" r="r" b="b"/>
            <a:pathLst>
              <a:path w="10692765" h="71754">
                <a:moveTo>
                  <a:pt x="10692384" y="0"/>
                </a:moveTo>
                <a:lnTo>
                  <a:pt x="0" y="0"/>
                </a:lnTo>
                <a:lnTo>
                  <a:pt x="0" y="47256"/>
                </a:lnTo>
                <a:lnTo>
                  <a:pt x="0" y="71640"/>
                </a:lnTo>
                <a:lnTo>
                  <a:pt x="10692384" y="71640"/>
                </a:lnTo>
                <a:lnTo>
                  <a:pt x="10692384" y="47256"/>
                </a:lnTo>
                <a:lnTo>
                  <a:pt x="10692384" y="0"/>
                </a:lnTo>
                <a:close/>
              </a:path>
            </a:pathLst>
          </a:custGeom>
          <a:solidFill>
            <a:srgbClr val="C6D4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g object 79"/>
          <p:cNvSpPr/>
          <p:nvPr/>
        </p:nvSpPr>
        <p:spPr>
          <a:xfrm>
            <a:off x="0" y="5766828"/>
            <a:ext cx="10692765" cy="70485"/>
          </a:xfrm>
          <a:custGeom>
            <a:avLst/>
            <a:gdLst/>
            <a:ahLst/>
            <a:cxnLst/>
            <a:rect l="l" t="t" r="r" b="b"/>
            <a:pathLst>
              <a:path w="10692765" h="70485">
                <a:moveTo>
                  <a:pt x="10692384" y="0"/>
                </a:moveTo>
                <a:lnTo>
                  <a:pt x="0" y="0"/>
                </a:lnTo>
                <a:lnTo>
                  <a:pt x="0" y="45707"/>
                </a:lnTo>
                <a:lnTo>
                  <a:pt x="0" y="70091"/>
                </a:lnTo>
                <a:lnTo>
                  <a:pt x="10692384" y="70091"/>
                </a:lnTo>
                <a:lnTo>
                  <a:pt x="10692384" y="45707"/>
                </a:lnTo>
                <a:lnTo>
                  <a:pt x="10692384" y="0"/>
                </a:lnTo>
                <a:close/>
              </a:path>
            </a:pathLst>
          </a:custGeom>
          <a:solidFill>
            <a:srgbClr val="C8D4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bg object 80"/>
          <p:cNvSpPr/>
          <p:nvPr/>
        </p:nvSpPr>
        <p:spPr>
          <a:xfrm>
            <a:off x="0" y="5836920"/>
            <a:ext cx="10692765" cy="22860"/>
          </a:xfrm>
          <a:custGeom>
            <a:avLst/>
            <a:gdLst/>
            <a:ahLst/>
            <a:cxnLst/>
            <a:rect l="l" t="t" r="r" b="b"/>
            <a:pathLst>
              <a:path w="10692765" h="22860">
                <a:moveTo>
                  <a:pt x="10692385" y="0"/>
                </a:moveTo>
                <a:lnTo>
                  <a:pt x="10692385" y="22860"/>
                </a:lnTo>
                <a:lnTo>
                  <a:pt x="0" y="22860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CAD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g object 81"/>
          <p:cNvSpPr/>
          <p:nvPr/>
        </p:nvSpPr>
        <p:spPr>
          <a:xfrm>
            <a:off x="0" y="5859792"/>
            <a:ext cx="10692765" cy="47625"/>
          </a:xfrm>
          <a:custGeom>
            <a:avLst/>
            <a:gdLst/>
            <a:ahLst/>
            <a:cxnLst/>
            <a:rect l="l" t="t" r="r" b="b"/>
            <a:pathLst>
              <a:path w="10692765" h="47625">
                <a:moveTo>
                  <a:pt x="10692384" y="0"/>
                </a:moveTo>
                <a:lnTo>
                  <a:pt x="0" y="0"/>
                </a:lnTo>
                <a:lnTo>
                  <a:pt x="0" y="24384"/>
                </a:lnTo>
                <a:lnTo>
                  <a:pt x="0" y="47231"/>
                </a:lnTo>
                <a:lnTo>
                  <a:pt x="10692384" y="47231"/>
                </a:lnTo>
                <a:lnTo>
                  <a:pt x="10692384" y="24384"/>
                </a:lnTo>
                <a:lnTo>
                  <a:pt x="10692384" y="0"/>
                </a:lnTo>
                <a:close/>
              </a:path>
            </a:pathLst>
          </a:custGeom>
          <a:solidFill>
            <a:srgbClr val="CAD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bg object 82"/>
          <p:cNvSpPr/>
          <p:nvPr/>
        </p:nvSpPr>
        <p:spPr>
          <a:xfrm>
            <a:off x="0" y="5907023"/>
            <a:ext cx="10692765" cy="47625"/>
          </a:xfrm>
          <a:custGeom>
            <a:avLst/>
            <a:gdLst/>
            <a:ahLst/>
            <a:cxnLst/>
            <a:rect l="l" t="t" r="r" b="b"/>
            <a:pathLst>
              <a:path w="10692765" h="47625">
                <a:moveTo>
                  <a:pt x="10692384" y="0"/>
                </a:moveTo>
                <a:lnTo>
                  <a:pt x="0" y="0"/>
                </a:lnTo>
                <a:lnTo>
                  <a:pt x="0" y="22872"/>
                </a:lnTo>
                <a:lnTo>
                  <a:pt x="0" y="47256"/>
                </a:lnTo>
                <a:lnTo>
                  <a:pt x="10692384" y="47256"/>
                </a:lnTo>
                <a:lnTo>
                  <a:pt x="10692384" y="22872"/>
                </a:lnTo>
                <a:lnTo>
                  <a:pt x="10692384" y="0"/>
                </a:lnTo>
                <a:close/>
              </a:path>
            </a:pathLst>
          </a:custGeom>
          <a:solidFill>
            <a:srgbClr val="CCD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g object 83"/>
          <p:cNvSpPr/>
          <p:nvPr/>
        </p:nvSpPr>
        <p:spPr>
          <a:xfrm>
            <a:off x="0" y="5954280"/>
            <a:ext cx="10692765" cy="47625"/>
          </a:xfrm>
          <a:custGeom>
            <a:avLst/>
            <a:gdLst/>
            <a:ahLst/>
            <a:cxnLst/>
            <a:rect l="l" t="t" r="r" b="b"/>
            <a:pathLst>
              <a:path w="10692765" h="47625">
                <a:moveTo>
                  <a:pt x="10692384" y="0"/>
                </a:moveTo>
                <a:lnTo>
                  <a:pt x="0" y="0"/>
                </a:lnTo>
                <a:lnTo>
                  <a:pt x="0" y="22860"/>
                </a:lnTo>
                <a:lnTo>
                  <a:pt x="0" y="47244"/>
                </a:lnTo>
                <a:lnTo>
                  <a:pt x="10692384" y="47244"/>
                </a:lnTo>
                <a:lnTo>
                  <a:pt x="10692384" y="22860"/>
                </a:lnTo>
                <a:lnTo>
                  <a:pt x="10692384" y="0"/>
                </a:lnTo>
                <a:close/>
              </a:path>
            </a:pathLst>
          </a:custGeom>
          <a:solidFill>
            <a:srgbClr val="CDD1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bg object 84"/>
          <p:cNvSpPr/>
          <p:nvPr/>
        </p:nvSpPr>
        <p:spPr>
          <a:xfrm>
            <a:off x="0" y="6001512"/>
            <a:ext cx="10692765" cy="22860"/>
          </a:xfrm>
          <a:custGeom>
            <a:avLst/>
            <a:gdLst/>
            <a:ahLst/>
            <a:cxnLst/>
            <a:rect l="l" t="t" r="r" b="b"/>
            <a:pathLst>
              <a:path w="10692765" h="22860">
                <a:moveTo>
                  <a:pt x="10692385" y="0"/>
                </a:moveTo>
                <a:lnTo>
                  <a:pt x="10692385" y="22859"/>
                </a:lnTo>
                <a:lnTo>
                  <a:pt x="0" y="22859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CDD1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bg object 85"/>
          <p:cNvSpPr/>
          <p:nvPr/>
        </p:nvSpPr>
        <p:spPr>
          <a:xfrm>
            <a:off x="0" y="6024372"/>
            <a:ext cx="10692765" cy="70485"/>
          </a:xfrm>
          <a:custGeom>
            <a:avLst/>
            <a:gdLst/>
            <a:ahLst/>
            <a:cxnLst/>
            <a:rect l="l" t="t" r="r" b="b"/>
            <a:pathLst>
              <a:path w="10692765" h="70485">
                <a:moveTo>
                  <a:pt x="10692384" y="0"/>
                </a:moveTo>
                <a:lnTo>
                  <a:pt x="0" y="0"/>
                </a:lnTo>
                <a:lnTo>
                  <a:pt x="0" y="24384"/>
                </a:lnTo>
                <a:lnTo>
                  <a:pt x="0" y="70116"/>
                </a:lnTo>
                <a:lnTo>
                  <a:pt x="10692384" y="70116"/>
                </a:lnTo>
                <a:lnTo>
                  <a:pt x="10692384" y="24384"/>
                </a:lnTo>
                <a:lnTo>
                  <a:pt x="10692384" y="0"/>
                </a:lnTo>
                <a:close/>
              </a:path>
            </a:pathLst>
          </a:custGeom>
          <a:solidFill>
            <a:srgbClr val="CFD1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bg object 86"/>
          <p:cNvSpPr/>
          <p:nvPr/>
        </p:nvSpPr>
        <p:spPr>
          <a:xfrm>
            <a:off x="0" y="6094476"/>
            <a:ext cx="10692765" cy="24765"/>
          </a:xfrm>
          <a:custGeom>
            <a:avLst/>
            <a:gdLst/>
            <a:ahLst/>
            <a:cxnLst/>
            <a:rect l="l" t="t" r="r" b="b"/>
            <a:pathLst>
              <a:path w="10692765" h="24764">
                <a:moveTo>
                  <a:pt x="10692385" y="0"/>
                </a:moveTo>
                <a:lnTo>
                  <a:pt x="10692385" y="24383"/>
                </a:lnTo>
                <a:lnTo>
                  <a:pt x="0" y="24383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D1D1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bg object 87"/>
          <p:cNvSpPr/>
          <p:nvPr/>
        </p:nvSpPr>
        <p:spPr>
          <a:xfrm>
            <a:off x="0" y="6118860"/>
            <a:ext cx="10692765" cy="47625"/>
          </a:xfrm>
          <a:custGeom>
            <a:avLst/>
            <a:gdLst/>
            <a:ahLst/>
            <a:cxnLst/>
            <a:rect l="l" t="t" r="r" b="b"/>
            <a:pathLst>
              <a:path w="10692765" h="47625">
                <a:moveTo>
                  <a:pt x="10692385" y="0"/>
                </a:moveTo>
                <a:lnTo>
                  <a:pt x="10692385" y="47243"/>
                </a:lnTo>
                <a:lnTo>
                  <a:pt x="0" y="47243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D1CF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bg object 88"/>
          <p:cNvSpPr/>
          <p:nvPr/>
        </p:nvSpPr>
        <p:spPr>
          <a:xfrm>
            <a:off x="0" y="6166103"/>
            <a:ext cx="10692765" cy="22860"/>
          </a:xfrm>
          <a:custGeom>
            <a:avLst/>
            <a:gdLst/>
            <a:ahLst/>
            <a:cxnLst/>
            <a:rect l="l" t="t" r="r" b="b"/>
            <a:pathLst>
              <a:path w="10692765" h="22860">
                <a:moveTo>
                  <a:pt x="10692385" y="0"/>
                </a:moveTo>
                <a:lnTo>
                  <a:pt x="10692385" y="22860"/>
                </a:lnTo>
                <a:lnTo>
                  <a:pt x="0" y="22860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D3CF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bg object 89"/>
          <p:cNvSpPr/>
          <p:nvPr/>
        </p:nvSpPr>
        <p:spPr>
          <a:xfrm>
            <a:off x="0" y="6188976"/>
            <a:ext cx="10692765" cy="70485"/>
          </a:xfrm>
          <a:custGeom>
            <a:avLst/>
            <a:gdLst/>
            <a:ahLst/>
            <a:cxnLst/>
            <a:rect l="l" t="t" r="r" b="b"/>
            <a:pathLst>
              <a:path w="10692765" h="70485">
                <a:moveTo>
                  <a:pt x="10692384" y="0"/>
                </a:moveTo>
                <a:lnTo>
                  <a:pt x="0" y="0"/>
                </a:lnTo>
                <a:lnTo>
                  <a:pt x="0" y="24384"/>
                </a:lnTo>
                <a:lnTo>
                  <a:pt x="0" y="47231"/>
                </a:lnTo>
                <a:lnTo>
                  <a:pt x="0" y="70104"/>
                </a:lnTo>
                <a:lnTo>
                  <a:pt x="10692384" y="70104"/>
                </a:lnTo>
                <a:lnTo>
                  <a:pt x="10692384" y="47231"/>
                </a:lnTo>
                <a:lnTo>
                  <a:pt x="10692384" y="24384"/>
                </a:lnTo>
                <a:lnTo>
                  <a:pt x="10692384" y="0"/>
                </a:lnTo>
                <a:close/>
              </a:path>
            </a:pathLst>
          </a:custGeom>
          <a:solidFill>
            <a:srgbClr val="D4CF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g object 90"/>
          <p:cNvSpPr/>
          <p:nvPr/>
        </p:nvSpPr>
        <p:spPr>
          <a:xfrm>
            <a:off x="0" y="6259067"/>
            <a:ext cx="10692765" cy="47625"/>
          </a:xfrm>
          <a:custGeom>
            <a:avLst/>
            <a:gdLst/>
            <a:ahLst/>
            <a:cxnLst/>
            <a:rect l="l" t="t" r="r" b="b"/>
            <a:pathLst>
              <a:path w="10692765" h="47625">
                <a:moveTo>
                  <a:pt x="10692385" y="0"/>
                </a:moveTo>
                <a:lnTo>
                  <a:pt x="10692385" y="47244"/>
                </a:lnTo>
                <a:lnTo>
                  <a:pt x="0" y="47244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D6CF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bg object 91"/>
          <p:cNvSpPr/>
          <p:nvPr/>
        </p:nvSpPr>
        <p:spPr>
          <a:xfrm>
            <a:off x="0" y="6306312"/>
            <a:ext cx="10692765" cy="24765"/>
          </a:xfrm>
          <a:custGeom>
            <a:avLst/>
            <a:gdLst/>
            <a:ahLst/>
            <a:cxnLst/>
            <a:rect l="l" t="t" r="r" b="b"/>
            <a:pathLst>
              <a:path w="10692765" h="24764">
                <a:moveTo>
                  <a:pt x="10692385" y="0"/>
                </a:moveTo>
                <a:lnTo>
                  <a:pt x="10692385" y="24383"/>
                </a:lnTo>
                <a:lnTo>
                  <a:pt x="0" y="24383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D6CD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bg object 92"/>
          <p:cNvSpPr/>
          <p:nvPr/>
        </p:nvSpPr>
        <p:spPr>
          <a:xfrm>
            <a:off x="0" y="6330708"/>
            <a:ext cx="10692765" cy="93345"/>
          </a:xfrm>
          <a:custGeom>
            <a:avLst/>
            <a:gdLst/>
            <a:ahLst/>
            <a:cxnLst/>
            <a:rect l="l" t="t" r="r" b="b"/>
            <a:pathLst>
              <a:path w="10692765" h="93345">
                <a:moveTo>
                  <a:pt x="10692384" y="0"/>
                </a:moveTo>
                <a:lnTo>
                  <a:pt x="0" y="0"/>
                </a:lnTo>
                <a:lnTo>
                  <a:pt x="0" y="45720"/>
                </a:lnTo>
                <a:lnTo>
                  <a:pt x="0" y="70104"/>
                </a:lnTo>
                <a:lnTo>
                  <a:pt x="0" y="92964"/>
                </a:lnTo>
                <a:lnTo>
                  <a:pt x="10692384" y="92964"/>
                </a:lnTo>
                <a:lnTo>
                  <a:pt x="10692384" y="70104"/>
                </a:lnTo>
                <a:lnTo>
                  <a:pt x="10692384" y="45720"/>
                </a:lnTo>
                <a:lnTo>
                  <a:pt x="10692384" y="0"/>
                </a:lnTo>
                <a:close/>
              </a:path>
            </a:pathLst>
          </a:custGeom>
          <a:solidFill>
            <a:srgbClr val="D8CD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bg object 93"/>
          <p:cNvSpPr/>
          <p:nvPr/>
        </p:nvSpPr>
        <p:spPr>
          <a:xfrm>
            <a:off x="0" y="6423660"/>
            <a:ext cx="10692765" cy="24765"/>
          </a:xfrm>
          <a:custGeom>
            <a:avLst/>
            <a:gdLst/>
            <a:ahLst/>
            <a:cxnLst/>
            <a:rect l="l" t="t" r="r" b="b"/>
            <a:pathLst>
              <a:path w="10692765" h="24764">
                <a:moveTo>
                  <a:pt x="10692385" y="0"/>
                </a:moveTo>
                <a:lnTo>
                  <a:pt x="10692385" y="24383"/>
                </a:lnTo>
                <a:lnTo>
                  <a:pt x="0" y="24383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DACD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bg object 94"/>
          <p:cNvSpPr/>
          <p:nvPr/>
        </p:nvSpPr>
        <p:spPr>
          <a:xfrm>
            <a:off x="0" y="6448044"/>
            <a:ext cx="10692765" cy="22860"/>
          </a:xfrm>
          <a:custGeom>
            <a:avLst/>
            <a:gdLst/>
            <a:ahLst/>
            <a:cxnLst/>
            <a:rect l="l" t="t" r="r" b="b"/>
            <a:pathLst>
              <a:path w="10692765" h="22860">
                <a:moveTo>
                  <a:pt x="10692385" y="0"/>
                </a:moveTo>
                <a:lnTo>
                  <a:pt x="10692385" y="22859"/>
                </a:lnTo>
                <a:lnTo>
                  <a:pt x="0" y="22859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DBCD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bg object 95"/>
          <p:cNvSpPr/>
          <p:nvPr/>
        </p:nvSpPr>
        <p:spPr>
          <a:xfrm>
            <a:off x="0" y="6470903"/>
            <a:ext cx="10692765" cy="47625"/>
          </a:xfrm>
          <a:custGeom>
            <a:avLst/>
            <a:gdLst/>
            <a:ahLst/>
            <a:cxnLst/>
            <a:rect l="l" t="t" r="r" b="b"/>
            <a:pathLst>
              <a:path w="10692765" h="47625">
                <a:moveTo>
                  <a:pt x="10692384" y="0"/>
                </a:moveTo>
                <a:lnTo>
                  <a:pt x="0" y="0"/>
                </a:lnTo>
                <a:lnTo>
                  <a:pt x="0" y="22872"/>
                </a:lnTo>
                <a:lnTo>
                  <a:pt x="0" y="47256"/>
                </a:lnTo>
                <a:lnTo>
                  <a:pt x="10692384" y="47256"/>
                </a:lnTo>
                <a:lnTo>
                  <a:pt x="10692384" y="22872"/>
                </a:lnTo>
                <a:lnTo>
                  <a:pt x="10692384" y="0"/>
                </a:lnTo>
                <a:close/>
              </a:path>
            </a:pathLst>
          </a:custGeom>
          <a:solidFill>
            <a:srgbClr val="DBCC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bg object 96"/>
          <p:cNvSpPr/>
          <p:nvPr/>
        </p:nvSpPr>
        <p:spPr>
          <a:xfrm>
            <a:off x="0" y="6518148"/>
            <a:ext cx="10692765" cy="47625"/>
          </a:xfrm>
          <a:custGeom>
            <a:avLst/>
            <a:gdLst/>
            <a:ahLst/>
            <a:cxnLst/>
            <a:rect l="l" t="t" r="r" b="b"/>
            <a:pathLst>
              <a:path w="10692765" h="47625">
                <a:moveTo>
                  <a:pt x="10692385" y="0"/>
                </a:moveTo>
                <a:lnTo>
                  <a:pt x="10692385" y="47244"/>
                </a:lnTo>
                <a:lnTo>
                  <a:pt x="0" y="47244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DDCC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bg object 97"/>
          <p:cNvSpPr/>
          <p:nvPr/>
        </p:nvSpPr>
        <p:spPr>
          <a:xfrm>
            <a:off x="0" y="6565392"/>
            <a:ext cx="10692765" cy="22860"/>
          </a:xfrm>
          <a:custGeom>
            <a:avLst/>
            <a:gdLst/>
            <a:ahLst/>
            <a:cxnLst/>
            <a:rect l="l" t="t" r="r" b="b"/>
            <a:pathLst>
              <a:path w="10692765" h="22859">
                <a:moveTo>
                  <a:pt x="10692385" y="0"/>
                </a:moveTo>
                <a:lnTo>
                  <a:pt x="10692385" y="22859"/>
                </a:lnTo>
                <a:lnTo>
                  <a:pt x="0" y="22859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DDC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bg object 98"/>
          <p:cNvSpPr/>
          <p:nvPr/>
        </p:nvSpPr>
        <p:spPr>
          <a:xfrm>
            <a:off x="0" y="6588264"/>
            <a:ext cx="10692765" cy="70485"/>
          </a:xfrm>
          <a:custGeom>
            <a:avLst/>
            <a:gdLst/>
            <a:ahLst/>
            <a:cxnLst/>
            <a:rect l="l" t="t" r="r" b="b"/>
            <a:pathLst>
              <a:path w="10692765" h="70484">
                <a:moveTo>
                  <a:pt x="10692384" y="0"/>
                </a:moveTo>
                <a:lnTo>
                  <a:pt x="0" y="0"/>
                </a:lnTo>
                <a:lnTo>
                  <a:pt x="0" y="47244"/>
                </a:lnTo>
                <a:lnTo>
                  <a:pt x="0" y="70091"/>
                </a:lnTo>
                <a:lnTo>
                  <a:pt x="10692384" y="70091"/>
                </a:lnTo>
                <a:lnTo>
                  <a:pt x="10692384" y="47244"/>
                </a:lnTo>
                <a:lnTo>
                  <a:pt x="10692384" y="0"/>
                </a:lnTo>
                <a:close/>
              </a:path>
            </a:pathLst>
          </a:custGeom>
          <a:solidFill>
            <a:srgbClr val="DFCA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bg object 99"/>
          <p:cNvSpPr/>
          <p:nvPr/>
        </p:nvSpPr>
        <p:spPr>
          <a:xfrm>
            <a:off x="0" y="6658355"/>
            <a:ext cx="10692765" cy="47625"/>
          </a:xfrm>
          <a:custGeom>
            <a:avLst/>
            <a:gdLst/>
            <a:ahLst/>
            <a:cxnLst/>
            <a:rect l="l" t="t" r="r" b="b"/>
            <a:pathLst>
              <a:path w="10692765" h="47625">
                <a:moveTo>
                  <a:pt x="10692385" y="0"/>
                </a:moveTo>
                <a:lnTo>
                  <a:pt x="10692385" y="47244"/>
                </a:lnTo>
                <a:lnTo>
                  <a:pt x="0" y="47244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E1CA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bg object 100"/>
          <p:cNvSpPr/>
          <p:nvPr/>
        </p:nvSpPr>
        <p:spPr>
          <a:xfrm>
            <a:off x="0" y="6705612"/>
            <a:ext cx="10692765" cy="47625"/>
          </a:xfrm>
          <a:custGeom>
            <a:avLst/>
            <a:gdLst/>
            <a:ahLst/>
            <a:cxnLst/>
            <a:rect l="l" t="t" r="r" b="b"/>
            <a:pathLst>
              <a:path w="10692765" h="47625">
                <a:moveTo>
                  <a:pt x="10692384" y="0"/>
                </a:moveTo>
                <a:lnTo>
                  <a:pt x="0" y="0"/>
                </a:lnTo>
                <a:lnTo>
                  <a:pt x="0" y="24384"/>
                </a:lnTo>
                <a:lnTo>
                  <a:pt x="0" y="47244"/>
                </a:lnTo>
                <a:lnTo>
                  <a:pt x="10692384" y="47244"/>
                </a:lnTo>
                <a:lnTo>
                  <a:pt x="10692384" y="24384"/>
                </a:lnTo>
                <a:lnTo>
                  <a:pt x="10692384" y="0"/>
                </a:lnTo>
                <a:close/>
              </a:path>
            </a:pathLst>
          </a:custGeom>
          <a:solidFill>
            <a:srgbClr val="E2CA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bg object 101"/>
          <p:cNvSpPr/>
          <p:nvPr/>
        </p:nvSpPr>
        <p:spPr>
          <a:xfrm>
            <a:off x="0" y="6752844"/>
            <a:ext cx="10692765" cy="22860"/>
          </a:xfrm>
          <a:custGeom>
            <a:avLst/>
            <a:gdLst/>
            <a:ahLst/>
            <a:cxnLst/>
            <a:rect l="l" t="t" r="r" b="b"/>
            <a:pathLst>
              <a:path w="10692765" h="22859">
                <a:moveTo>
                  <a:pt x="10692385" y="0"/>
                </a:moveTo>
                <a:lnTo>
                  <a:pt x="10692385" y="22859"/>
                </a:lnTo>
                <a:lnTo>
                  <a:pt x="0" y="22859"/>
                </a:lnTo>
                <a:lnTo>
                  <a:pt x="0" y="0"/>
                </a:lnTo>
                <a:lnTo>
                  <a:pt x="10692385" y="0"/>
                </a:lnTo>
                <a:close/>
              </a:path>
            </a:pathLst>
          </a:custGeom>
          <a:solidFill>
            <a:srgbClr val="E2C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bg object 102"/>
          <p:cNvSpPr/>
          <p:nvPr/>
        </p:nvSpPr>
        <p:spPr>
          <a:xfrm>
            <a:off x="0" y="6775704"/>
            <a:ext cx="10692765" cy="10795"/>
          </a:xfrm>
          <a:custGeom>
            <a:avLst/>
            <a:gdLst/>
            <a:ahLst/>
            <a:cxnLst/>
            <a:rect l="l" t="t" r="r" b="b"/>
            <a:pathLst>
              <a:path w="10692765" h="10795">
                <a:moveTo>
                  <a:pt x="0" y="10667"/>
                </a:moveTo>
                <a:lnTo>
                  <a:pt x="0" y="0"/>
                </a:lnTo>
                <a:lnTo>
                  <a:pt x="10692385" y="0"/>
                </a:lnTo>
                <a:lnTo>
                  <a:pt x="10692385" y="10667"/>
                </a:lnTo>
                <a:lnTo>
                  <a:pt x="0" y="10667"/>
                </a:lnTo>
                <a:close/>
              </a:path>
            </a:pathLst>
          </a:custGeom>
          <a:solidFill>
            <a:srgbClr val="E4C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18840" y="1113485"/>
            <a:ext cx="3655718" cy="614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22179" y="3112579"/>
            <a:ext cx="3101975" cy="800735"/>
            <a:chOff x="3722179" y="3112579"/>
            <a:chExt cx="3101975" cy="800735"/>
          </a:xfrm>
        </p:grpSpPr>
        <p:sp>
          <p:nvSpPr>
            <p:cNvPr id="3" name="object 3"/>
            <p:cNvSpPr/>
            <p:nvPr/>
          </p:nvSpPr>
          <p:spPr>
            <a:xfrm>
              <a:off x="3736847" y="3116580"/>
              <a:ext cx="3072765" cy="260985"/>
            </a:xfrm>
            <a:custGeom>
              <a:avLst/>
              <a:gdLst/>
              <a:ahLst/>
              <a:cxnLst/>
              <a:rect l="l" t="t" r="r" b="b"/>
              <a:pathLst>
                <a:path w="3072765" h="260985">
                  <a:moveTo>
                    <a:pt x="3072384" y="260604"/>
                  </a:moveTo>
                  <a:lnTo>
                    <a:pt x="0" y="260604"/>
                  </a:lnTo>
                  <a:lnTo>
                    <a:pt x="0" y="121920"/>
                  </a:lnTo>
                  <a:lnTo>
                    <a:pt x="9644" y="74580"/>
                  </a:lnTo>
                  <a:lnTo>
                    <a:pt x="36004" y="35814"/>
                  </a:lnTo>
                  <a:lnTo>
                    <a:pt x="75223" y="9620"/>
                  </a:lnTo>
                  <a:lnTo>
                    <a:pt x="123444" y="0"/>
                  </a:lnTo>
                  <a:lnTo>
                    <a:pt x="2948940" y="0"/>
                  </a:lnTo>
                  <a:lnTo>
                    <a:pt x="2997160" y="9620"/>
                  </a:lnTo>
                  <a:lnTo>
                    <a:pt x="3036379" y="35814"/>
                  </a:lnTo>
                  <a:lnTo>
                    <a:pt x="3062739" y="74580"/>
                  </a:lnTo>
                  <a:lnTo>
                    <a:pt x="3072384" y="121920"/>
                  </a:lnTo>
                  <a:lnTo>
                    <a:pt x="3072384" y="260604"/>
                  </a:lnTo>
                  <a:close/>
                </a:path>
              </a:pathLst>
            </a:custGeom>
            <a:solidFill>
              <a:srgbClr val="E4C8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730751" y="3121152"/>
              <a:ext cx="3084830" cy="783590"/>
            </a:xfrm>
            <a:custGeom>
              <a:avLst/>
              <a:gdLst/>
              <a:ahLst/>
              <a:cxnLst/>
              <a:rect l="l" t="t" r="r" b="b"/>
              <a:pathLst>
                <a:path w="3084829" h="783589">
                  <a:moveTo>
                    <a:pt x="0" y="131063"/>
                  </a:moveTo>
                  <a:lnTo>
                    <a:pt x="10167" y="79724"/>
                  </a:lnTo>
                  <a:lnTo>
                    <a:pt x="37909" y="38099"/>
                  </a:lnTo>
                  <a:lnTo>
                    <a:pt x="79081" y="10191"/>
                  </a:lnTo>
                  <a:lnTo>
                    <a:pt x="129539" y="0"/>
                  </a:lnTo>
                  <a:lnTo>
                    <a:pt x="2953511" y="0"/>
                  </a:lnTo>
                  <a:lnTo>
                    <a:pt x="3004851" y="10191"/>
                  </a:lnTo>
                  <a:lnTo>
                    <a:pt x="3046476" y="38099"/>
                  </a:lnTo>
                  <a:lnTo>
                    <a:pt x="3074384" y="79724"/>
                  </a:lnTo>
                  <a:lnTo>
                    <a:pt x="3084575" y="131063"/>
                  </a:lnTo>
                  <a:lnTo>
                    <a:pt x="3084575" y="652272"/>
                  </a:lnTo>
                  <a:lnTo>
                    <a:pt x="3074384" y="702968"/>
                  </a:lnTo>
                  <a:lnTo>
                    <a:pt x="3046476" y="744664"/>
                  </a:lnTo>
                  <a:lnTo>
                    <a:pt x="3004851" y="772929"/>
                  </a:lnTo>
                  <a:lnTo>
                    <a:pt x="2953511" y="783336"/>
                  </a:lnTo>
                  <a:lnTo>
                    <a:pt x="129539" y="783336"/>
                  </a:lnTo>
                  <a:lnTo>
                    <a:pt x="79081" y="772929"/>
                  </a:lnTo>
                  <a:lnTo>
                    <a:pt x="37909" y="744664"/>
                  </a:lnTo>
                  <a:lnTo>
                    <a:pt x="10167" y="702968"/>
                  </a:lnTo>
                  <a:lnTo>
                    <a:pt x="0" y="652272"/>
                  </a:lnTo>
                  <a:lnTo>
                    <a:pt x="0" y="131063"/>
                  </a:lnTo>
                  <a:close/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730751" y="3381756"/>
              <a:ext cx="3084830" cy="0"/>
            </a:xfrm>
            <a:custGeom>
              <a:avLst/>
              <a:gdLst/>
              <a:ahLst/>
              <a:cxnLst/>
              <a:rect l="l" t="t" r="r" b="b"/>
              <a:pathLst>
                <a:path w="3084829" h="0">
                  <a:moveTo>
                    <a:pt x="0" y="0"/>
                  </a:moveTo>
                  <a:lnTo>
                    <a:pt x="3084576" y="0"/>
                  </a:lnTo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050276" y="3458924"/>
            <a:ext cx="243649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-5" b="1">
                <a:latin typeface="Calibri"/>
                <a:cs typeface="Calibri"/>
              </a:rPr>
              <a:t>Groceries </a:t>
            </a:r>
            <a:r>
              <a:rPr dirty="0" sz="1750" spc="-10" b="1">
                <a:latin typeface="Calibri"/>
                <a:cs typeface="Calibri"/>
              </a:rPr>
              <a:t>ordering</a:t>
            </a:r>
            <a:r>
              <a:rPr dirty="0" sz="1750" spc="30" b="1">
                <a:latin typeface="Calibri"/>
                <a:cs typeface="Calibri"/>
              </a:rPr>
              <a:t> </a:t>
            </a:r>
            <a:r>
              <a:rPr dirty="0" sz="1750" spc="-20" b="1">
                <a:latin typeface="Calibri"/>
                <a:cs typeface="Calibri"/>
              </a:rPr>
              <a:t>system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6696" y="3243072"/>
            <a:ext cx="1495425" cy="538480"/>
          </a:xfrm>
          <a:prstGeom prst="rect">
            <a:avLst/>
          </a:prstGeom>
          <a:ln w="24384">
            <a:solidFill>
              <a:srgbClr val="CC99FF"/>
            </a:solidFill>
          </a:ln>
        </p:spPr>
        <p:txBody>
          <a:bodyPr wrap="square" lIns="0" tIns="91440" rIns="0" bIns="0" rtlCol="0" vert="horz">
            <a:spAutoFit/>
          </a:bodyPr>
          <a:lstStyle/>
          <a:p>
            <a:pPr marL="197485">
              <a:lnSpc>
                <a:spcPct val="100000"/>
              </a:lnSpc>
              <a:spcBef>
                <a:spcPts val="720"/>
              </a:spcBef>
            </a:pPr>
            <a:r>
              <a:rPr dirty="0" sz="2100" spc="-10" b="1">
                <a:latin typeface="Calibri"/>
                <a:cs typeface="Calibri"/>
              </a:rPr>
              <a:t>Manager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27860" y="3517391"/>
            <a:ext cx="6689090" cy="74930"/>
          </a:xfrm>
          <a:custGeom>
            <a:avLst/>
            <a:gdLst/>
            <a:ahLst/>
            <a:cxnLst/>
            <a:rect l="l" t="t" r="r" b="b"/>
            <a:pathLst>
              <a:path w="6689090" h="74929">
                <a:moveTo>
                  <a:pt x="1801368" y="38100"/>
                </a:moveTo>
                <a:lnTo>
                  <a:pt x="1773936" y="24384"/>
                </a:lnTo>
                <a:lnTo>
                  <a:pt x="1725168" y="0"/>
                </a:lnTo>
                <a:lnTo>
                  <a:pt x="1725168" y="24384"/>
                </a:lnTo>
                <a:lnTo>
                  <a:pt x="74676" y="24384"/>
                </a:lnTo>
                <a:lnTo>
                  <a:pt x="74676" y="0"/>
                </a:lnTo>
                <a:lnTo>
                  <a:pt x="0" y="38100"/>
                </a:lnTo>
                <a:lnTo>
                  <a:pt x="74676" y="74676"/>
                </a:lnTo>
                <a:lnTo>
                  <a:pt x="74676" y="50292"/>
                </a:lnTo>
                <a:lnTo>
                  <a:pt x="1725168" y="50292"/>
                </a:lnTo>
                <a:lnTo>
                  <a:pt x="1725168" y="74676"/>
                </a:lnTo>
                <a:lnTo>
                  <a:pt x="1775968" y="50292"/>
                </a:lnTo>
                <a:lnTo>
                  <a:pt x="1801368" y="38100"/>
                </a:lnTo>
                <a:close/>
              </a:path>
              <a:path w="6689090" h="74929">
                <a:moveTo>
                  <a:pt x="6688836" y="38100"/>
                </a:moveTo>
                <a:lnTo>
                  <a:pt x="6661404" y="24384"/>
                </a:lnTo>
                <a:lnTo>
                  <a:pt x="6612636" y="0"/>
                </a:lnTo>
                <a:lnTo>
                  <a:pt x="6612636" y="24384"/>
                </a:lnTo>
                <a:lnTo>
                  <a:pt x="4962144" y="24384"/>
                </a:lnTo>
                <a:lnTo>
                  <a:pt x="4962144" y="0"/>
                </a:lnTo>
                <a:lnTo>
                  <a:pt x="4887468" y="38100"/>
                </a:lnTo>
                <a:lnTo>
                  <a:pt x="4962144" y="74676"/>
                </a:lnTo>
                <a:lnTo>
                  <a:pt x="4962144" y="50292"/>
                </a:lnTo>
                <a:lnTo>
                  <a:pt x="6612636" y="50292"/>
                </a:lnTo>
                <a:lnTo>
                  <a:pt x="6612636" y="74676"/>
                </a:lnTo>
                <a:lnTo>
                  <a:pt x="6663436" y="50292"/>
                </a:lnTo>
                <a:lnTo>
                  <a:pt x="6688836" y="38100"/>
                </a:lnTo>
                <a:close/>
              </a:path>
            </a:pathLst>
          </a:custGeom>
          <a:solidFill>
            <a:srgbClr val="C38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32815" y="3246119"/>
            <a:ext cx="1496695" cy="538480"/>
          </a:xfrm>
          <a:prstGeom prst="rect">
            <a:avLst/>
          </a:prstGeom>
          <a:ln w="24384">
            <a:solidFill>
              <a:srgbClr val="CC99FF"/>
            </a:solidFill>
          </a:ln>
        </p:spPr>
        <p:txBody>
          <a:bodyPr wrap="square" lIns="0" tIns="91440" rIns="0" bIns="0" rtlCol="0" vert="horz">
            <a:spAutoFit/>
          </a:bodyPr>
          <a:lstStyle/>
          <a:p>
            <a:pPr marL="130810">
              <a:lnSpc>
                <a:spcPct val="100000"/>
              </a:lnSpc>
              <a:spcBef>
                <a:spcPts val="720"/>
              </a:spcBef>
            </a:pPr>
            <a:r>
              <a:rPr dirty="0" sz="2100" spc="-10" b="1">
                <a:latin typeface="Calibri"/>
                <a:cs typeface="Calibri"/>
              </a:rPr>
              <a:t>Customer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289560">
              <a:lnSpc>
                <a:spcPct val="100000"/>
              </a:lnSpc>
              <a:spcBef>
                <a:spcPts val="115"/>
              </a:spcBef>
            </a:pPr>
            <a:r>
              <a:rPr dirty="0" spc="-10"/>
              <a:t>level</a:t>
            </a:r>
            <a:r>
              <a:rPr dirty="0" spc="-2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5"/>
              <a:t>0</a:t>
            </a:r>
            <a:r>
              <a:rPr dirty="0" spc="-30"/>
              <a:t> </a:t>
            </a:r>
            <a:r>
              <a:rPr dirty="0" spc="-10"/>
              <a:t>diagram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5797" y="868186"/>
            <a:ext cx="2768600" cy="5067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50" spc="-15"/>
              <a:t>level</a:t>
            </a:r>
            <a:r>
              <a:rPr dirty="0" sz="3150" spc="-25"/>
              <a:t> </a:t>
            </a:r>
            <a:r>
              <a:rPr dirty="0" sz="3150"/>
              <a:t>-</a:t>
            </a:r>
            <a:r>
              <a:rPr dirty="0" sz="3150" spc="-30"/>
              <a:t> </a:t>
            </a:r>
            <a:r>
              <a:rPr dirty="0" sz="3150"/>
              <a:t>1</a:t>
            </a:r>
            <a:r>
              <a:rPr dirty="0" sz="3150" spc="5"/>
              <a:t> </a:t>
            </a:r>
            <a:r>
              <a:rPr dirty="0" sz="3150" spc="-10"/>
              <a:t>diagram</a:t>
            </a:r>
            <a:endParaRPr sz="3150"/>
          </a:p>
        </p:txBody>
      </p:sp>
      <p:grpSp>
        <p:nvGrpSpPr>
          <p:cNvPr id="3" name="object 3"/>
          <p:cNvGrpSpPr/>
          <p:nvPr/>
        </p:nvGrpSpPr>
        <p:grpSpPr>
          <a:xfrm>
            <a:off x="4500943" y="1651063"/>
            <a:ext cx="1468120" cy="4008754"/>
            <a:chOff x="4500943" y="1651063"/>
            <a:chExt cx="1468120" cy="4008754"/>
          </a:xfrm>
        </p:grpSpPr>
        <p:sp>
          <p:nvSpPr>
            <p:cNvPr id="4" name="object 4"/>
            <p:cNvSpPr/>
            <p:nvPr/>
          </p:nvSpPr>
          <p:spPr>
            <a:xfrm>
              <a:off x="4526280" y="1653540"/>
              <a:ext cx="1431290" cy="265430"/>
            </a:xfrm>
            <a:custGeom>
              <a:avLst/>
              <a:gdLst/>
              <a:ahLst/>
              <a:cxnLst/>
              <a:rect l="l" t="t" r="r" b="b"/>
              <a:pathLst>
                <a:path w="1431289" h="265430">
                  <a:moveTo>
                    <a:pt x="1431035" y="265176"/>
                  </a:moveTo>
                  <a:lnTo>
                    <a:pt x="0" y="265176"/>
                  </a:lnTo>
                  <a:lnTo>
                    <a:pt x="0" y="124968"/>
                  </a:lnTo>
                  <a:lnTo>
                    <a:pt x="9882" y="76509"/>
                  </a:lnTo>
                  <a:lnTo>
                    <a:pt x="36766" y="36766"/>
                  </a:lnTo>
                  <a:lnTo>
                    <a:pt x="76509" y="9882"/>
                  </a:lnTo>
                  <a:lnTo>
                    <a:pt x="124967" y="0"/>
                  </a:lnTo>
                  <a:lnTo>
                    <a:pt x="1306067" y="0"/>
                  </a:lnTo>
                  <a:lnTo>
                    <a:pt x="1355169" y="9882"/>
                  </a:lnTo>
                  <a:lnTo>
                    <a:pt x="1394840" y="36766"/>
                  </a:lnTo>
                  <a:lnTo>
                    <a:pt x="1421368" y="76509"/>
                  </a:lnTo>
                  <a:lnTo>
                    <a:pt x="1431035" y="124968"/>
                  </a:lnTo>
                  <a:lnTo>
                    <a:pt x="1431035" y="265176"/>
                  </a:lnTo>
                  <a:close/>
                </a:path>
              </a:pathLst>
            </a:custGeom>
            <a:solidFill>
              <a:srgbClr val="E4C8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523232" y="1659636"/>
              <a:ext cx="1437640" cy="792480"/>
            </a:xfrm>
            <a:custGeom>
              <a:avLst/>
              <a:gdLst/>
              <a:ahLst/>
              <a:cxnLst/>
              <a:rect l="l" t="t" r="r" b="b"/>
              <a:pathLst>
                <a:path w="1437639" h="792480">
                  <a:moveTo>
                    <a:pt x="0" y="131063"/>
                  </a:moveTo>
                  <a:lnTo>
                    <a:pt x="6766" y="89342"/>
                  </a:lnTo>
                  <a:lnTo>
                    <a:pt x="25603" y="53327"/>
                  </a:lnTo>
                  <a:lnTo>
                    <a:pt x="54315" y="25066"/>
                  </a:lnTo>
                  <a:lnTo>
                    <a:pt x="90708" y="6608"/>
                  </a:lnTo>
                  <a:lnTo>
                    <a:pt x="132588" y="0"/>
                  </a:lnTo>
                  <a:lnTo>
                    <a:pt x="1304544" y="0"/>
                  </a:lnTo>
                  <a:lnTo>
                    <a:pt x="1346423" y="6608"/>
                  </a:lnTo>
                  <a:lnTo>
                    <a:pt x="1382816" y="25066"/>
                  </a:lnTo>
                  <a:lnTo>
                    <a:pt x="1411528" y="53327"/>
                  </a:lnTo>
                  <a:lnTo>
                    <a:pt x="1430365" y="89342"/>
                  </a:lnTo>
                  <a:lnTo>
                    <a:pt x="1437132" y="131063"/>
                  </a:lnTo>
                  <a:lnTo>
                    <a:pt x="1437132" y="659891"/>
                  </a:lnTo>
                  <a:lnTo>
                    <a:pt x="1430365" y="701771"/>
                  </a:lnTo>
                  <a:lnTo>
                    <a:pt x="1411528" y="738164"/>
                  </a:lnTo>
                  <a:lnTo>
                    <a:pt x="1382816" y="766876"/>
                  </a:lnTo>
                  <a:lnTo>
                    <a:pt x="1346423" y="785713"/>
                  </a:lnTo>
                  <a:lnTo>
                    <a:pt x="1304544" y="792480"/>
                  </a:lnTo>
                  <a:lnTo>
                    <a:pt x="132588" y="792480"/>
                  </a:lnTo>
                  <a:lnTo>
                    <a:pt x="90708" y="785713"/>
                  </a:lnTo>
                  <a:lnTo>
                    <a:pt x="54315" y="766876"/>
                  </a:lnTo>
                  <a:lnTo>
                    <a:pt x="25603" y="738164"/>
                  </a:lnTo>
                  <a:lnTo>
                    <a:pt x="6766" y="701771"/>
                  </a:lnTo>
                  <a:lnTo>
                    <a:pt x="0" y="659891"/>
                  </a:lnTo>
                  <a:lnTo>
                    <a:pt x="0" y="131063"/>
                  </a:lnTo>
                  <a:close/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12563" y="2653284"/>
              <a:ext cx="1430020" cy="265430"/>
            </a:xfrm>
            <a:custGeom>
              <a:avLst/>
              <a:gdLst/>
              <a:ahLst/>
              <a:cxnLst/>
              <a:rect l="l" t="t" r="r" b="b"/>
              <a:pathLst>
                <a:path w="1430020" h="265430">
                  <a:moveTo>
                    <a:pt x="1429511" y="265176"/>
                  </a:moveTo>
                  <a:lnTo>
                    <a:pt x="0" y="265176"/>
                  </a:lnTo>
                  <a:lnTo>
                    <a:pt x="0" y="124968"/>
                  </a:lnTo>
                  <a:lnTo>
                    <a:pt x="9644" y="76509"/>
                  </a:lnTo>
                  <a:lnTo>
                    <a:pt x="36004" y="36766"/>
                  </a:lnTo>
                  <a:lnTo>
                    <a:pt x="75223" y="9882"/>
                  </a:lnTo>
                  <a:lnTo>
                    <a:pt x="123444" y="0"/>
                  </a:lnTo>
                  <a:lnTo>
                    <a:pt x="1306068" y="0"/>
                  </a:lnTo>
                  <a:lnTo>
                    <a:pt x="1354288" y="9882"/>
                  </a:lnTo>
                  <a:lnTo>
                    <a:pt x="1393507" y="36766"/>
                  </a:lnTo>
                  <a:lnTo>
                    <a:pt x="1419867" y="76509"/>
                  </a:lnTo>
                  <a:lnTo>
                    <a:pt x="1429511" y="124968"/>
                  </a:lnTo>
                  <a:lnTo>
                    <a:pt x="1429511" y="265176"/>
                  </a:lnTo>
                  <a:close/>
                </a:path>
              </a:pathLst>
            </a:custGeom>
            <a:solidFill>
              <a:srgbClr val="E4C8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509515" y="2657855"/>
              <a:ext cx="1435735" cy="794385"/>
            </a:xfrm>
            <a:custGeom>
              <a:avLst/>
              <a:gdLst/>
              <a:ahLst/>
              <a:cxnLst/>
              <a:rect l="l" t="t" r="r" b="b"/>
              <a:pathLst>
                <a:path w="1435735" h="794385">
                  <a:moveTo>
                    <a:pt x="0" y="132587"/>
                  </a:moveTo>
                  <a:lnTo>
                    <a:pt x="6754" y="90708"/>
                  </a:lnTo>
                  <a:lnTo>
                    <a:pt x="25505" y="54315"/>
                  </a:lnTo>
                  <a:lnTo>
                    <a:pt x="53986" y="25603"/>
                  </a:lnTo>
                  <a:lnTo>
                    <a:pt x="89928" y="6766"/>
                  </a:lnTo>
                  <a:lnTo>
                    <a:pt x="131064" y="0"/>
                  </a:lnTo>
                  <a:lnTo>
                    <a:pt x="1304544" y="0"/>
                  </a:lnTo>
                  <a:lnTo>
                    <a:pt x="1346265" y="6766"/>
                  </a:lnTo>
                  <a:lnTo>
                    <a:pt x="1382280" y="25603"/>
                  </a:lnTo>
                  <a:lnTo>
                    <a:pt x="1410541" y="54315"/>
                  </a:lnTo>
                  <a:lnTo>
                    <a:pt x="1428999" y="90708"/>
                  </a:lnTo>
                  <a:lnTo>
                    <a:pt x="1435608" y="132587"/>
                  </a:lnTo>
                  <a:lnTo>
                    <a:pt x="1435608" y="661416"/>
                  </a:lnTo>
                  <a:lnTo>
                    <a:pt x="1428999" y="703295"/>
                  </a:lnTo>
                  <a:lnTo>
                    <a:pt x="1410541" y="739688"/>
                  </a:lnTo>
                  <a:lnTo>
                    <a:pt x="1382280" y="768400"/>
                  </a:lnTo>
                  <a:lnTo>
                    <a:pt x="1346265" y="787237"/>
                  </a:lnTo>
                  <a:lnTo>
                    <a:pt x="1304544" y="794004"/>
                  </a:lnTo>
                  <a:lnTo>
                    <a:pt x="131064" y="794004"/>
                  </a:lnTo>
                  <a:lnTo>
                    <a:pt x="89928" y="787237"/>
                  </a:lnTo>
                  <a:lnTo>
                    <a:pt x="53986" y="768400"/>
                  </a:lnTo>
                  <a:lnTo>
                    <a:pt x="25505" y="739688"/>
                  </a:lnTo>
                  <a:lnTo>
                    <a:pt x="6754" y="703295"/>
                  </a:lnTo>
                  <a:lnTo>
                    <a:pt x="0" y="661416"/>
                  </a:lnTo>
                  <a:lnTo>
                    <a:pt x="0" y="132587"/>
                  </a:lnTo>
                  <a:close/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18659" y="3727703"/>
              <a:ext cx="1431290" cy="265430"/>
            </a:xfrm>
            <a:custGeom>
              <a:avLst/>
              <a:gdLst/>
              <a:ahLst/>
              <a:cxnLst/>
              <a:rect l="l" t="t" r="r" b="b"/>
              <a:pathLst>
                <a:path w="1431289" h="265429">
                  <a:moveTo>
                    <a:pt x="1431035" y="265176"/>
                  </a:moveTo>
                  <a:lnTo>
                    <a:pt x="0" y="265176"/>
                  </a:lnTo>
                  <a:lnTo>
                    <a:pt x="0" y="124968"/>
                  </a:lnTo>
                  <a:lnTo>
                    <a:pt x="9882" y="76509"/>
                  </a:lnTo>
                  <a:lnTo>
                    <a:pt x="36766" y="36766"/>
                  </a:lnTo>
                  <a:lnTo>
                    <a:pt x="76509" y="9882"/>
                  </a:lnTo>
                  <a:lnTo>
                    <a:pt x="124967" y="0"/>
                  </a:lnTo>
                  <a:lnTo>
                    <a:pt x="1306067" y="0"/>
                  </a:lnTo>
                  <a:lnTo>
                    <a:pt x="1354526" y="9882"/>
                  </a:lnTo>
                  <a:lnTo>
                    <a:pt x="1394269" y="36766"/>
                  </a:lnTo>
                  <a:lnTo>
                    <a:pt x="1421153" y="76509"/>
                  </a:lnTo>
                  <a:lnTo>
                    <a:pt x="1431035" y="124968"/>
                  </a:lnTo>
                  <a:lnTo>
                    <a:pt x="1431035" y="265176"/>
                  </a:lnTo>
                  <a:close/>
                </a:path>
              </a:pathLst>
            </a:custGeom>
            <a:solidFill>
              <a:srgbClr val="E4C8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15611" y="3733800"/>
              <a:ext cx="1437640" cy="792480"/>
            </a:xfrm>
            <a:custGeom>
              <a:avLst/>
              <a:gdLst/>
              <a:ahLst/>
              <a:cxnLst/>
              <a:rect l="l" t="t" r="r" b="b"/>
              <a:pathLst>
                <a:path w="1437639" h="792479">
                  <a:moveTo>
                    <a:pt x="0" y="131063"/>
                  </a:moveTo>
                  <a:lnTo>
                    <a:pt x="6766" y="89342"/>
                  </a:lnTo>
                  <a:lnTo>
                    <a:pt x="25603" y="53327"/>
                  </a:lnTo>
                  <a:lnTo>
                    <a:pt x="54315" y="25066"/>
                  </a:lnTo>
                  <a:lnTo>
                    <a:pt x="90708" y="6608"/>
                  </a:lnTo>
                  <a:lnTo>
                    <a:pt x="132588" y="0"/>
                  </a:lnTo>
                  <a:lnTo>
                    <a:pt x="1304544" y="0"/>
                  </a:lnTo>
                  <a:lnTo>
                    <a:pt x="1346423" y="6608"/>
                  </a:lnTo>
                  <a:lnTo>
                    <a:pt x="1382816" y="25066"/>
                  </a:lnTo>
                  <a:lnTo>
                    <a:pt x="1411528" y="53327"/>
                  </a:lnTo>
                  <a:lnTo>
                    <a:pt x="1430365" y="89342"/>
                  </a:lnTo>
                  <a:lnTo>
                    <a:pt x="1437132" y="131063"/>
                  </a:lnTo>
                  <a:lnTo>
                    <a:pt x="1437132" y="659891"/>
                  </a:lnTo>
                  <a:lnTo>
                    <a:pt x="1430365" y="701771"/>
                  </a:lnTo>
                  <a:lnTo>
                    <a:pt x="1411528" y="738164"/>
                  </a:lnTo>
                  <a:lnTo>
                    <a:pt x="1382816" y="766876"/>
                  </a:lnTo>
                  <a:lnTo>
                    <a:pt x="1346423" y="785713"/>
                  </a:lnTo>
                  <a:lnTo>
                    <a:pt x="1304544" y="792480"/>
                  </a:lnTo>
                  <a:lnTo>
                    <a:pt x="132588" y="792480"/>
                  </a:lnTo>
                  <a:lnTo>
                    <a:pt x="90708" y="785713"/>
                  </a:lnTo>
                  <a:lnTo>
                    <a:pt x="54315" y="766876"/>
                  </a:lnTo>
                  <a:lnTo>
                    <a:pt x="25603" y="738164"/>
                  </a:lnTo>
                  <a:lnTo>
                    <a:pt x="6766" y="701771"/>
                  </a:lnTo>
                  <a:lnTo>
                    <a:pt x="0" y="659891"/>
                  </a:lnTo>
                  <a:lnTo>
                    <a:pt x="0" y="131063"/>
                  </a:lnTo>
                  <a:close/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18659" y="4852416"/>
              <a:ext cx="1431290" cy="264160"/>
            </a:xfrm>
            <a:custGeom>
              <a:avLst/>
              <a:gdLst/>
              <a:ahLst/>
              <a:cxnLst/>
              <a:rect l="l" t="t" r="r" b="b"/>
              <a:pathLst>
                <a:path w="1431289" h="264160">
                  <a:moveTo>
                    <a:pt x="1431035" y="263652"/>
                  </a:moveTo>
                  <a:lnTo>
                    <a:pt x="0" y="263652"/>
                  </a:lnTo>
                  <a:lnTo>
                    <a:pt x="0" y="123444"/>
                  </a:lnTo>
                  <a:lnTo>
                    <a:pt x="9882" y="75223"/>
                  </a:lnTo>
                  <a:lnTo>
                    <a:pt x="36766" y="36004"/>
                  </a:lnTo>
                  <a:lnTo>
                    <a:pt x="76509" y="9644"/>
                  </a:lnTo>
                  <a:lnTo>
                    <a:pt x="124967" y="0"/>
                  </a:lnTo>
                  <a:lnTo>
                    <a:pt x="1306067" y="0"/>
                  </a:lnTo>
                  <a:lnTo>
                    <a:pt x="1354526" y="9644"/>
                  </a:lnTo>
                  <a:lnTo>
                    <a:pt x="1394269" y="36004"/>
                  </a:lnTo>
                  <a:lnTo>
                    <a:pt x="1421153" y="75223"/>
                  </a:lnTo>
                  <a:lnTo>
                    <a:pt x="1431035" y="123444"/>
                  </a:lnTo>
                  <a:lnTo>
                    <a:pt x="1431035" y="263652"/>
                  </a:lnTo>
                  <a:close/>
                </a:path>
              </a:pathLst>
            </a:custGeom>
            <a:solidFill>
              <a:srgbClr val="E4C8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15611" y="4856988"/>
              <a:ext cx="1437640" cy="794385"/>
            </a:xfrm>
            <a:custGeom>
              <a:avLst/>
              <a:gdLst/>
              <a:ahLst/>
              <a:cxnLst/>
              <a:rect l="l" t="t" r="r" b="b"/>
              <a:pathLst>
                <a:path w="1437639" h="794385">
                  <a:moveTo>
                    <a:pt x="0" y="132587"/>
                  </a:moveTo>
                  <a:lnTo>
                    <a:pt x="6766" y="90708"/>
                  </a:lnTo>
                  <a:lnTo>
                    <a:pt x="25603" y="54315"/>
                  </a:lnTo>
                  <a:lnTo>
                    <a:pt x="54315" y="25603"/>
                  </a:lnTo>
                  <a:lnTo>
                    <a:pt x="90708" y="6766"/>
                  </a:lnTo>
                  <a:lnTo>
                    <a:pt x="132588" y="0"/>
                  </a:lnTo>
                  <a:lnTo>
                    <a:pt x="1304544" y="0"/>
                  </a:lnTo>
                  <a:lnTo>
                    <a:pt x="1346423" y="6766"/>
                  </a:lnTo>
                  <a:lnTo>
                    <a:pt x="1382816" y="25603"/>
                  </a:lnTo>
                  <a:lnTo>
                    <a:pt x="1411528" y="54315"/>
                  </a:lnTo>
                  <a:lnTo>
                    <a:pt x="1430365" y="90708"/>
                  </a:lnTo>
                  <a:lnTo>
                    <a:pt x="1437132" y="132587"/>
                  </a:lnTo>
                  <a:lnTo>
                    <a:pt x="1437132" y="661416"/>
                  </a:lnTo>
                  <a:lnTo>
                    <a:pt x="1430365" y="703295"/>
                  </a:lnTo>
                  <a:lnTo>
                    <a:pt x="1411528" y="739688"/>
                  </a:lnTo>
                  <a:lnTo>
                    <a:pt x="1382816" y="768400"/>
                  </a:lnTo>
                  <a:lnTo>
                    <a:pt x="1346423" y="787237"/>
                  </a:lnTo>
                  <a:lnTo>
                    <a:pt x="1304544" y="794004"/>
                  </a:lnTo>
                  <a:lnTo>
                    <a:pt x="132588" y="794004"/>
                  </a:lnTo>
                  <a:lnTo>
                    <a:pt x="90708" y="787237"/>
                  </a:lnTo>
                  <a:lnTo>
                    <a:pt x="54315" y="768400"/>
                  </a:lnTo>
                  <a:lnTo>
                    <a:pt x="25603" y="739688"/>
                  </a:lnTo>
                  <a:lnTo>
                    <a:pt x="6766" y="703295"/>
                  </a:lnTo>
                  <a:lnTo>
                    <a:pt x="0" y="661416"/>
                  </a:lnTo>
                  <a:lnTo>
                    <a:pt x="0" y="132587"/>
                  </a:lnTo>
                  <a:close/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515611" y="5122164"/>
              <a:ext cx="1437640" cy="0"/>
            </a:xfrm>
            <a:custGeom>
              <a:avLst/>
              <a:gdLst/>
              <a:ahLst/>
              <a:cxnLst/>
              <a:rect l="l" t="t" r="r" b="b"/>
              <a:pathLst>
                <a:path w="1437639" h="0">
                  <a:moveTo>
                    <a:pt x="0" y="0"/>
                  </a:moveTo>
                  <a:lnTo>
                    <a:pt x="1437132" y="0"/>
                  </a:lnTo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4508753" y="5854446"/>
            <a:ext cx="1454150" cy="810895"/>
            <a:chOff x="4508753" y="5854446"/>
            <a:chExt cx="1454150" cy="810895"/>
          </a:xfrm>
        </p:grpSpPr>
        <p:sp>
          <p:nvSpPr>
            <p:cNvPr id="14" name="object 14"/>
            <p:cNvSpPr/>
            <p:nvPr/>
          </p:nvSpPr>
          <p:spPr>
            <a:xfrm>
              <a:off x="4520183" y="5858255"/>
              <a:ext cx="1431290" cy="264160"/>
            </a:xfrm>
            <a:custGeom>
              <a:avLst/>
              <a:gdLst/>
              <a:ahLst/>
              <a:cxnLst/>
              <a:rect l="l" t="t" r="r" b="b"/>
              <a:pathLst>
                <a:path w="1431289" h="264160">
                  <a:moveTo>
                    <a:pt x="1431035" y="263652"/>
                  </a:moveTo>
                  <a:lnTo>
                    <a:pt x="0" y="263652"/>
                  </a:lnTo>
                  <a:lnTo>
                    <a:pt x="0" y="123444"/>
                  </a:lnTo>
                  <a:lnTo>
                    <a:pt x="9882" y="75223"/>
                  </a:lnTo>
                  <a:lnTo>
                    <a:pt x="36766" y="36004"/>
                  </a:lnTo>
                  <a:lnTo>
                    <a:pt x="76509" y="9644"/>
                  </a:lnTo>
                  <a:lnTo>
                    <a:pt x="124967" y="0"/>
                  </a:lnTo>
                  <a:lnTo>
                    <a:pt x="1306067" y="0"/>
                  </a:lnTo>
                  <a:lnTo>
                    <a:pt x="1354526" y="9644"/>
                  </a:lnTo>
                  <a:lnTo>
                    <a:pt x="1394269" y="36004"/>
                  </a:lnTo>
                  <a:lnTo>
                    <a:pt x="1421153" y="75223"/>
                  </a:lnTo>
                  <a:lnTo>
                    <a:pt x="1431035" y="123444"/>
                  </a:lnTo>
                  <a:lnTo>
                    <a:pt x="1431035" y="263652"/>
                  </a:lnTo>
                  <a:close/>
                </a:path>
              </a:pathLst>
            </a:custGeom>
            <a:solidFill>
              <a:srgbClr val="E4C8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17135" y="5862828"/>
              <a:ext cx="1437640" cy="794385"/>
            </a:xfrm>
            <a:custGeom>
              <a:avLst/>
              <a:gdLst/>
              <a:ahLst/>
              <a:cxnLst/>
              <a:rect l="l" t="t" r="r" b="b"/>
              <a:pathLst>
                <a:path w="1437639" h="794384">
                  <a:moveTo>
                    <a:pt x="0" y="132587"/>
                  </a:moveTo>
                  <a:lnTo>
                    <a:pt x="6766" y="90708"/>
                  </a:lnTo>
                  <a:lnTo>
                    <a:pt x="25603" y="54315"/>
                  </a:lnTo>
                  <a:lnTo>
                    <a:pt x="54315" y="25603"/>
                  </a:lnTo>
                  <a:lnTo>
                    <a:pt x="90708" y="6766"/>
                  </a:lnTo>
                  <a:lnTo>
                    <a:pt x="132588" y="0"/>
                  </a:lnTo>
                  <a:lnTo>
                    <a:pt x="1304544" y="0"/>
                  </a:lnTo>
                  <a:lnTo>
                    <a:pt x="1346423" y="6766"/>
                  </a:lnTo>
                  <a:lnTo>
                    <a:pt x="1382816" y="25603"/>
                  </a:lnTo>
                  <a:lnTo>
                    <a:pt x="1411528" y="54315"/>
                  </a:lnTo>
                  <a:lnTo>
                    <a:pt x="1430365" y="90708"/>
                  </a:lnTo>
                  <a:lnTo>
                    <a:pt x="1437132" y="132587"/>
                  </a:lnTo>
                  <a:lnTo>
                    <a:pt x="1437132" y="661416"/>
                  </a:lnTo>
                  <a:lnTo>
                    <a:pt x="1430365" y="703295"/>
                  </a:lnTo>
                  <a:lnTo>
                    <a:pt x="1411528" y="739688"/>
                  </a:lnTo>
                  <a:lnTo>
                    <a:pt x="1382816" y="768400"/>
                  </a:lnTo>
                  <a:lnTo>
                    <a:pt x="1346423" y="787237"/>
                  </a:lnTo>
                  <a:lnTo>
                    <a:pt x="1304544" y="794004"/>
                  </a:lnTo>
                  <a:lnTo>
                    <a:pt x="132588" y="794004"/>
                  </a:lnTo>
                  <a:lnTo>
                    <a:pt x="90708" y="787237"/>
                  </a:lnTo>
                  <a:lnTo>
                    <a:pt x="54315" y="768400"/>
                  </a:lnTo>
                  <a:lnTo>
                    <a:pt x="25603" y="739688"/>
                  </a:lnTo>
                  <a:lnTo>
                    <a:pt x="6766" y="703295"/>
                  </a:lnTo>
                  <a:lnTo>
                    <a:pt x="0" y="661416"/>
                  </a:lnTo>
                  <a:lnTo>
                    <a:pt x="0" y="132587"/>
                  </a:lnTo>
                  <a:close/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517135" y="6128003"/>
              <a:ext cx="1437640" cy="0"/>
            </a:xfrm>
            <a:custGeom>
              <a:avLst/>
              <a:gdLst/>
              <a:ahLst/>
              <a:cxnLst/>
              <a:rect l="l" t="t" r="r" b="b"/>
              <a:pathLst>
                <a:path w="1437639" h="0">
                  <a:moveTo>
                    <a:pt x="0" y="0"/>
                  </a:moveTo>
                  <a:lnTo>
                    <a:pt x="1437132" y="0"/>
                  </a:lnTo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432815" y="2648711"/>
            <a:ext cx="1496695" cy="538480"/>
          </a:xfrm>
          <a:prstGeom prst="rect">
            <a:avLst/>
          </a:prstGeom>
          <a:ln w="24384">
            <a:solidFill>
              <a:srgbClr val="CC99FF"/>
            </a:solidFill>
          </a:ln>
        </p:spPr>
        <p:txBody>
          <a:bodyPr wrap="square" lIns="0" tIns="91440" rIns="0" bIns="0" rtlCol="0" vert="horz">
            <a:spAutoFit/>
          </a:bodyPr>
          <a:lstStyle/>
          <a:p>
            <a:pPr marL="130810">
              <a:lnSpc>
                <a:spcPct val="100000"/>
              </a:lnSpc>
              <a:spcBef>
                <a:spcPts val="720"/>
              </a:spcBef>
            </a:pPr>
            <a:r>
              <a:rPr dirty="0" sz="2100" spc="-10" b="1">
                <a:latin typeface="Calibri"/>
                <a:cs typeface="Calibri"/>
              </a:rPr>
              <a:t>Customer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2815" y="4130040"/>
            <a:ext cx="1496695" cy="538480"/>
          </a:xfrm>
          <a:prstGeom prst="rect">
            <a:avLst/>
          </a:prstGeom>
          <a:ln w="24384">
            <a:solidFill>
              <a:srgbClr val="CC99FF"/>
            </a:solidFill>
          </a:ln>
        </p:spPr>
        <p:txBody>
          <a:bodyPr wrap="square" lIns="0" tIns="91440" rIns="0" bIns="0" rtlCol="0" vert="horz">
            <a:spAutoFit/>
          </a:bodyPr>
          <a:lstStyle/>
          <a:p>
            <a:pPr marL="198120">
              <a:lnSpc>
                <a:spcPct val="100000"/>
              </a:lnSpc>
              <a:spcBef>
                <a:spcPts val="720"/>
              </a:spcBef>
            </a:pPr>
            <a:r>
              <a:rPr dirty="0" sz="2100" spc="-10" b="1">
                <a:latin typeface="Calibri"/>
                <a:cs typeface="Calibri"/>
              </a:rPr>
              <a:t>Manager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29383" y="1952244"/>
            <a:ext cx="2588260" cy="841375"/>
          </a:xfrm>
          <a:custGeom>
            <a:avLst/>
            <a:gdLst/>
            <a:ahLst/>
            <a:cxnLst/>
            <a:rect l="l" t="t" r="r" b="b"/>
            <a:pathLst>
              <a:path w="2588260" h="841375">
                <a:moveTo>
                  <a:pt x="2520696" y="67056"/>
                </a:moveTo>
                <a:lnTo>
                  <a:pt x="2520696" y="0"/>
                </a:lnTo>
                <a:lnTo>
                  <a:pt x="2572512" y="25908"/>
                </a:lnTo>
                <a:lnTo>
                  <a:pt x="2531364" y="25908"/>
                </a:lnTo>
                <a:lnTo>
                  <a:pt x="2531364" y="41148"/>
                </a:lnTo>
                <a:lnTo>
                  <a:pt x="2572512" y="41148"/>
                </a:lnTo>
                <a:lnTo>
                  <a:pt x="2520696" y="67056"/>
                </a:lnTo>
                <a:close/>
              </a:path>
              <a:path w="2588260" h="841375">
                <a:moveTo>
                  <a:pt x="437387" y="833628"/>
                </a:moveTo>
                <a:lnTo>
                  <a:pt x="437387" y="25908"/>
                </a:lnTo>
                <a:lnTo>
                  <a:pt x="2520696" y="25908"/>
                </a:lnTo>
                <a:lnTo>
                  <a:pt x="2520696" y="33527"/>
                </a:lnTo>
                <a:lnTo>
                  <a:pt x="454152" y="33527"/>
                </a:lnTo>
                <a:lnTo>
                  <a:pt x="445008" y="41148"/>
                </a:lnTo>
                <a:lnTo>
                  <a:pt x="454152" y="41148"/>
                </a:lnTo>
                <a:lnTo>
                  <a:pt x="454152" y="824484"/>
                </a:lnTo>
                <a:lnTo>
                  <a:pt x="445008" y="824484"/>
                </a:lnTo>
                <a:lnTo>
                  <a:pt x="437387" y="833628"/>
                </a:lnTo>
                <a:close/>
              </a:path>
              <a:path w="2588260" h="841375">
                <a:moveTo>
                  <a:pt x="2572512" y="41148"/>
                </a:moveTo>
                <a:lnTo>
                  <a:pt x="2531364" y="41148"/>
                </a:lnTo>
                <a:lnTo>
                  <a:pt x="2531364" y="25908"/>
                </a:lnTo>
                <a:lnTo>
                  <a:pt x="2572512" y="25908"/>
                </a:lnTo>
                <a:lnTo>
                  <a:pt x="2587752" y="33527"/>
                </a:lnTo>
                <a:lnTo>
                  <a:pt x="2572512" y="41148"/>
                </a:lnTo>
                <a:close/>
              </a:path>
              <a:path w="2588260" h="841375">
                <a:moveTo>
                  <a:pt x="454152" y="41148"/>
                </a:moveTo>
                <a:lnTo>
                  <a:pt x="445008" y="41148"/>
                </a:lnTo>
                <a:lnTo>
                  <a:pt x="454152" y="33527"/>
                </a:lnTo>
                <a:lnTo>
                  <a:pt x="454152" y="41148"/>
                </a:lnTo>
                <a:close/>
              </a:path>
              <a:path w="2588260" h="841375">
                <a:moveTo>
                  <a:pt x="2520696" y="41148"/>
                </a:moveTo>
                <a:lnTo>
                  <a:pt x="454152" y="41148"/>
                </a:lnTo>
                <a:lnTo>
                  <a:pt x="454152" y="33527"/>
                </a:lnTo>
                <a:lnTo>
                  <a:pt x="2520696" y="33527"/>
                </a:lnTo>
                <a:lnTo>
                  <a:pt x="2520696" y="41148"/>
                </a:lnTo>
                <a:close/>
              </a:path>
              <a:path w="2588260" h="841375">
                <a:moveTo>
                  <a:pt x="454152" y="841248"/>
                </a:moveTo>
                <a:lnTo>
                  <a:pt x="0" y="841248"/>
                </a:lnTo>
                <a:lnTo>
                  <a:pt x="0" y="824484"/>
                </a:lnTo>
                <a:lnTo>
                  <a:pt x="437387" y="824484"/>
                </a:lnTo>
                <a:lnTo>
                  <a:pt x="437387" y="833628"/>
                </a:lnTo>
                <a:lnTo>
                  <a:pt x="454152" y="833628"/>
                </a:lnTo>
                <a:lnTo>
                  <a:pt x="454152" y="841248"/>
                </a:lnTo>
                <a:close/>
              </a:path>
              <a:path w="2588260" h="841375">
                <a:moveTo>
                  <a:pt x="454152" y="833628"/>
                </a:moveTo>
                <a:lnTo>
                  <a:pt x="437387" y="833628"/>
                </a:lnTo>
                <a:lnTo>
                  <a:pt x="445008" y="824484"/>
                </a:lnTo>
                <a:lnTo>
                  <a:pt x="454152" y="824484"/>
                </a:lnTo>
                <a:lnTo>
                  <a:pt x="454152" y="833628"/>
                </a:lnTo>
                <a:close/>
              </a:path>
            </a:pathLst>
          </a:custGeom>
          <a:solidFill>
            <a:srgbClr val="C38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510532" y="1490605"/>
            <a:ext cx="1463040" cy="726440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tabLst>
                <a:tab pos="654685" algn="l"/>
                <a:tab pos="1437005" algn="l"/>
              </a:tabLst>
            </a:pPr>
            <a:r>
              <a:rPr dirty="0" u="sng" sz="17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7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75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	</a:t>
            </a:r>
            <a:endParaRPr sz="1750">
              <a:latin typeface="Calibri"/>
              <a:cs typeface="Calibri"/>
            </a:endParaRPr>
          </a:p>
          <a:p>
            <a:pPr algn="ctr" marL="11430">
              <a:lnSpc>
                <a:spcPct val="100000"/>
              </a:lnSpc>
              <a:spcBef>
                <a:spcPts val="825"/>
              </a:spcBef>
            </a:pPr>
            <a:r>
              <a:rPr dirty="0" sz="1200" spc="5" b="1">
                <a:latin typeface="Calibri"/>
                <a:cs typeface="Calibri"/>
              </a:rPr>
              <a:t>Build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 spc="10" b="1">
                <a:latin typeface="Calibri"/>
                <a:cs typeface="Calibri"/>
              </a:rPr>
              <a:t>shopping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spc="5" b="1">
                <a:latin typeface="Calibri"/>
                <a:cs typeface="Calibri"/>
              </a:rPr>
              <a:t>cart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71688" y="2144267"/>
            <a:ext cx="373380" cy="574675"/>
          </a:xfrm>
          <a:prstGeom prst="rect">
            <a:avLst/>
          </a:prstGeom>
          <a:ln w="10667">
            <a:solidFill>
              <a:srgbClr val="000000"/>
            </a:solidFill>
          </a:ln>
        </p:spPr>
        <p:txBody>
          <a:bodyPr wrap="square" lIns="0" tIns="14795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165"/>
              </a:spcBef>
            </a:pPr>
            <a:r>
              <a:rPr dirty="0" sz="1400" spc="-5" b="1">
                <a:latin typeface="Calibri"/>
                <a:cs typeface="Calibri"/>
              </a:rPr>
              <a:t>D1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45067" y="2144267"/>
            <a:ext cx="1397635" cy="574675"/>
          </a:xfrm>
          <a:prstGeom prst="rect">
            <a:avLst/>
          </a:prstGeom>
          <a:solidFill>
            <a:srgbClr val="E4C8FF"/>
          </a:solidFill>
          <a:ln w="10667">
            <a:solidFill>
              <a:srgbClr val="000000"/>
            </a:solidFill>
          </a:ln>
        </p:spPr>
        <p:txBody>
          <a:bodyPr wrap="square" lIns="0" tIns="165100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1300"/>
              </a:spcBef>
            </a:pPr>
            <a:r>
              <a:rPr dirty="0" sz="1400" b="1">
                <a:latin typeface="Arial"/>
                <a:cs typeface="Arial"/>
              </a:rPr>
              <a:t>Orders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16096" y="1814586"/>
            <a:ext cx="34353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latin typeface="Calibri"/>
                <a:cs typeface="Calibri"/>
              </a:rPr>
              <a:t>O</a:t>
            </a:r>
            <a:r>
              <a:rPr dirty="0" sz="1050" spc="-10">
                <a:latin typeface="Calibri"/>
                <a:cs typeface="Calibri"/>
              </a:rPr>
              <a:t>rd</a:t>
            </a:r>
            <a:r>
              <a:rPr dirty="0" sz="1050">
                <a:latin typeface="Calibri"/>
                <a:cs typeface="Calibri"/>
              </a:rPr>
              <a:t>er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71688" y="3236976"/>
            <a:ext cx="373380" cy="574675"/>
          </a:xfrm>
          <a:prstGeom prst="rect">
            <a:avLst/>
          </a:prstGeom>
          <a:ln w="10667">
            <a:solidFill>
              <a:srgbClr val="000000"/>
            </a:solidFill>
          </a:ln>
        </p:spPr>
        <p:txBody>
          <a:bodyPr wrap="square" lIns="0" tIns="14795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165"/>
              </a:spcBef>
            </a:pPr>
            <a:r>
              <a:rPr dirty="0" sz="1400" spc="-5" b="1">
                <a:latin typeface="Calibri"/>
                <a:cs typeface="Calibri"/>
              </a:rPr>
              <a:t>D2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45067" y="3236976"/>
            <a:ext cx="1397635" cy="574675"/>
          </a:xfrm>
          <a:prstGeom prst="rect">
            <a:avLst/>
          </a:prstGeom>
          <a:solidFill>
            <a:srgbClr val="E4C8FF"/>
          </a:solidFill>
          <a:ln w="10667">
            <a:solidFill>
              <a:srgbClr val="000000"/>
            </a:solidFill>
          </a:ln>
        </p:spPr>
        <p:txBody>
          <a:bodyPr wrap="square" lIns="0" tIns="165100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1300"/>
              </a:spcBef>
            </a:pPr>
            <a:r>
              <a:rPr dirty="0" sz="1400" spc="-5" b="1">
                <a:latin typeface="Arial"/>
                <a:cs typeface="Arial"/>
              </a:rPr>
              <a:t>Inventory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171688" y="4440935"/>
            <a:ext cx="373380" cy="574675"/>
          </a:xfrm>
          <a:prstGeom prst="rect">
            <a:avLst/>
          </a:prstGeom>
          <a:ln w="10667">
            <a:solidFill>
              <a:srgbClr val="000000"/>
            </a:solidFill>
          </a:ln>
        </p:spPr>
        <p:txBody>
          <a:bodyPr wrap="square" lIns="0" tIns="14986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180"/>
              </a:spcBef>
            </a:pPr>
            <a:r>
              <a:rPr dirty="0" sz="1400" spc="-5" b="1">
                <a:latin typeface="Calibri"/>
                <a:cs typeface="Calibri"/>
              </a:rPr>
              <a:t>D3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545067" y="4440935"/>
            <a:ext cx="1397635" cy="574675"/>
          </a:xfrm>
          <a:prstGeom prst="rect">
            <a:avLst/>
          </a:prstGeom>
          <a:solidFill>
            <a:srgbClr val="E4C8FF"/>
          </a:solidFill>
          <a:ln w="10667">
            <a:solidFill>
              <a:srgbClr val="000000"/>
            </a:solidFill>
          </a:ln>
        </p:spPr>
        <p:txBody>
          <a:bodyPr wrap="square" lIns="0" tIns="165100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1300"/>
              </a:spcBef>
            </a:pPr>
            <a:r>
              <a:rPr dirty="0" sz="1400" spc="-5" b="1">
                <a:latin typeface="Arial"/>
                <a:cs typeface="Arial"/>
              </a:rPr>
              <a:t>Shipment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966460" y="1940051"/>
            <a:ext cx="2193290" cy="547370"/>
          </a:xfrm>
          <a:custGeom>
            <a:avLst/>
            <a:gdLst/>
            <a:ahLst/>
            <a:cxnLst/>
            <a:rect l="l" t="t" r="r" b="b"/>
            <a:pathLst>
              <a:path w="2193290" h="547369">
                <a:moveTo>
                  <a:pt x="1769364" y="16764"/>
                </a:moveTo>
                <a:lnTo>
                  <a:pt x="0" y="16764"/>
                </a:lnTo>
                <a:lnTo>
                  <a:pt x="0" y="0"/>
                </a:lnTo>
                <a:lnTo>
                  <a:pt x="1786128" y="0"/>
                </a:lnTo>
                <a:lnTo>
                  <a:pt x="1786128" y="9144"/>
                </a:lnTo>
                <a:lnTo>
                  <a:pt x="1769364" y="9144"/>
                </a:lnTo>
                <a:lnTo>
                  <a:pt x="1769364" y="16764"/>
                </a:lnTo>
                <a:close/>
              </a:path>
              <a:path w="2193290" h="547369">
                <a:moveTo>
                  <a:pt x="2125980" y="522732"/>
                </a:moveTo>
                <a:lnTo>
                  <a:pt x="1769364" y="522732"/>
                </a:lnTo>
                <a:lnTo>
                  <a:pt x="1769364" y="9144"/>
                </a:lnTo>
                <a:lnTo>
                  <a:pt x="1776984" y="16764"/>
                </a:lnTo>
                <a:lnTo>
                  <a:pt x="1786128" y="16764"/>
                </a:lnTo>
                <a:lnTo>
                  <a:pt x="1786128" y="505968"/>
                </a:lnTo>
                <a:lnTo>
                  <a:pt x="1776984" y="505968"/>
                </a:lnTo>
                <a:lnTo>
                  <a:pt x="1786128" y="513587"/>
                </a:lnTo>
                <a:lnTo>
                  <a:pt x="2125980" y="513587"/>
                </a:lnTo>
                <a:lnTo>
                  <a:pt x="2125980" y="522732"/>
                </a:lnTo>
                <a:close/>
              </a:path>
              <a:path w="2193290" h="547369">
                <a:moveTo>
                  <a:pt x="1786128" y="16764"/>
                </a:moveTo>
                <a:lnTo>
                  <a:pt x="1776984" y="16764"/>
                </a:lnTo>
                <a:lnTo>
                  <a:pt x="1769364" y="9144"/>
                </a:lnTo>
                <a:lnTo>
                  <a:pt x="1786128" y="9144"/>
                </a:lnTo>
                <a:lnTo>
                  <a:pt x="1786128" y="16764"/>
                </a:lnTo>
                <a:close/>
              </a:path>
              <a:path w="2193290" h="547369">
                <a:moveTo>
                  <a:pt x="2125980" y="547116"/>
                </a:moveTo>
                <a:lnTo>
                  <a:pt x="2125980" y="480060"/>
                </a:lnTo>
                <a:lnTo>
                  <a:pt x="2177796" y="505968"/>
                </a:lnTo>
                <a:lnTo>
                  <a:pt x="2136648" y="505968"/>
                </a:lnTo>
                <a:lnTo>
                  <a:pt x="2136648" y="522732"/>
                </a:lnTo>
                <a:lnTo>
                  <a:pt x="2174748" y="522732"/>
                </a:lnTo>
                <a:lnTo>
                  <a:pt x="2125980" y="547116"/>
                </a:lnTo>
                <a:close/>
              </a:path>
              <a:path w="2193290" h="547369">
                <a:moveTo>
                  <a:pt x="1786128" y="513587"/>
                </a:moveTo>
                <a:lnTo>
                  <a:pt x="1776984" y="505968"/>
                </a:lnTo>
                <a:lnTo>
                  <a:pt x="1786128" y="505968"/>
                </a:lnTo>
                <a:lnTo>
                  <a:pt x="1786128" y="513587"/>
                </a:lnTo>
                <a:close/>
              </a:path>
              <a:path w="2193290" h="547369">
                <a:moveTo>
                  <a:pt x="2125980" y="513587"/>
                </a:moveTo>
                <a:lnTo>
                  <a:pt x="1786128" y="513587"/>
                </a:lnTo>
                <a:lnTo>
                  <a:pt x="1786128" y="505968"/>
                </a:lnTo>
                <a:lnTo>
                  <a:pt x="2125980" y="505968"/>
                </a:lnTo>
                <a:lnTo>
                  <a:pt x="2125980" y="513587"/>
                </a:lnTo>
                <a:close/>
              </a:path>
              <a:path w="2193290" h="547369">
                <a:moveTo>
                  <a:pt x="2174748" y="522732"/>
                </a:moveTo>
                <a:lnTo>
                  <a:pt x="2136648" y="522732"/>
                </a:lnTo>
                <a:lnTo>
                  <a:pt x="2136648" y="505968"/>
                </a:lnTo>
                <a:lnTo>
                  <a:pt x="2177796" y="505968"/>
                </a:lnTo>
                <a:lnTo>
                  <a:pt x="2193036" y="513587"/>
                </a:lnTo>
                <a:lnTo>
                  <a:pt x="2174748" y="522732"/>
                </a:lnTo>
                <a:close/>
              </a:path>
            </a:pathLst>
          </a:custGeom>
          <a:solidFill>
            <a:srgbClr val="C38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822475" y="1764294"/>
            <a:ext cx="34353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latin typeface="Calibri"/>
                <a:cs typeface="Calibri"/>
              </a:rPr>
              <a:t>O</a:t>
            </a:r>
            <a:r>
              <a:rPr dirty="0" sz="1050" spc="-10">
                <a:latin typeface="Calibri"/>
                <a:cs typeface="Calibri"/>
              </a:rPr>
              <a:t>rd</a:t>
            </a:r>
            <a:r>
              <a:rPr dirty="0" sz="1050">
                <a:latin typeface="Calibri"/>
                <a:cs typeface="Calibri"/>
              </a:rPr>
              <a:t>er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930908" y="2641091"/>
            <a:ext cx="6231890" cy="1574800"/>
          </a:xfrm>
          <a:custGeom>
            <a:avLst/>
            <a:gdLst/>
            <a:ahLst/>
            <a:cxnLst/>
            <a:rect l="l" t="t" r="r" b="b"/>
            <a:pathLst>
              <a:path w="6231890" h="1574800">
                <a:moveTo>
                  <a:pt x="2574023" y="323088"/>
                </a:moveTo>
                <a:lnTo>
                  <a:pt x="2555735" y="313944"/>
                </a:lnTo>
                <a:lnTo>
                  <a:pt x="2506980" y="289560"/>
                </a:lnTo>
                <a:lnTo>
                  <a:pt x="2506980" y="313944"/>
                </a:lnTo>
                <a:lnTo>
                  <a:pt x="993648" y="313944"/>
                </a:lnTo>
                <a:lnTo>
                  <a:pt x="993648" y="1557528"/>
                </a:lnTo>
                <a:lnTo>
                  <a:pt x="0" y="1557528"/>
                </a:lnTo>
                <a:lnTo>
                  <a:pt x="0" y="1574292"/>
                </a:lnTo>
                <a:lnTo>
                  <a:pt x="1010412" y="1574292"/>
                </a:lnTo>
                <a:lnTo>
                  <a:pt x="1010412" y="1565148"/>
                </a:lnTo>
                <a:lnTo>
                  <a:pt x="1010412" y="1557528"/>
                </a:lnTo>
                <a:lnTo>
                  <a:pt x="1010412" y="330708"/>
                </a:lnTo>
                <a:lnTo>
                  <a:pt x="2506980" y="330708"/>
                </a:lnTo>
                <a:lnTo>
                  <a:pt x="2506980" y="356616"/>
                </a:lnTo>
                <a:lnTo>
                  <a:pt x="2558796" y="330708"/>
                </a:lnTo>
                <a:lnTo>
                  <a:pt x="2574023" y="323088"/>
                </a:lnTo>
                <a:close/>
              </a:path>
              <a:path w="6231890" h="1574800">
                <a:moveTo>
                  <a:pt x="6231636" y="0"/>
                </a:moveTo>
                <a:lnTo>
                  <a:pt x="4300728" y="0"/>
                </a:lnTo>
                <a:lnTo>
                  <a:pt x="4300728" y="358140"/>
                </a:lnTo>
                <a:lnTo>
                  <a:pt x="4093464" y="358140"/>
                </a:lnTo>
                <a:lnTo>
                  <a:pt x="4093464" y="332232"/>
                </a:lnTo>
                <a:lnTo>
                  <a:pt x="4026408" y="365760"/>
                </a:lnTo>
                <a:lnTo>
                  <a:pt x="4093464" y="399288"/>
                </a:lnTo>
                <a:lnTo>
                  <a:pt x="4093464" y="374904"/>
                </a:lnTo>
                <a:lnTo>
                  <a:pt x="4317492" y="374904"/>
                </a:lnTo>
                <a:lnTo>
                  <a:pt x="4317492" y="365760"/>
                </a:lnTo>
                <a:lnTo>
                  <a:pt x="4317492" y="358140"/>
                </a:lnTo>
                <a:lnTo>
                  <a:pt x="4317492" y="16764"/>
                </a:lnTo>
                <a:lnTo>
                  <a:pt x="6231636" y="16764"/>
                </a:lnTo>
                <a:lnTo>
                  <a:pt x="6231636" y="7620"/>
                </a:lnTo>
                <a:lnTo>
                  <a:pt x="6231636" y="0"/>
                </a:lnTo>
                <a:close/>
              </a:path>
            </a:pathLst>
          </a:custGeom>
          <a:solidFill>
            <a:srgbClr val="C38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662488" y="2075215"/>
            <a:ext cx="5435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latin typeface="Calibri"/>
                <a:cs typeface="Calibri"/>
              </a:rPr>
              <a:t>Inventory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73984" y="2764050"/>
            <a:ext cx="47180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alibri"/>
                <a:cs typeface="Calibri"/>
              </a:rPr>
              <a:t>a</a:t>
            </a:r>
            <a:r>
              <a:rPr dirty="0" sz="1050" spc="-10">
                <a:latin typeface="Calibri"/>
                <a:cs typeface="Calibri"/>
              </a:rPr>
              <a:t>ppr</a:t>
            </a:r>
            <a:r>
              <a:rPr dirty="0" sz="1050">
                <a:latin typeface="Calibri"/>
                <a:cs typeface="Calibri"/>
              </a:rPr>
              <a:t>o</a:t>
            </a:r>
            <a:r>
              <a:rPr dirty="0" sz="1050" spc="-15">
                <a:latin typeface="Calibri"/>
                <a:cs typeface="Calibri"/>
              </a:rPr>
              <a:t>v</a:t>
            </a:r>
            <a:r>
              <a:rPr dirty="0" sz="1050">
                <a:latin typeface="Calibri"/>
                <a:cs typeface="Calibri"/>
              </a:rPr>
              <a:t>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946647" y="3247643"/>
            <a:ext cx="2209800" cy="1496695"/>
          </a:xfrm>
          <a:custGeom>
            <a:avLst/>
            <a:gdLst/>
            <a:ahLst/>
            <a:cxnLst/>
            <a:rect l="l" t="t" r="r" b="b"/>
            <a:pathLst>
              <a:path w="2209800" h="1496695">
                <a:moveTo>
                  <a:pt x="1264920" y="16764"/>
                </a:moveTo>
                <a:lnTo>
                  <a:pt x="0" y="16764"/>
                </a:lnTo>
                <a:lnTo>
                  <a:pt x="0" y="0"/>
                </a:lnTo>
                <a:lnTo>
                  <a:pt x="1281684" y="0"/>
                </a:lnTo>
                <a:lnTo>
                  <a:pt x="1281684" y="7620"/>
                </a:lnTo>
                <a:lnTo>
                  <a:pt x="1264920" y="7620"/>
                </a:lnTo>
                <a:lnTo>
                  <a:pt x="1264920" y="16764"/>
                </a:lnTo>
                <a:close/>
              </a:path>
              <a:path w="2209800" h="1496695">
                <a:moveTo>
                  <a:pt x="2142744" y="1472184"/>
                </a:moveTo>
                <a:lnTo>
                  <a:pt x="1264920" y="1472184"/>
                </a:lnTo>
                <a:lnTo>
                  <a:pt x="1264920" y="7620"/>
                </a:lnTo>
                <a:lnTo>
                  <a:pt x="1272540" y="16764"/>
                </a:lnTo>
                <a:lnTo>
                  <a:pt x="1281684" y="16764"/>
                </a:lnTo>
                <a:lnTo>
                  <a:pt x="1281684" y="1455420"/>
                </a:lnTo>
                <a:lnTo>
                  <a:pt x="1272540" y="1455420"/>
                </a:lnTo>
                <a:lnTo>
                  <a:pt x="1281684" y="1463040"/>
                </a:lnTo>
                <a:lnTo>
                  <a:pt x="2142744" y="1463040"/>
                </a:lnTo>
                <a:lnTo>
                  <a:pt x="2142744" y="1472184"/>
                </a:lnTo>
                <a:close/>
              </a:path>
              <a:path w="2209800" h="1496695">
                <a:moveTo>
                  <a:pt x="1281684" y="16764"/>
                </a:moveTo>
                <a:lnTo>
                  <a:pt x="1272540" y="16764"/>
                </a:lnTo>
                <a:lnTo>
                  <a:pt x="1264920" y="7620"/>
                </a:lnTo>
                <a:lnTo>
                  <a:pt x="1281684" y="7620"/>
                </a:lnTo>
                <a:lnTo>
                  <a:pt x="1281684" y="16764"/>
                </a:lnTo>
                <a:close/>
              </a:path>
              <a:path w="2209800" h="1496695">
                <a:moveTo>
                  <a:pt x="2142744" y="1496567"/>
                </a:moveTo>
                <a:lnTo>
                  <a:pt x="2142744" y="1429512"/>
                </a:lnTo>
                <a:lnTo>
                  <a:pt x="2194560" y="1455420"/>
                </a:lnTo>
                <a:lnTo>
                  <a:pt x="2153412" y="1455420"/>
                </a:lnTo>
                <a:lnTo>
                  <a:pt x="2153412" y="1472184"/>
                </a:lnTo>
                <a:lnTo>
                  <a:pt x="2191512" y="1472184"/>
                </a:lnTo>
                <a:lnTo>
                  <a:pt x="2142744" y="1496567"/>
                </a:lnTo>
                <a:close/>
              </a:path>
              <a:path w="2209800" h="1496695">
                <a:moveTo>
                  <a:pt x="1281684" y="1463040"/>
                </a:moveTo>
                <a:lnTo>
                  <a:pt x="1272540" y="1455420"/>
                </a:lnTo>
                <a:lnTo>
                  <a:pt x="1281684" y="1455420"/>
                </a:lnTo>
                <a:lnTo>
                  <a:pt x="1281684" y="1463040"/>
                </a:lnTo>
                <a:close/>
              </a:path>
              <a:path w="2209800" h="1496695">
                <a:moveTo>
                  <a:pt x="2142744" y="1463040"/>
                </a:moveTo>
                <a:lnTo>
                  <a:pt x="1281684" y="1463040"/>
                </a:lnTo>
                <a:lnTo>
                  <a:pt x="1281684" y="1455420"/>
                </a:lnTo>
                <a:lnTo>
                  <a:pt x="2142744" y="1455420"/>
                </a:lnTo>
                <a:lnTo>
                  <a:pt x="2142744" y="1463040"/>
                </a:lnTo>
                <a:close/>
              </a:path>
              <a:path w="2209800" h="1496695">
                <a:moveTo>
                  <a:pt x="2191512" y="1472184"/>
                </a:moveTo>
                <a:lnTo>
                  <a:pt x="2153412" y="1472184"/>
                </a:lnTo>
                <a:lnTo>
                  <a:pt x="2153412" y="1455420"/>
                </a:lnTo>
                <a:lnTo>
                  <a:pt x="2194560" y="1455420"/>
                </a:lnTo>
                <a:lnTo>
                  <a:pt x="2209800" y="1463040"/>
                </a:lnTo>
                <a:lnTo>
                  <a:pt x="2191512" y="1472184"/>
                </a:lnTo>
                <a:close/>
              </a:path>
            </a:pathLst>
          </a:custGeom>
          <a:solidFill>
            <a:srgbClr val="C38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6465829" y="3074971"/>
            <a:ext cx="54419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latin typeface="Calibri"/>
                <a:cs typeface="Calibri"/>
              </a:rPr>
              <a:t>S</a:t>
            </a:r>
            <a:r>
              <a:rPr dirty="0" sz="1050">
                <a:latin typeface="Calibri"/>
                <a:cs typeface="Calibri"/>
              </a:rPr>
              <a:t>h</a:t>
            </a:r>
            <a:r>
              <a:rPr dirty="0" sz="1050" spc="-10">
                <a:latin typeface="Calibri"/>
                <a:cs typeface="Calibri"/>
              </a:rPr>
              <a:t>i</a:t>
            </a:r>
            <a:r>
              <a:rPr dirty="0" sz="1050">
                <a:latin typeface="Calibri"/>
                <a:cs typeface="Calibri"/>
              </a:rPr>
              <a:t>p</a:t>
            </a:r>
            <a:r>
              <a:rPr dirty="0" sz="1050" spc="-10">
                <a:latin typeface="Calibri"/>
                <a:cs typeface="Calibri"/>
              </a:rPr>
              <a:t>m</a:t>
            </a:r>
            <a:r>
              <a:rPr dirty="0" sz="1050">
                <a:latin typeface="Calibri"/>
                <a:cs typeface="Calibri"/>
              </a:rPr>
              <a:t>e</a:t>
            </a:r>
            <a:r>
              <a:rPr dirty="0" sz="1050" spc="-20">
                <a:latin typeface="Calibri"/>
                <a:cs typeface="Calibri"/>
              </a:rPr>
              <a:t>n</a:t>
            </a:r>
            <a:r>
              <a:rPr dirty="0" sz="1050">
                <a:latin typeface="Calibri"/>
                <a:cs typeface="Calibri"/>
              </a:rPr>
              <a:t>t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929383" y="3851148"/>
            <a:ext cx="2575560" cy="581025"/>
          </a:xfrm>
          <a:custGeom>
            <a:avLst/>
            <a:gdLst/>
            <a:ahLst/>
            <a:cxnLst/>
            <a:rect l="l" t="t" r="r" b="b"/>
            <a:pathLst>
              <a:path w="2575560" h="581025">
                <a:moveTo>
                  <a:pt x="1278635" y="547116"/>
                </a:moveTo>
                <a:lnTo>
                  <a:pt x="1278635" y="0"/>
                </a:lnTo>
                <a:lnTo>
                  <a:pt x="2575560" y="0"/>
                </a:lnTo>
                <a:lnTo>
                  <a:pt x="2575560" y="9144"/>
                </a:lnTo>
                <a:lnTo>
                  <a:pt x="1295400" y="9144"/>
                </a:lnTo>
                <a:lnTo>
                  <a:pt x="1287780" y="16764"/>
                </a:lnTo>
                <a:lnTo>
                  <a:pt x="1295400" y="16764"/>
                </a:lnTo>
                <a:lnTo>
                  <a:pt x="1295400" y="539496"/>
                </a:lnTo>
                <a:lnTo>
                  <a:pt x="1287780" y="539496"/>
                </a:lnTo>
                <a:lnTo>
                  <a:pt x="1278635" y="547116"/>
                </a:lnTo>
                <a:close/>
              </a:path>
              <a:path w="2575560" h="581025">
                <a:moveTo>
                  <a:pt x="1295400" y="16764"/>
                </a:moveTo>
                <a:lnTo>
                  <a:pt x="1287780" y="16764"/>
                </a:lnTo>
                <a:lnTo>
                  <a:pt x="1295400" y="9144"/>
                </a:lnTo>
                <a:lnTo>
                  <a:pt x="1295400" y="16764"/>
                </a:lnTo>
                <a:close/>
              </a:path>
              <a:path w="2575560" h="581025">
                <a:moveTo>
                  <a:pt x="2575560" y="16764"/>
                </a:moveTo>
                <a:lnTo>
                  <a:pt x="1295400" y="16764"/>
                </a:lnTo>
                <a:lnTo>
                  <a:pt x="1295400" y="9144"/>
                </a:lnTo>
                <a:lnTo>
                  <a:pt x="2575560" y="9144"/>
                </a:lnTo>
                <a:lnTo>
                  <a:pt x="2575560" y="16764"/>
                </a:lnTo>
                <a:close/>
              </a:path>
              <a:path w="2575560" h="581025">
                <a:moveTo>
                  <a:pt x="67056" y="580644"/>
                </a:moveTo>
                <a:lnTo>
                  <a:pt x="0" y="547116"/>
                </a:lnTo>
                <a:lnTo>
                  <a:pt x="67056" y="513587"/>
                </a:lnTo>
                <a:lnTo>
                  <a:pt x="67056" y="539496"/>
                </a:lnTo>
                <a:lnTo>
                  <a:pt x="54863" y="539496"/>
                </a:lnTo>
                <a:lnTo>
                  <a:pt x="54863" y="556260"/>
                </a:lnTo>
                <a:lnTo>
                  <a:pt x="67056" y="556260"/>
                </a:lnTo>
                <a:lnTo>
                  <a:pt x="67056" y="580644"/>
                </a:lnTo>
                <a:close/>
              </a:path>
              <a:path w="2575560" h="581025">
                <a:moveTo>
                  <a:pt x="67056" y="556260"/>
                </a:moveTo>
                <a:lnTo>
                  <a:pt x="54863" y="556260"/>
                </a:lnTo>
                <a:lnTo>
                  <a:pt x="54863" y="539496"/>
                </a:lnTo>
                <a:lnTo>
                  <a:pt x="67056" y="539496"/>
                </a:lnTo>
                <a:lnTo>
                  <a:pt x="67056" y="556260"/>
                </a:lnTo>
                <a:close/>
              </a:path>
              <a:path w="2575560" h="581025">
                <a:moveTo>
                  <a:pt x="1295400" y="556260"/>
                </a:moveTo>
                <a:lnTo>
                  <a:pt x="67056" y="556260"/>
                </a:lnTo>
                <a:lnTo>
                  <a:pt x="67056" y="539496"/>
                </a:lnTo>
                <a:lnTo>
                  <a:pt x="1278635" y="539496"/>
                </a:lnTo>
                <a:lnTo>
                  <a:pt x="1278635" y="547116"/>
                </a:lnTo>
                <a:lnTo>
                  <a:pt x="1295400" y="547116"/>
                </a:lnTo>
                <a:lnTo>
                  <a:pt x="1295400" y="556260"/>
                </a:lnTo>
                <a:close/>
              </a:path>
              <a:path w="2575560" h="581025">
                <a:moveTo>
                  <a:pt x="1295400" y="547116"/>
                </a:moveTo>
                <a:lnTo>
                  <a:pt x="1278635" y="547116"/>
                </a:lnTo>
                <a:lnTo>
                  <a:pt x="1287780" y="539496"/>
                </a:lnTo>
                <a:lnTo>
                  <a:pt x="1295400" y="539496"/>
                </a:lnTo>
                <a:lnTo>
                  <a:pt x="1295400" y="547116"/>
                </a:lnTo>
                <a:close/>
              </a:path>
            </a:pathLst>
          </a:custGeom>
          <a:solidFill>
            <a:srgbClr val="C38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410253" y="3673895"/>
            <a:ext cx="44704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5">
                <a:latin typeface="Calibri"/>
                <a:cs typeface="Calibri"/>
              </a:rPr>
              <a:t>R</a:t>
            </a:r>
            <a:r>
              <a:rPr dirty="0" sz="1050">
                <a:latin typeface="Calibri"/>
                <a:cs typeface="Calibri"/>
              </a:rPr>
              <a:t>ep</a:t>
            </a:r>
            <a:r>
              <a:rPr dirty="0" sz="1050" spc="-10">
                <a:latin typeface="Calibri"/>
                <a:cs typeface="Calibri"/>
              </a:rPr>
              <a:t>o</a:t>
            </a:r>
            <a:r>
              <a:rPr dirty="0" sz="1050">
                <a:latin typeface="Calibri"/>
                <a:cs typeface="Calibri"/>
              </a:rPr>
              <a:t>r</a:t>
            </a:r>
            <a:r>
              <a:rPr dirty="0" sz="1050" spc="-10">
                <a:latin typeface="Calibri"/>
                <a:cs typeface="Calibri"/>
              </a:rPr>
              <a:t>t</a:t>
            </a:r>
            <a:r>
              <a:rPr dirty="0" sz="1050">
                <a:latin typeface="Calibri"/>
                <a:cs typeface="Calibri"/>
              </a:rPr>
              <a:t>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960363" y="3497580"/>
            <a:ext cx="2208530" cy="666115"/>
          </a:xfrm>
          <a:custGeom>
            <a:avLst/>
            <a:gdLst/>
            <a:ahLst/>
            <a:cxnLst/>
            <a:rect l="l" t="t" r="r" b="b"/>
            <a:pathLst>
              <a:path w="2208529" h="666114">
                <a:moveTo>
                  <a:pt x="1095755" y="632460"/>
                </a:moveTo>
                <a:lnTo>
                  <a:pt x="1095755" y="0"/>
                </a:lnTo>
                <a:lnTo>
                  <a:pt x="2208276" y="0"/>
                </a:lnTo>
                <a:lnTo>
                  <a:pt x="2208276" y="7620"/>
                </a:lnTo>
                <a:lnTo>
                  <a:pt x="1112519" y="7620"/>
                </a:lnTo>
                <a:lnTo>
                  <a:pt x="1103375" y="16764"/>
                </a:lnTo>
                <a:lnTo>
                  <a:pt x="1112519" y="16764"/>
                </a:lnTo>
                <a:lnTo>
                  <a:pt x="1112519" y="623316"/>
                </a:lnTo>
                <a:lnTo>
                  <a:pt x="1103375" y="623316"/>
                </a:lnTo>
                <a:lnTo>
                  <a:pt x="1095755" y="632460"/>
                </a:lnTo>
                <a:close/>
              </a:path>
              <a:path w="2208529" h="666114">
                <a:moveTo>
                  <a:pt x="1112519" y="16764"/>
                </a:moveTo>
                <a:lnTo>
                  <a:pt x="1103375" y="16764"/>
                </a:lnTo>
                <a:lnTo>
                  <a:pt x="1112519" y="7620"/>
                </a:lnTo>
                <a:lnTo>
                  <a:pt x="1112519" y="16764"/>
                </a:lnTo>
                <a:close/>
              </a:path>
              <a:path w="2208529" h="666114">
                <a:moveTo>
                  <a:pt x="2208276" y="16764"/>
                </a:moveTo>
                <a:lnTo>
                  <a:pt x="1112519" y="16764"/>
                </a:lnTo>
                <a:lnTo>
                  <a:pt x="1112519" y="7620"/>
                </a:lnTo>
                <a:lnTo>
                  <a:pt x="2208276" y="7620"/>
                </a:lnTo>
                <a:lnTo>
                  <a:pt x="2208276" y="16764"/>
                </a:lnTo>
                <a:close/>
              </a:path>
              <a:path w="2208529" h="666114">
                <a:moveTo>
                  <a:pt x="67055" y="665988"/>
                </a:moveTo>
                <a:lnTo>
                  <a:pt x="0" y="632460"/>
                </a:lnTo>
                <a:lnTo>
                  <a:pt x="67055" y="598932"/>
                </a:lnTo>
                <a:lnTo>
                  <a:pt x="67055" y="623316"/>
                </a:lnTo>
                <a:lnTo>
                  <a:pt x="54863" y="623316"/>
                </a:lnTo>
                <a:lnTo>
                  <a:pt x="54863" y="640079"/>
                </a:lnTo>
                <a:lnTo>
                  <a:pt x="67055" y="640079"/>
                </a:lnTo>
                <a:lnTo>
                  <a:pt x="67055" y="665988"/>
                </a:lnTo>
                <a:close/>
              </a:path>
              <a:path w="2208529" h="666114">
                <a:moveTo>
                  <a:pt x="67055" y="640079"/>
                </a:moveTo>
                <a:lnTo>
                  <a:pt x="54863" y="640079"/>
                </a:lnTo>
                <a:lnTo>
                  <a:pt x="54863" y="623316"/>
                </a:lnTo>
                <a:lnTo>
                  <a:pt x="67055" y="623316"/>
                </a:lnTo>
                <a:lnTo>
                  <a:pt x="67055" y="640079"/>
                </a:lnTo>
                <a:close/>
              </a:path>
              <a:path w="2208529" h="666114">
                <a:moveTo>
                  <a:pt x="1112519" y="640079"/>
                </a:moveTo>
                <a:lnTo>
                  <a:pt x="67055" y="640079"/>
                </a:lnTo>
                <a:lnTo>
                  <a:pt x="67055" y="623316"/>
                </a:lnTo>
                <a:lnTo>
                  <a:pt x="1095755" y="623316"/>
                </a:lnTo>
                <a:lnTo>
                  <a:pt x="1095755" y="632460"/>
                </a:lnTo>
                <a:lnTo>
                  <a:pt x="1112519" y="632460"/>
                </a:lnTo>
                <a:lnTo>
                  <a:pt x="1112519" y="640079"/>
                </a:lnTo>
                <a:close/>
              </a:path>
              <a:path w="2208529" h="666114">
                <a:moveTo>
                  <a:pt x="1112519" y="632460"/>
                </a:moveTo>
                <a:lnTo>
                  <a:pt x="1095755" y="632460"/>
                </a:lnTo>
                <a:lnTo>
                  <a:pt x="1103375" y="623316"/>
                </a:lnTo>
                <a:lnTo>
                  <a:pt x="1112519" y="623316"/>
                </a:lnTo>
                <a:lnTo>
                  <a:pt x="1112519" y="632460"/>
                </a:lnTo>
                <a:close/>
              </a:path>
            </a:pathLst>
          </a:custGeom>
          <a:solidFill>
            <a:srgbClr val="C38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6417125" y="3951223"/>
            <a:ext cx="44704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5">
                <a:latin typeface="Calibri"/>
                <a:cs typeface="Calibri"/>
              </a:rPr>
              <a:t>R</a:t>
            </a:r>
            <a:r>
              <a:rPr dirty="0" sz="1050">
                <a:latin typeface="Calibri"/>
                <a:cs typeface="Calibri"/>
              </a:rPr>
              <a:t>ep</a:t>
            </a:r>
            <a:r>
              <a:rPr dirty="0" sz="1050" spc="-10">
                <a:latin typeface="Calibri"/>
                <a:cs typeface="Calibri"/>
              </a:rPr>
              <a:t>o</a:t>
            </a:r>
            <a:r>
              <a:rPr dirty="0" sz="1050">
                <a:latin typeface="Calibri"/>
                <a:cs typeface="Calibri"/>
              </a:rPr>
              <a:t>r</a:t>
            </a:r>
            <a:r>
              <a:rPr dirty="0" sz="1050" spc="-10">
                <a:latin typeface="Calibri"/>
                <a:cs typeface="Calibri"/>
              </a:rPr>
              <a:t>t</a:t>
            </a:r>
            <a:r>
              <a:rPr dirty="0" sz="1050">
                <a:latin typeface="Calibri"/>
                <a:cs typeface="Calibri"/>
              </a:rPr>
              <a:t>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96815" y="2619211"/>
            <a:ext cx="1461135" cy="598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677545" algn="l"/>
                <a:tab pos="1435100" algn="l"/>
              </a:tabLst>
            </a:pPr>
            <a:r>
              <a:rPr dirty="0" u="sng" sz="17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7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75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	</a:t>
            </a:r>
            <a:endParaRPr sz="1750">
              <a:latin typeface="Calibri"/>
              <a:cs typeface="Calibri"/>
            </a:endParaRPr>
          </a:p>
          <a:p>
            <a:pPr algn="ctr" marL="60325">
              <a:lnSpc>
                <a:spcPct val="100000"/>
              </a:lnSpc>
              <a:spcBef>
                <a:spcPts val="960"/>
              </a:spcBef>
            </a:pPr>
            <a:r>
              <a:rPr dirty="0" sz="1200" spc="5" b="1">
                <a:latin typeface="Calibri"/>
                <a:cs typeface="Calibri"/>
              </a:rPr>
              <a:t>Confirm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 spc="5" b="1">
                <a:latin typeface="Calibri"/>
                <a:cs typeface="Calibri"/>
              </a:rPr>
              <a:t>an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5" b="1">
                <a:latin typeface="Calibri"/>
                <a:cs typeface="Calibri"/>
              </a:rPr>
              <a:t>order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502911" y="3687621"/>
            <a:ext cx="1463040" cy="603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671830" algn="l"/>
                <a:tab pos="1437005" algn="l"/>
              </a:tabLst>
            </a:pPr>
            <a:r>
              <a:rPr dirty="0" u="sng" sz="17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7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75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	</a:t>
            </a:r>
            <a:endParaRPr sz="1750">
              <a:latin typeface="Calibri"/>
              <a:cs typeface="Calibri"/>
            </a:endParaRPr>
          </a:p>
          <a:p>
            <a:pPr algn="ctr" marR="53975">
              <a:lnSpc>
                <a:spcPct val="100000"/>
              </a:lnSpc>
              <a:spcBef>
                <a:spcPts val="1005"/>
              </a:spcBef>
            </a:pPr>
            <a:r>
              <a:rPr dirty="0" sz="1200" b="1">
                <a:latin typeface="Calibri"/>
                <a:cs typeface="Calibri"/>
              </a:rPr>
              <a:t>Inventory</a:t>
            </a:r>
            <a:r>
              <a:rPr dirty="0" sz="1200" spc="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reports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174963" y="4836644"/>
            <a:ext cx="13843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b="1">
                <a:latin typeface="Calibri"/>
                <a:cs typeface="Calibri"/>
              </a:rPr>
              <a:t>4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01092" y="5203968"/>
            <a:ext cx="1054100" cy="935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1200" spc="5" b="1">
                <a:latin typeface="Calibri"/>
                <a:cs typeface="Calibri"/>
              </a:rPr>
              <a:t>Order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inventory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00">
              <a:latin typeface="Calibri"/>
              <a:cs typeface="Calibri"/>
            </a:endParaRPr>
          </a:p>
          <a:p>
            <a:pPr algn="ctr" marL="13970">
              <a:lnSpc>
                <a:spcPct val="100000"/>
              </a:lnSpc>
            </a:pPr>
            <a:r>
              <a:rPr dirty="0" sz="1750" b="1">
                <a:latin typeface="Calibri"/>
                <a:cs typeface="Calibri"/>
              </a:rPr>
              <a:t>5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10253" y="5083577"/>
            <a:ext cx="5435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latin typeface="Calibri"/>
                <a:cs typeface="Calibri"/>
              </a:rPr>
              <a:t>Inventory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929371" y="3668267"/>
            <a:ext cx="6233795" cy="1620520"/>
          </a:xfrm>
          <a:custGeom>
            <a:avLst/>
            <a:gdLst/>
            <a:ahLst/>
            <a:cxnLst/>
            <a:rect l="l" t="t" r="r" b="b"/>
            <a:pathLst>
              <a:path w="6233795" h="1620520">
                <a:moveTo>
                  <a:pt x="2586228" y="1586496"/>
                </a:moveTo>
                <a:lnTo>
                  <a:pt x="2567952" y="1577352"/>
                </a:lnTo>
                <a:lnTo>
                  <a:pt x="2519184" y="1552968"/>
                </a:lnTo>
                <a:lnTo>
                  <a:pt x="2519184" y="1577352"/>
                </a:lnTo>
                <a:lnTo>
                  <a:pt x="1301508" y="1577352"/>
                </a:lnTo>
                <a:lnTo>
                  <a:pt x="1301508" y="911352"/>
                </a:lnTo>
                <a:lnTo>
                  <a:pt x="1301508" y="903732"/>
                </a:lnTo>
                <a:lnTo>
                  <a:pt x="1301508" y="894588"/>
                </a:lnTo>
                <a:lnTo>
                  <a:pt x="0" y="894588"/>
                </a:lnTo>
                <a:lnTo>
                  <a:pt x="0" y="911352"/>
                </a:lnTo>
                <a:lnTo>
                  <a:pt x="1284744" y="911352"/>
                </a:lnTo>
                <a:lnTo>
                  <a:pt x="1284744" y="1594116"/>
                </a:lnTo>
                <a:lnTo>
                  <a:pt x="2519184" y="1594116"/>
                </a:lnTo>
                <a:lnTo>
                  <a:pt x="2519184" y="1620024"/>
                </a:lnTo>
                <a:lnTo>
                  <a:pt x="2570988" y="1594116"/>
                </a:lnTo>
                <a:lnTo>
                  <a:pt x="2586228" y="1586496"/>
                </a:lnTo>
                <a:close/>
              </a:path>
              <a:path w="6233795" h="1620520">
                <a:moveTo>
                  <a:pt x="6233172" y="33528"/>
                </a:moveTo>
                <a:lnTo>
                  <a:pt x="6217932" y="25908"/>
                </a:lnTo>
                <a:lnTo>
                  <a:pt x="6166116" y="0"/>
                </a:lnTo>
                <a:lnTo>
                  <a:pt x="6166116" y="25908"/>
                </a:lnTo>
                <a:lnTo>
                  <a:pt x="5562612" y="25908"/>
                </a:lnTo>
                <a:lnTo>
                  <a:pt x="5562612" y="1528572"/>
                </a:lnTo>
                <a:lnTo>
                  <a:pt x="4030992" y="1528572"/>
                </a:lnTo>
                <a:lnTo>
                  <a:pt x="4030992" y="1545336"/>
                </a:lnTo>
                <a:lnTo>
                  <a:pt x="5579376" y="1545336"/>
                </a:lnTo>
                <a:lnTo>
                  <a:pt x="5579376" y="1537716"/>
                </a:lnTo>
                <a:lnTo>
                  <a:pt x="5579376" y="1528572"/>
                </a:lnTo>
                <a:lnTo>
                  <a:pt x="5579376" y="42672"/>
                </a:lnTo>
                <a:lnTo>
                  <a:pt x="6166116" y="42672"/>
                </a:lnTo>
                <a:lnTo>
                  <a:pt x="6166116" y="67056"/>
                </a:lnTo>
                <a:lnTo>
                  <a:pt x="6214884" y="42672"/>
                </a:lnTo>
                <a:lnTo>
                  <a:pt x="6233172" y="33528"/>
                </a:lnTo>
                <a:close/>
              </a:path>
            </a:pathLst>
          </a:custGeom>
          <a:solidFill>
            <a:srgbClr val="C38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6417125" y="5036387"/>
            <a:ext cx="5435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latin typeface="Calibri"/>
                <a:cs typeface="Calibri"/>
              </a:rPr>
              <a:t>Inventory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921763" y="3022092"/>
            <a:ext cx="452755" cy="67310"/>
          </a:xfrm>
          <a:custGeom>
            <a:avLst/>
            <a:gdLst/>
            <a:ahLst/>
            <a:cxnLst/>
            <a:rect l="l" t="t" r="r" b="b"/>
            <a:pathLst>
              <a:path w="452755" h="67310">
                <a:moveTo>
                  <a:pt x="67056" y="67056"/>
                </a:moveTo>
                <a:lnTo>
                  <a:pt x="0" y="33528"/>
                </a:lnTo>
                <a:lnTo>
                  <a:pt x="67056" y="0"/>
                </a:lnTo>
                <a:lnTo>
                  <a:pt x="67056" y="25908"/>
                </a:lnTo>
                <a:lnTo>
                  <a:pt x="56388" y="25908"/>
                </a:lnTo>
                <a:lnTo>
                  <a:pt x="56388" y="42672"/>
                </a:lnTo>
                <a:lnTo>
                  <a:pt x="67056" y="42672"/>
                </a:lnTo>
                <a:lnTo>
                  <a:pt x="67056" y="67056"/>
                </a:lnTo>
                <a:close/>
              </a:path>
              <a:path w="452755" h="67310">
                <a:moveTo>
                  <a:pt x="67056" y="42672"/>
                </a:moveTo>
                <a:lnTo>
                  <a:pt x="56388" y="42672"/>
                </a:lnTo>
                <a:lnTo>
                  <a:pt x="56388" y="25908"/>
                </a:lnTo>
                <a:lnTo>
                  <a:pt x="67056" y="25908"/>
                </a:lnTo>
                <a:lnTo>
                  <a:pt x="67056" y="42672"/>
                </a:lnTo>
                <a:close/>
              </a:path>
              <a:path w="452755" h="67310">
                <a:moveTo>
                  <a:pt x="452628" y="42672"/>
                </a:moveTo>
                <a:lnTo>
                  <a:pt x="67056" y="42672"/>
                </a:lnTo>
                <a:lnTo>
                  <a:pt x="67056" y="25908"/>
                </a:lnTo>
                <a:lnTo>
                  <a:pt x="452628" y="25908"/>
                </a:lnTo>
                <a:lnTo>
                  <a:pt x="452628" y="42672"/>
                </a:lnTo>
                <a:close/>
              </a:path>
            </a:pathLst>
          </a:custGeom>
          <a:solidFill>
            <a:srgbClr val="C38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2336292" y="6220496"/>
            <a:ext cx="3529329" cy="2120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136650" algn="l"/>
                <a:tab pos="2180590" algn="l"/>
              </a:tabLst>
            </a:pPr>
            <a:r>
              <a:rPr dirty="0" u="heavy" baseline="39682" sz="1575">
                <a:uFill>
                  <a:solidFill>
                    <a:srgbClr val="C389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aseline="39682" sz="1575">
                <a:uFill>
                  <a:solidFill>
                    <a:srgbClr val="C389FF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baseline="39682" sz="1575" spc="-7">
                <a:uFill>
                  <a:solidFill>
                    <a:srgbClr val="C389FF"/>
                  </a:solidFill>
                </a:uFill>
                <a:latin typeface="Calibri"/>
                <a:cs typeface="Calibri"/>
              </a:rPr>
              <a:t>Shipment	</a:t>
            </a:r>
            <a:r>
              <a:rPr dirty="0" sz="1200" spc="5" b="1">
                <a:latin typeface="Calibri"/>
                <a:cs typeface="Calibri"/>
              </a:rPr>
              <a:t>Shipping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 spc="5" b="1">
                <a:latin typeface="Calibri"/>
                <a:cs typeface="Calibri"/>
              </a:rPr>
              <a:t>processes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81095" y="6148891"/>
            <a:ext cx="54419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latin typeface="Calibri"/>
                <a:cs typeface="Calibri"/>
              </a:rPr>
              <a:t>S</a:t>
            </a:r>
            <a:r>
              <a:rPr dirty="0" sz="1050">
                <a:latin typeface="Calibri"/>
                <a:cs typeface="Calibri"/>
              </a:rPr>
              <a:t>h</a:t>
            </a:r>
            <a:r>
              <a:rPr dirty="0" sz="1050" spc="-10">
                <a:latin typeface="Calibri"/>
                <a:cs typeface="Calibri"/>
              </a:rPr>
              <a:t>i</a:t>
            </a:r>
            <a:r>
              <a:rPr dirty="0" sz="1050">
                <a:latin typeface="Calibri"/>
                <a:cs typeface="Calibri"/>
              </a:rPr>
              <a:t>p</a:t>
            </a:r>
            <a:r>
              <a:rPr dirty="0" sz="1050" spc="-10">
                <a:latin typeface="Calibri"/>
                <a:cs typeface="Calibri"/>
              </a:rPr>
              <a:t>m</a:t>
            </a:r>
            <a:r>
              <a:rPr dirty="0" sz="1050">
                <a:latin typeface="Calibri"/>
                <a:cs typeface="Calibri"/>
              </a:rPr>
              <a:t>e</a:t>
            </a:r>
            <a:r>
              <a:rPr dirty="0" sz="1050" spc="-20">
                <a:latin typeface="Calibri"/>
                <a:cs typeface="Calibri"/>
              </a:rPr>
              <a:t>n</a:t>
            </a:r>
            <a:r>
              <a:rPr dirty="0" sz="1050">
                <a:latin typeface="Calibri"/>
                <a:cs typeface="Calibri"/>
              </a:rPr>
              <a:t>t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651806" y="2453128"/>
            <a:ext cx="47180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alibri"/>
                <a:cs typeface="Calibri"/>
              </a:rPr>
              <a:t>a</a:t>
            </a:r>
            <a:r>
              <a:rPr dirty="0" sz="1050" spc="-10">
                <a:latin typeface="Calibri"/>
                <a:cs typeface="Calibri"/>
              </a:rPr>
              <a:t>ppr</a:t>
            </a:r>
            <a:r>
              <a:rPr dirty="0" sz="1050">
                <a:latin typeface="Calibri"/>
                <a:cs typeface="Calibri"/>
              </a:rPr>
              <a:t>o</a:t>
            </a:r>
            <a:r>
              <a:rPr dirty="0" sz="1050" spc="-15">
                <a:latin typeface="Calibri"/>
                <a:cs typeface="Calibri"/>
              </a:rPr>
              <a:t>v</a:t>
            </a:r>
            <a:r>
              <a:rPr dirty="0" sz="1050">
                <a:latin typeface="Calibri"/>
                <a:cs typeface="Calibri"/>
              </a:rPr>
              <a:t>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966460" y="2221991"/>
            <a:ext cx="2196465" cy="1152525"/>
          </a:xfrm>
          <a:custGeom>
            <a:avLst/>
            <a:gdLst/>
            <a:ahLst/>
            <a:cxnLst/>
            <a:rect l="l" t="t" r="r" b="b"/>
            <a:pathLst>
              <a:path w="2196465" h="1152525">
                <a:moveTo>
                  <a:pt x="67055" y="67056"/>
                </a:moveTo>
                <a:lnTo>
                  <a:pt x="0" y="33527"/>
                </a:lnTo>
                <a:lnTo>
                  <a:pt x="67055" y="0"/>
                </a:lnTo>
                <a:lnTo>
                  <a:pt x="67055" y="25908"/>
                </a:lnTo>
                <a:lnTo>
                  <a:pt x="56387" y="25908"/>
                </a:lnTo>
                <a:lnTo>
                  <a:pt x="56387" y="42671"/>
                </a:lnTo>
                <a:lnTo>
                  <a:pt x="67055" y="42671"/>
                </a:lnTo>
                <a:lnTo>
                  <a:pt x="67055" y="67056"/>
                </a:lnTo>
                <a:close/>
              </a:path>
              <a:path w="2196465" h="1152525">
                <a:moveTo>
                  <a:pt x="67055" y="42671"/>
                </a:moveTo>
                <a:lnTo>
                  <a:pt x="56387" y="42671"/>
                </a:lnTo>
                <a:lnTo>
                  <a:pt x="56387" y="25908"/>
                </a:lnTo>
                <a:lnTo>
                  <a:pt x="67055" y="25908"/>
                </a:lnTo>
                <a:lnTo>
                  <a:pt x="67055" y="42671"/>
                </a:lnTo>
                <a:close/>
              </a:path>
              <a:path w="2196465" h="1152525">
                <a:moveTo>
                  <a:pt x="1520952" y="42671"/>
                </a:moveTo>
                <a:lnTo>
                  <a:pt x="67055" y="42671"/>
                </a:lnTo>
                <a:lnTo>
                  <a:pt x="67055" y="25908"/>
                </a:lnTo>
                <a:lnTo>
                  <a:pt x="1537715" y="25908"/>
                </a:lnTo>
                <a:lnTo>
                  <a:pt x="1537715" y="33527"/>
                </a:lnTo>
                <a:lnTo>
                  <a:pt x="1520952" y="33527"/>
                </a:lnTo>
                <a:lnTo>
                  <a:pt x="1520952" y="42671"/>
                </a:lnTo>
                <a:close/>
              </a:path>
              <a:path w="2196465" h="1152525">
                <a:moveTo>
                  <a:pt x="2196084" y="1152144"/>
                </a:moveTo>
                <a:lnTo>
                  <a:pt x="1520952" y="1152144"/>
                </a:lnTo>
                <a:lnTo>
                  <a:pt x="1520952" y="33527"/>
                </a:lnTo>
                <a:lnTo>
                  <a:pt x="1528572" y="42671"/>
                </a:lnTo>
                <a:lnTo>
                  <a:pt x="1537715" y="42671"/>
                </a:lnTo>
                <a:lnTo>
                  <a:pt x="1537715" y="1135380"/>
                </a:lnTo>
                <a:lnTo>
                  <a:pt x="1528572" y="1135380"/>
                </a:lnTo>
                <a:lnTo>
                  <a:pt x="1537715" y="1144524"/>
                </a:lnTo>
                <a:lnTo>
                  <a:pt x="2196084" y="1144524"/>
                </a:lnTo>
                <a:lnTo>
                  <a:pt x="2196084" y="1152144"/>
                </a:lnTo>
                <a:close/>
              </a:path>
              <a:path w="2196465" h="1152525">
                <a:moveTo>
                  <a:pt x="1537715" y="42671"/>
                </a:moveTo>
                <a:lnTo>
                  <a:pt x="1528572" y="42671"/>
                </a:lnTo>
                <a:lnTo>
                  <a:pt x="1520952" y="33527"/>
                </a:lnTo>
                <a:lnTo>
                  <a:pt x="1537715" y="33527"/>
                </a:lnTo>
                <a:lnTo>
                  <a:pt x="1537715" y="42671"/>
                </a:lnTo>
                <a:close/>
              </a:path>
              <a:path w="2196465" h="1152525">
                <a:moveTo>
                  <a:pt x="1537715" y="1144524"/>
                </a:moveTo>
                <a:lnTo>
                  <a:pt x="1528572" y="1135380"/>
                </a:lnTo>
                <a:lnTo>
                  <a:pt x="1537715" y="1135380"/>
                </a:lnTo>
                <a:lnTo>
                  <a:pt x="1537715" y="1144524"/>
                </a:lnTo>
                <a:close/>
              </a:path>
              <a:path w="2196465" h="1152525">
                <a:moveTo>
                  <a:pt x="2196084" y="1144524"/>
                </a:moveTo>
                <a:lnTo>
                  <a:pt x="1537715" y="1144524"/>
                </a:lnTo>
                <a:lnTo>
                  <a:pt x="1537715" y="1135380"/>
                </a:lnTo>
                <a:lnTo>
                  <a:pt x="2196084" y="1135380"/>
                </a:lnTo>
                <a:lnTo>
                  <a:pt x="2196084" y="1144524"/>
                </a:lnTo>
                <a:close/>
              </a:path>
            </a:pathLst>
          </a:custGeom>
          <a:solidFill>
            <a:srgbClr val="C38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952744" y="4860035"/>
            <a:ext cx="2207260" cy="1510665"/>
          </a:xfrm>
          <a:custGeom>
            <a:avLst/>
            <a:gdLst/>
            <a:ahLst/>
            <a:cxnLst/>
            <a:rect l="l" t="t" r="r" b="b"/>
            <a:pathLst>
              <a:path w="2207259" h="1510664">
                <a:moveTo>
                  <a:pt x="1661159" y="1476755"/>
                </a:moveTo>
                <a:lnTo>
                  <a:pt x="1661159" y="0"/>
                </a:lnTo>
                <a:lnTo>
                  <a:pt x="2206751" y="0"/>
                </a:lnTo>
                <a:lnTo>
                  <a:pt x="2206751" y="7620"/>
                </a:lnTo>
                <a:lnTo>
                  <a:pt x="1677923" y="7620"/>
                </a:lnTo>
                <a:lnTo>
                  <a:pt x="1670303" y="16764"/>
                </a:lnTo>
                <a:lnTo>
                  <a:pt x="1677923" y="16764"/>
                </a:lnTo>
                <a:lnTo>
                  <a:pt x="1677923" y="1467612"/>
                </a:lnTo>
                <a:lnTo>
                  <a:pt x="1670303" y="1467612"/>
                </a:lnTo>
                <a:lnTo>
                  <a:pt x="1661159" y="1476755"/>
                </a:lnTo>
                <a:close/>
              </a:path>
              <a:path w="2207259" h="1510664">
                <a:moveTo>
                  <a:pt x="1677923" y="16764"/>
                </a:moveTo>
                <a:lnTo>
                  <a:pt x="1670303" y="16764"/>
                </a:lnTo>
                <a:lnTo>
                  <a:pt x="1677923" y="7620"/>
                </a:lnTo>
                <a:lnTo>
                  <a:pt x="1677923" y="16764"/>
                </a:lnTo>
                <a:close/>
              </a:path>
              <a:path w="2207259" h="1510664">
                <a:moveTo>
                  <a:pt x="2206751" y="16764"/>
                </a:moveTo>
                <a:lnTo>
                  <a:pt x="1677923" y="16764"/>
                </a:lnTo>
                <a:lnTo>
                  <a:pt x="1677923" y="7620"/>
                </a:lnTo>
                <a:lnTo>
                  <a:pt x="2206751" y="7620"/>
                </a:lnTo>
                <a:lnTo>
                  <a:pt x="2206751" y="16764"/>
                </a:lnTo>
                <a:close/>
              </a:path>
              <a:path w="2207259" h="1510664">
                <a:moveTo>
                  <a:pt x="65531" y="1510284"/>
                </a:moveTo>
                <a:lnTo>
                  <a:pt x="0" y="1476755"/>
                </a:lnTo>
                <a:lnTo>
                  <a:pt x="65531" y="1443228"/>
                </a:lnTo>
                <a:lnTo>
                  <a:pt x="65531" y="1467612"/>
                </a:lnTo>
                <a:lnTo>
                  <a:pt x="54863" y="1467612"/>
                </a:lnTo>
                <a:lnTo>
                  <a:pt x="54863" y="1484376"/>
                </a:lnTo>
                <a:lnTo>
                  <a:pt x="65531" y="1484376"/>
                </a:lnTo>
                <a:lnTo>
                  <a:pt x="65531" y="1510284"/>
                </a:lnTo>
                <a:close/>
              </a:path>
              <a:path w="2207259" h="1510664">
                <a:moveTo>
                  <a:pt x="65531" y="1484376"/>
                </a:moveTo>
                <a:lnTo>
                  <a:pt x="54863" y="1484376"/>
                </a:lnTo>
                <a:lnTo>
                  <a:pt x="54863" y="1467612"/>
                </a:lnTo>
                <a:lnTo>
                  <a:pt x="65531" y="1467612"/>
                </a:lnTo>
                <a:lnTo>
                  <a:pt x="65531" y="1484376"/>
                </a:lnTo>
                <a:close/>
              </a:path>
              <a:path w="2207259" h="1510664">
                <a:moveTo>
                  <a:pt x="1677923" y="1484376"/>
                </a:moveTo>
                <a:lnTo>
                  <a:pt x="65531" y="1484376"/>
                </a:lnTo>
                <a:lnTo>
                  <a:pt x="65531" y="1467612"/>
                </a:lnTo>
                <a:lnTo>
                  <a:pt x="1661159" y="1467612"/>
                </a:lnTo>
                <a:lnTo>
                  <a:pt x="1661159" y="1476755"/>
                </a:lnTo>
                <a:lnTo>
                  <a:pt x="1677923" y="1476755"/>
                </a:lnTo>
                <a:lnTo>
                  <a:pt x="1677923" y="1484376"/>
                </a:lnTo>
                <a:close/>
              </a:path>
              <a:path w="2207259" h="1510664">
                <a:moveTo>
                  <a:pt x="1677923" y="1476755"/>
                </a:moveTo>
                <a:lnTo>
                  <a:pt x="1661159" y="1476755"/>
                </a:lnTo>
                <a:lnTo>
                  <a:pt x="1670303" y="1467612"/>
                </a:lnTo>
                <a:lnTo>
                  <a:pt x="1677923" y="1467612"/>
                </a:lnTo>
                <a:lnTo>
                  <a:pt x="1677923" y="1476755"/>
                </a:lnTo>
                <a:close/>
              </a:path>
            </a:pathLst>
          </a:custGeom>
          <a:solidFill>
            <a:srgbClr val="C389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5797" y="868186"/>
            <a:ext cx="2768600" cy="5067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50" spc="-15"/>
              <a:t>level</a:t>
            </a:r>
            <a:r>
              <a:rPr dirty="0" sz="3150" spc="-25"/>
              <a:t> </a:t>
            </a:r>
            <a:r>
              <a:rPr dirty="0" sz="3150"/>
              <a:t>-</a:t>
            </a:r>
            <a:r>
              <a:rPr dirty="0" sz="3150" spc="-30"/>
              <a:t> </a:t>
            </a:r>
            <a:r>
              <a:rPr dirty="0" sz="3150"/>
              <a:t>2</a:t>
            </a:r>
            <a:r>
              <a:rPr dirty="0" sz="3150" spc="5"/>
              <a:t> </a:t>
            </a:r>
            <a:r>
              <a:rPr dirty="0" sz="3150" spc="-10"/>
              <a:t>diagram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432815" y="2648711"/>
            <a:ext cx="1496695" cy="538480"/>
          </a:xfrm>
          <a:prstGeom prst="rect">
            <a:avLst/>
          </a:prstGeom>
          <a:ln w="24384">
            <a:solidFill>
              <a:srgbClr val="CC99FF"/>
            </a:solidFill>
          </a:ln>
        </p:spPr>
        <p:txBody>
          <a:bodyPr wrap="square" lIns="0" tIns="91440" rIns="0" bIns="0" rtlCol="0" vert="horz">
            <a:spAutoFit/>
          </a:bodyPr>
          <a:lstStyle/>
          <a:p>
            <a:pPr marL="130810">
              <a:lnSpc>
                <a:spcPct val="100000"/>
              </a:lnSpc>
              <a:spcBef>
                <a:spcPts val="720"/>
              </a:spcBef>
            </a:pPr>
            <a:r>
              <a:rPr dirty="0" sz="2100" spc="-10" b="1">
                <a:latin typeface="Calibri"/>
                <a:cs typeface="Calibri"/>
              </a:rPr>
              <a:t>Customer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2815" y="4130040"/>
            <a:ext cx="1496695" cy="538480"/>
          </a:xfrm>
          <a:prstGeom prst="rect">
            <a:avLst/>
          </a:prstGeom>
          <a:ln w="24384">
            <a:solidFill>
              <a:srgbClr val="CC99FF"/>
            </a:solidFill>
          </a:ln>
        </p:spPr>
        <p:txBody>
          <a:bodyPr wrap="square" lIns="0" tIns="91440" rIns="0" bIns="0" rtlCol="0" vert="horz">
            <a:spAutoFit/>
          </a:bodyPr>
          <a:lstStyle/>
          <a:p>
            <a:pPr marL="198120">
              <a:lnSpc>
                <a:spcPct val="100000"/>
              </a:lnSpc>
              <a:spcBef>
                <a:spcPts val="720"/>
              </a:spcBef>
            </a:pPr>
            <a:r>
              <a:rPr dirty="0" sz="2100" spc="-10" b="1">
                <a:latin typeface="Calibri"/>
                <a:cs typeface="Calibri"/>
              </a:rPr>
              <a:t>Manager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29383" y="1651063"/>
            <a:ext cx="4039870" cy="1143000"/>
            <a:chOff x="1929383" y="1651063"/>
            <a:chExt cx="4039870" cy="1143000"/>
          </a:xfrm>
        </p:grpSpPr>
        <p:sp>
          <p:nvSpPr>
            <p:cNvPr id="6" name="object 6"/>
            <p:cNvSpPr/>
            <p:nvPr/>
          </p:nvSpPr>
          <p:spPr>
            <a:xfrm>
              <a:off x="1929383" y="1952244"/>
              <a:ext cx="2588260" cy="841375"/>
            </a:xfrm>
            <a:custGeom>
              <a:avLst/>
              <a:gdLst/>
              <a:ahLst/>
              <a:cxnLst/>
              <a:rect l="l" t="t" r="r" b="b"/>
              <a:pathLst>
                <a:path w="2588260" h="841375">
                  <a:moveTo>
                    <a:pt x="2520696" y="67056"/>
                  </a:moveTo>
                  <a:lnTo>
                    <a:pt x="2520696" y="0"/>
                  </a:lnTo>
                  <a:lnTo>
                    <a:pt x="2572512" y="25908"/>
                  </a:lnTo>
                  <a:lnTo>
                    <a:pt x="2531364" y="25908"/>
                  </a:lnTo>
                  <a:lnTo>
                    <a:pt x="2531364" y="41148"/>
                  </a:lnTo>
                  <a:lnTo>
                    <a:pt x="2572512" y="41148"/>
                  </a:lnTo>
                  <a:lnTo>
                    <a:pt x="2520696" y="67056"/>
                  </a:lnTo>
                  <a:close/>
                </a:path>
                <a:path w="2588260" h="841375">
                  <a:moveTo>
                    <a:pt x="437387" y="833628"/>
                  </a:moveTo>
                  <a:lnTo>
                    <a:pt x="437387" y="25908"/>
                  </a:lnTo>
                  <a:lnTo>
                    <a:pt x="2520696" y="25908"/>
                  </a:lnTo>
                  <a:lnTo>
                    <a:pt x="2520696" y="33527"/>
                  </a:lnTo>
                  <a:lnTo>
                    <a:pt x="454152" y="33527"/>
                  </a:lnTo>
                  <a:lnTo>
                    <a:pt x="445008" y="41148"/>
                  </a:lnTo>
                  <a:lnTo>
                    <a:pt x="454152" y="41148"/>
                  </a:lnTo>
                  <a:lnTo>
                    <a:pt x="454152" y="824484"/>
                  </a:lnTo>
                  <a:lnTo>
                    <a:pt x="445008" y="824484"/>
                  </a:lnTo>
                  <a:lnTo>
                    <a:pt x="437387" y="833628"/>
                  </a:lnTo>
                  <a:close/>
                </a:path>
                <a:path w="2588260" h="841375">
                  <a:moveTo>
                    <a:pt x="2572512" y="41148"/>
                  </a:moveTo>
                  <a:lnTo>
                    <a:pt x="2531364" y="41148"/>
                  </a:lnTo>
                  <a:lnTo>
                    <a:pt x="2531364" y="25908"/>
                  </a:lnTo>
                  <a:lnTo>
                    <a:pt x="2572512" y="25908"/>
                  </a:lnTo>
                  <a:lnTo>
                    <a:pt x="2587752" y="33527"/>
                  </a:lnTo>
                  <a:lnTo>
                    <a:pt x="2572512" y="41148"/>
                  </a:lnTo>
                  <a:close/>
                </a:path>
                <a:path w="2588260" h="841375">
                  <a:moveTo>
                    <a:pt x="454152" y="41148"/>
                  </a:moveTo>
                  <a:lnTo>
                    <a:pt x="445008" y="41148"/>
                  </a:lnTo>
                  <a:lnTo>
                    <a:pt x="454152" y="33527"/>
                  </a:lnTo>
                  <a:lnTo>
                    <a:pt x="454152" y="41148"/>
                  </a:lnTo>
                  <a:close/>
                </a:path>
                <a:path w="2588260" h="841375">
                  <a:moveTo>
                    <a:pt x="2520696" y="41148"/>
                  </a:moveTo>
                  <a:lnTo>
                    <a:pt x="454152" y="41148"/>
                  </a:lnTo>
                  <a:lnTo>
                    <a:pt x="454152" y="33527"/>
                  </a:lnTo>
                  <a:lnTo>
                    <a:pt x="2520696" y="33527"/>
                  </a:lnTo>
                  <a:lnTo>
                    <a:pt x="2520696" y="41148"/>
                  </a:lnTo>
                  <a:close/>
                </a:path>
                <a:path w="2588260" h="841375">
                  <a:moveTo>
                    <a:pt x="454152" y="841248"/>
                  </a:moveTo>
                  <a:lnTo>
                    <a:pt x="0" y="841248"/>
                  </a:lnTo>
                  <a:lnTo>
                    <a:pt x="0" y="824484"/>
                  </a:lnTo>
                  <a:lnTo>
                    <a:pt x="437387" y="824484"/>
                  </a:lnTo>
                  <a:lnTo>
                    <a:pt x="437387" y="833628"/>
                  </a:lnTo>
                  <a:lnTo>
                    <a:pt x="454152" y="833628"/>
                  </a:lnTo>
                  <a:lnTo>
                    <a:pt x="454152" y="841248"/>
                  </a:lnTo>
                  <a:close/>
                </a:path>
                <a:path w="2588260" h="841375">
                  <a:moveTo>
                    <a:pt x="454152" y="833628"/>
                  </a:moveTo>
                  <a:lnTo>
                    <a:pt x="437387" y="833628"/>
                  </a:lnTo>
                  <a:lnTo>
                    <a:pt x="445008" y="824484"/>
                  </a:lnTo>
                  <a:lnTo>
                    <a:pt x="454152" y="824484"/>
                  </a:lnTo>
                  <a:lnTo>
                    <a:pt x="454152" y="833628"/>
                  </a:lnTo>
                  <a:close/>
                </a:path>
              </a:pathLst>
            </a:custGeom>
            <a:solidFill>
              <a:srgbClr val="C38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526280" y="1653540"/>
              <a:ext cx="1431290" cy="265430"/>
            </a:xfrm>
            <a:custGeom>
              <a:avLst/>
              <a:gdLst/>
              <a:ahLst/>
              <a:cxnLst/>
              <a:rect l="l" t="t" r="r" b="b"/>
              <a:pathLst>
                <a:path w="1431289" h="265430">
                  <a:moveTo>
                    <a:pt x="1431035" y="265176"/>
                  </a:moveTo>
                  <a:lnTo>
                    <a:pt x="0" y="265176"/>
                  </a:lnTo>
                  <a:lnTo>
                    <a:pt x="0" y="124968"/>
                  </a:lnTo>
                  <a:lnTo>
                    <a:pt x="9882" y="76509"/>
                  </a:lnTo>
                  <a:lnTo>
                    <a:pt x="36766" y="36766"/>
                  </a:lnTo>
                  <a:lnTo>
                    <a:pt x="76509" y="9882"/>
                  </a:lnTo>
                  <a:lnTo>
                    <a:pt x="124967" y="0"/>
                  </a:lnTo>
                  <a:lnTo>
                    <a:pt x="1306067" y="0"/>
                  </a:lnTo>
                  <a:lnTo>
                    <a:pt x="1355169" y="9882"/>
                  </a:lnTo>
                  <a:lnTo>
                    <a:pt x="1394840" y="36766"/>
                  </a:lnTo>
                  <a:lnTo>
                    <a:pt x="1421368" y="76509"/>
                  </a:lnTo>
                  <a:lnTo>
                    <a:pt x="1431035" y="124968"/>
                  </a:lnTo>
                  <a:lnTo>
                    <a:pt x="1431035" y="265176"/>
                  </a:lnTo>
                  <a:close/>
                </a:path>
              </a:pathLst>
            </a:custGeom>
            <a:solidFill>
              <a:srgbClr val="E4C8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23232" y="1659636"/>
              <a:ext cx="1437640" cy="792480"/>
            </a:xfrm>
            <a:custGeom>
              <a:avLst/>
              <a:gdLst/>
              <a:ahLst/>
              <a:cxnLst/>
              <a:rect l="l" t="t" r="r" b="b"/>
              <a:pathLst>
                <a:path w="1437639" h="792480">
                  <a:moveTo>
                    <a:pt x="0" y="131063"/>
                  </a:moveTo>
                  <a:lnTo>
                    <a:pt x="6766" y="89342"/>
                  </a:lnTo>
                  <a:lnTo>
                    <a:pt x="25603" y="53327"/>
                  </a:lnTo>
                  <a:lnTo>
                    <a:pt x="54315" y="25066"/>
                  </a:lnTo>
                  <a:lnTo>
                    <a:pt x="90708" y="6608"/>
                  </a:lnTo>
                  <a:lnTo>
                    <a:pt x="132588" y="0"/>
                  </a:lnTo>
                  <a:lnTo>
                    <a:pt x="1304544" y="0"/>
                  </a:lnTo>
                  <a:lnTo>
                    <a:pt x="1346423" y="6608"/>
                  </a:lnTo>
                  <a:lnTo>
                    <a:pt x="1382816" y="25066"/>
                  </a:lnTo>
                  <a:lnTo>
                    <a:pt x="1411528" y="53327"/>
                  </a:lnTo>
                  <a:lnTo>
                    <a:pt x="1430365" y="89342"/>
                  </a:lnTo>
                  <a:lnTo>
                    <a:pt x="1437132" y="131063"/>
                  </a:lnTo>
                  <a:lnTo>
                    <a:pt x="1437132" y="659891"/>
                  </a:lnTo>
                  <a:lnTo>
                    <a:pt x="1430365" y="701771"/>
                  </a:lnTo>
                  <a:lnTo>
                    <a:pt x="1411528" y="738164"/>
                  </a:lnTo>
                  <a:lnTo>
                    <a:pt x="1382816" y="766876"/>
                  </a:lnTo>
                  <a:lnTo>
                    <a:pt x="1346423" y="785713"/>
                  </a:lnTo>
                  <a:lnTo>
                    <a:pt x="1304544" y="792480"/>
                  </a:lnTo>
                  <a:lnTo>
                    <a:pt x="132588" y="792480"/>
                  </a:lnTo>
                  <a:lnTo>
                    <a:pt x="90708" y="785713"/>
                  </a:lnTo>
                  <a:lnTo>
                    <a:pt x="54315" y="766876"/>
                  </a:lnTo>
                  <a:lnTo>
                    <a:pt x="25603" y="738164"/>
                  </a:lnTo>
                  <a:lnTo>
                    <a:pt x="6766" y="701771"/>
                  </a:lnTo>
                  <a:lnTo>
                    <a:pt x="0" y="659891"/>
                  </a:lnTo>
                  <a:lnTo>
                    <a:pt x="0" y="131063"/>
                  </a:lnTo>
                  <a:close/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510532" y="1490605"/>
            <a:ext cx="1463040" cy="726440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tabLst>
                <a:tab pos="654685" algn="l"/>
                <a:tab pos="1437005" algn="l"/>
              </a:tabLst>
            </a:pPr>
            <a:r>
              <a:rPr dirty="0" u="sng" sz="17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7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75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	</a:t>
            </a:r>
            <a:endParaRPr sz="1750">
              <a:latin typeface="Calibri"/>
              <a:cs typeface="Calibri"/>
            </a:endParaRPr>
          </a:p>
          <a:p>
            <a:pPr algn="ctr" marL="11430">
              <a:lnSpc>
                <a:spcPct val="100000"/>
              </a:lnSpc>
              <a:spcBef>
                <a:spcPts val="825"/>
              </a:spcBef>
            </a:pPr>
            <a:r>
              <a:rPr dirty="0" sz="1200" spc="5" b="1">
                <a:latin typeface="Calibri"/>
                <a:cs typeface="Calibri"/>
              </a:rPr>
              <a:t>Build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 spc="10" b="1">
                <a:latin typeface="Calibri"/>
                <a:cs typeface="Calibri"/>
              </a:rPr>
              <a:t>shopping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spc="5" b="1">
                <a:latin typeface="Calibri"/>
                <a:cs typeface="Calibri"/>
              </a:rPr>
              <a:t>cart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71688" y="2144267"/>
            <a:ext cx="373380" cy="574675"/>
          </a:xfrm>
          <a:prstGeom prst="rect">
            <a:avLst/>
          </a:prstGeom>
          <a:ln w="10667">
            <a:solidFill>
              <a:srgbClr val="000000"/>
            </a:solidFill>
          </a:ln>
        </p:spPr>
        <p:txBody>
          <a:bodyPr wrap="square" lIns="0" tIns="14795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165"/>
              </a:spcBef>
            </a:pPr>
            <a:r>
              <a:rPr dirty="0" sz="1400" spc="-5" b="1">
                <a:latin typeface="Calibri"/>
                <a:cs typeface="Calibri"/>
              </a:rPr>
              <a:t>D1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45067" y="2144267"/>
            <a:ext cx="1397635" cy="574675"/>
          </a:xfrm>
          <a:prstGeom prst="rect">
            <a:avLst/>
          </a:prstGeom>
          <a:solidFill>
            <a:srgbClr val="E4C8FF"/>
          </a:solidFill>
          <a:ln w="10667">
            <a:solidFill>
              <a:srgbClr val="000000"/>
            </a:solidFill>
          </a:ln>
        </p:spPr>
        <p:txBody>
          <a:bodyPr wrap="square" lIns="0" tIns="165100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1300"/>
              </a:spcBef>
            </a:pPr>
            <a:r>
              <a:rPr dirty="0" sz="1400" b="1">
                <a:latin typeface="Arial"/>
                <a:cs typeface="Arial"/>
              </a:rPr>
              <a:t>Orders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16096" y="1814586"/>
            <a:ext cx="34353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latin typeface="Calibri"/>
                <a:cs typeface="Calibri"/>
              </a:rPr>
              <a:t>O</a:t>
            </a:r>
            <a:r>
              <a:rPr dirty="0" sz="1050" spc="-10">
                <a:latin typeface="Calibri"/>
                <a:cs typeface="Calibri"/>
              </a:rPr>
              <a:t>rd</a:t>
            </a:r>
            <a:r>
              <a:rPr dirty="0" sz="1050">
                <a:latin typeface="Calibri"/>
                <a:cs typeface="Calibri"/>
              </a:rPr>
              <a:t>er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71688" y="3236976"/>
            <a:ext cx="373380" cy="574675"/>
          </a:xfrm>
          <a:prstGeom prst="rect">
            <a:avLst/>
          </a:prstGeom>
          <a:ln w="10667">
            <a:solidFill>
              <a:srgbClr val="000000"/>
            </a:solidFill>
          </a:ln>
        </p:spPr>
        <p:txBody>
          <a:bodyPr wrap="square" lIns="0" tIns="14795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165"/>
              </a:spcBef>
            </a:pPr>
            <a:r>
              <a:rPr dirty="0" sz="1400" spc="-5" b="1">
                <a:latin typeface="Calibri"/>
                <a:cs typeface="Calibri"/>
              </a:rPr>
              <a:t>D2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45067" y="3236976"/>
            <a:ext cx="1397635" cy="574675"/>
          </a:xfrm>
          <a:prstGeom prst="rect">
            <a:avLst/>
          </a:prstGeom>
          <a:solidFill>
            <a:srgbClr val="E4C8FF"/>
          </a:solidFill>
          <a:ln w="10667">
            <a:solidFill>
              <a:srgbClr val="000000"/>
            </a:solidFill>
          </a:ln>
        </p:spPr>
        <p:txBody>
          <a:bodyPr wrap="square" lIns="0" tIns="165100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1300"/>
              </a:spcBef>
            </a:pPr>
            <a:r>
              <a:rPr dirty="0" sz="1400" spc="-5" b="1">
                <a:latin typeface="Arial"/>
                <a:cs typeface="Arial"/>
              </a:rPr>
              <a:t>Inventory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71688" y="4440935"/>
            <a:ext cx="373380" cy="574675"/>
          </a:xfrm>
          <a:prstGeom prst="rect">
            <a:avLst/>
          </a:prstGeom>
          <a:ln w="10667">
            <a:solidFill>
              <a:srgbClr val="000000"/>
            </a:solidFill>
          </a:ln>
        </p:spPr>
        <p:txBody>
          <a:bodyPr wrap="square" lIns="0" tIns="14986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180"/>
              </a:spcBef>
            </a:pPr>
            <a:r>
              <a:rPr dirty="0" sz="1400" spc="-5" b="1">
                <a:latin typeface="Calibri"/>
                <a:cs typeface="Calibri"/>
              </a:rPr>
              <a:t>D3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45067" y="4440935"/>
            <a:ext cx="1397635" cy="574675"/>
          </a:xfrm>
          <a:prstGeom prst="rect">
            <a:avLst/>
          </a:prstGeom>
          <a:solidFill>
            <a:srgbClr val="E4C8FF"/>
          </a:solidFill>
          <a:ln w="10667">
            <a:solidFill>
              <a:srgbClr val="000000"/>
            </a:solidFill>
          </a:ln>
        </p:spPr>
        <p:txBody>
          <a:bodyPr wrap="square" lIns="0" tIns="165100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1300"/>
              </a:spcBef>
            </a:pPr>
            <a:r>
              <a:rPr dirty="0" sz="1400" spc="-5" b="1">
                <a:latin typeface="Arial"/>
                <a:cs typeface="Arial"/>
              </a:rPr>
              <a:t>Shipment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66460" y="1940051"/>
            <a:ext cx="2193290" cy="547370"/>
          </a:xfrm>
          <a:custGeom>
            <a:avLst/>
            <a:gdLst/>
            <a:ahLst/>
            <a:cxnLst/>
            <a:rect l="l" t="t" r="r" b="b"/>
            <a:pathLst>
              <a:path w="2193290" h="547369">
                <a:moveTo>
                  <a:pt x="1769364" y="16764"/>
                </a:moveTo>
                <a:lnTo>
                  <a:pt x="0" y="16764"/>
                </a:lnTo>
                <a:lnTo>
                  <a:pt x="0" y="0"/>
                </a:lnTo>
                <a:lnTo>
                  <a:pt x="1786128" y="0"/>
                </a:lnTo>
                <a:lnTo>
                  <a:pt x="1786128" y="9144"/>
                </a:lnTo>
                <a:lnTo>
                  <a:pt x="1769364" y="9144"/>
                </a:lnTo>
                <a:lnTo>
                  <a:pt x="1769364" y="16764"/>
                </a:lnTo>
                <a:close/>
              </a:path>
              <a:path w="2193290" h="547369">
                <a:moveTo>
                  <a:pt x="2125980" y="522732"/>
                </a:moveTo>
                <a:lnTo>
                  <a:pt x="1769364" y="522732"/>
                </a:lnTo>
                <a:lnTo>
                  <a:pt x="1769364" y="9144"/>
                </a:lnTo>
                <a:lnTo>
                  <a:pt x="1776984" y="16764"/>
                </a:lnTo>
                <a:lnTo>
                  <a:pt x="1786128" y="16764"/>
                </a:lnTo>
                <a:lnTo>
                  <a:pt x="1786128" y="505968"/>
                </a:lnTo>
                <a:lnTo>
                  <a:pt x="1776984" y="505968"/>
                </a:lnTo>
                <a:lnTo>
                  <a:pt x="1786128" y="513587"/>
                </a:lnTo>
                <a:lnTo>
                  <a:pt x="2125980" y="513587"/>
                </a:lnTo>
                <a:lnTo>
                  <a:pt x="2125980" y="522732"/>
                </a:lnTo>
                <a:close/>
              </a:path>
              <a:path w="2193290" h="547369">
                <a:moveTo>
                  <a:pt x="1786128" y="16764"/>
                </a:moveTo>
                <a:lnTo>
                  <a:pt x="1776984" y="16764"/>
                </a:lnTo>
                <a:lnTo>
                  <a:pt x="1769364" y="9144"/>
                </a:lnTo>
                <a:lnTo>
                  <a:pt x="1786128" y="9144"/>
                </a:lnTo>
                <a:lnTo>
                  <a:pt x="1786128" y="16764"/>
                </a:lnTo>
                <a:close/>
              </a:path>
              <a:path w="2193290" h="547369">
                <a:moveTo>
                  <a:pt x="2125980" y="547116"/>
                </a:moveTo>
                <a:lnTo>
                  <a:pt x="2125980" y="480060"/>
                </a:lnTo>
                <a:lnTo>
                  <a:pt x="2177796" y="505968"/>
                </a:lnTo>
                <a:lnTo>
                  <a:pt x="2136648" y="505968"/>
                </a:lnTo>
                <a:lnTo>
                  <a:pt x="2136648" y="522732"/>
                </a:lnTo>
                <a:lnTo>
                  <a:pt x="2174748" y="522732"/>
                </a:lnTo>
                <a:lnTo>
                  <a:pt x="2125980" y="547116"/>
                </a:lnTo>
                <a:close/>
              </a:path>
              <a:path w="2193290" h="547369">
                <a:moveTo>
                  <a:pt x="1786128" y="513587"/>
                </a:moveTo>
                <a:lnTo>
                  <a:pt x="1776984" y="505968"/>
                </a:lnTo>
                <a:lnTo>
                  <a:pt x="1786128" y="505968"/>
                </a:lnTo>
                <a:lnTo>
                  <a:pt x="1786128" y="513587"/>
                </a:lnTo>
                <a:close/>
              </a:path>
              <a:path w="2193290" h="547369">
                <a:moveTo>
                  <a:pt x="2125980" y="513587"/>
                </a:moveTo>
                <a:lnTo>
                  <a:pt x="1786128" y="513587"/>
                </a:lnTo>
                <a:lnTo>
                  <a:pt x="1786128" y="505968"/>
                </a:lnTo>
                <a:lnTo>
                  <a:pt x="2125980" y="505968"/>
                </a:lnTo>
                <a:lnTo>
                  <a:pt x="2125980" y="513587"/>
                </a:lnTo>
                <a:close/>
              </a:path>
              <a:path w="2193290" h="547369">
                <a:moveTo>
                  <a:pt x="2174748" y="522732"/>
                </a:moveTo>
                <a:lnTo>
                  <a:pt x="2136648" y="522732"/>
                </a:lnTo>
                <a:lnTo>
                  <a:pt x="2136648" y="505968"/>
                </a:lnTo>
                <a:lnTo>
                  <a:pt x="2177796" y="505968"/>
                </a:lnTo>
                <a:lnTo>
                  <a:pt x="2193036" y="513587"/>
                </a:lnTo>
                <a:lnTo>
                  <a:pt x="2174748" y="522732"/>
                </a:lnTo>
                <a:close/>
              </a:path>
            </a:pathLst>
          </a:custGeom>
          <a:solidFill>
            <a:srgbClr val="C38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822475" y="1764294"/>
            <a:ext cx="34353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latin typeface="Calibri"/>
                <a:cs typeface="Calibri"/>
              </a:rPr>
              <a:t>O</a:t>
            </a:r>
            <a:r>
              <a:rPr dirty="0" sz="1050" spc="-10">
                <a:latin typeface="Calibri"/>
                <a:cs typeface="Calibri"/>
              </a:rPr>
              <a:t>rd</a:t>
            </a:r>
            <a:r>
              <a:rPr dirty="0" sz="1050">
                <a:latin typeface="Calibri"/>
                <a:cs typeface="Calibri"/>
              </a:rPr>
              <a:t>er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57316" y="2641092"/>
            <a:ext cx="2205355" cy="399415"/>
          </a:xfrm>
          <a:custGeom>
            <a:avLst/>
            <a:gdLst/>
            <a:ahLst/>
            <a:cxnLst/>
            <a:rect l="l" t="t" r="r" b="b"/>
            <a:pathLst>
              <a:path w="2205354" h="399414">
                <a:moveTo>
                  <a:pt x="274320" y="365760"/>
                </a:moveTo>
                <a:lnTo>
                  <a:pt x="274320" y="0"/>
                </a:lnTo>
                <a:lnTo>
                  <a:pt x="2205228" y="0"/>
                </a:lnTo>
                <a:lnTo>
                  <a:pt x="2205228" y="7620"/>
                </a:lnTo>
                <a:lnTo>
                  <a:pt x="291083" y="7620"/>
                </a:lnTo>
                <a:lnTo>
                  <a:pt x="281940" y="16764"/>
                </a:lnTo>
                <a:lnTo>
                  <a:pt x="291083" y="16764"/>
                </a:lnTo>
                <a:lnTo>
                  <a:pt x="291083" y="358139"/>
                </a:lnTo>
                <a:lnTo>
                  <a:pt x="281940" y="358139"/>
                </a:lnTo>
                <a:lnTo>
                  <a:pt x="274320" y="365760"/>
                </a:lnTo>
                <a:close/>
              </a:path>
              <a:path w="2205354" h="399414">
                <a:moveTo>
                  <a:pt x="291083" y="16764"/>
                </a:moveTo>
                <a:lnTo>
                  <a:pt x="281940" y="16764"/>
                </a:lnTo>
                <a:lnTo>
                  <a:pt x="291083" y="7620"/>
                </a:lnTo>
                <a:lnTo>
                  <a:pt x="291083" y="16764"/>
                </a:lnTo>
                <a:close/>
              </a:path>
              <a:path w="2205354" h="399414">
                <a:moveTo>
                  <a:pt x="2205228" y="16764"/>
                </a:moveTo>
                <a:lnTo>
                  <a:pt x="291083" y="16764"/>
                </a:lnTo>
                <a:lnTo>
                  <a:pt x="291083" y="7620"/>
                </a:lnTo>
                <a:lnTo>
                  <a:pt x="2205228" y="7620"/>
                </a:lnTo>
                <a:lnTo>
                  <a:pt x="2205228" y="16764"/>
                </a:lnTo>
                <a:close/>
              </a:path>
              <a:path w="2205354" h="399414">
                <a:moveTo>
                  <a:pt x="67056" y="399287"/>
                </a:moveTo>
                <a:lnTo>
                  <a:pt x="0" y="365760"/>
                </a:lnTo>
                <a:lnTo>
                  <a:pt x="67056" y="332232"/>
                </a:lnTo>
                <a:lnTo>
                  <a:pt x="67056" y="358139"/>
                </a:lnTo>
                <a:lnTo>
                  <a:pt x="56387" y="358139"/>
                </a:lnTo>
                <a:lnTo>
                  <a:pt x="56387" y="374904"/>
                </a:lnTo>
                <a:lnTo>
                  <a:pt x="67056" y="374904"/>
                </a:lnTo>
                <a:lnTo>
                  <a:pt x="67056" y="399287"/>
                </a:lnTo>
                <a:close/>
              </a:path>
              <a:path w="2205354" h="399414">
                <a:moveTo>
                  <a:pt x="67056" y="374904"/>
                </a:moveTo>
                <a:lnTo>
                  <a:pt x="56387" y="374904"/>
                </a:lnTo>
                <a:lnTo>
                  <a:pt x="56387" y="358139"/>
                </a:lnTo>
                <a:lnTo>
                  <a:pt x="67056" y="358139"/>
                </a:lnTo>
                <a:lnTo>
                  <a:pt x="67056" y="374904"/>
                </a:lnTo>
                <a:close/>
              </a:path>
              <a:path w="2205354" h="399414">
                <a:moveTo>
                  <a:pt x="291083" y="374904"/>
                </a:moveTo>
                <a:lnTo>
                  <a:pt x="67056" y="374904"/>
                </a:lnTo>
                <a:lnTo>
                  <a:pt x="67056" y="358139"/>
                </a:lnTo>
                <a:lnTo>
                  <a:pt x="274320" y="358139"/>
                </a:lnTo>
                <a:lnTo>
                  <a:pt x="274320" y="365760"/>
                </a:lnTo>
                <a:lnTo>
                  <a:pt x="291083" y="365760"/>
                </a:lnTo>
                <a:lnTo>
                  <a:pt x="291083" y="374904"/>
                </a:lnTo>
                <a:close/>
              </a:path>
              <a:path w="2205354" h="399414">
                <a:moveTo>
                  <a:pt x="291083" y="365760"/>
                </a:moveTo>
                <a:lnTo>
                  <a:pt x="274320" y="365760"/>
                </a:lnTo>
                <a:lnTo>
                  <a:pt x="281940" y="358139"/>
                </a:lnTo>
                <a:lnTo>
                  <a:pt x="291083" y="358139"/>
                </a:lnTo>
                <a:lnTo>
                  <a:pt x="291083" y="365760"/>
                </a:lnTo>
                <a:close/>
              </a:path>
            </a:pathLst>
          </a:custGeom>
          <a:solidFill>
            <a:srgbClr val="C38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635066" y="2067554"/>
            <a:ext cx="5435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latin typeface="Calibri"/>
                <a:cs typeface="Calibri"/>
              </a:rPr>
              <a:t>Inventory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30907" y="2930651"/>
            <a:ext cx="2574290" cy="1285240"/>
          </a:xfrm>
          <a:custGeom>
            <a:avLst/>
            <a:gdLst/>
            <a:ahLst/>
            <a:cxnLst/>
            <a:rect l="l" t="t" r="r" b="b"/>
            <a:pathLst>
              <a:path w="2574290" h="1285239">
                <a:moveTo>
                  <a:pt x="2506980" y="67056"/>
                </a:moveTo>
                <a:lnTo>
                  <a:pt x="2506980" y="0"/>
                </a:lnTo>
                <a:lnTo>
                  <a:pt x="2555747" y="24383"/>
                </a:lnTo>
                <a:lnTo>
                  <a:pt x="2519172" y="24383"/>
                </a:lnTo>
                <a:lnTo>
                  <a:pt x="2519172" y="41148"/>
                </a:lnTo>
                <a:lnTo>
                  <a:pt x="2558795" y="41148"/>
                </a:lnTo>
                <a:lnTo>
                  <a:pt x="2506980" y="67056"/>
                </a:lnTo>
                <a:close/>
              </a:path>
              <a:path w="2574290" h="1285239">
                <a:moveTo>
                  <a:pt x="993648" y="1275588"/>
                </a:moveTo>
                <a:lnTo>
                  <a:pt x="993648" y="24383"/>
                </a:lnTo>
                <a:lnTo>
                  <a:pt x="2506980" y="24383"/>
                </a:lnTo>
                <a:lnTo>
                  <a:pt x="2506980" y="33528"/>
                </a:lnTo>
                <a:lnTo>
                  <a:pt x="1010412" y="33528"/>
                </a:lnTo>
                <a:lnTo>
                  <a:pt x="1001268" y="41148"/>
                </a:lnTo>
                <a:lnTo>
                  <a:pt x="1010412" y="41148"/>
                </a:lnTo>
                <a:lnTo>
                  <a:pt x="1010412" y="1267968"/>
                </a:lnTo>
                <a:lnTo>
                  <a:pt x="1001268" y="1267968"/>
                </a:lnTo>
                <a:lnTo>
                  <a:pt x="993648" y="1275588"/>
                </a:lnTo>
                <a:close/>
              </a:path>
              <a:path w="2574290" h="1285239">
                <a:moveTo>
                  <a:pt x="2558795" y="41148"/>
                </a:moveTo>
                <a:lnTo>
                  <a:pt x="2519172" y="41148"/>
                </a:lnTo>
                <a:lnTo>
                  <a:pt x="2519172" y="24383"/>
                </a:lnTo>
                <a:lnTo>
                  <a:pt x="2555747" y="24383"/>
                </a:lnTo>
                <a:lnTo>
                  <a:pt x="2574035" y="33528"/>
                </a:lnTo>
                <a:lnTo>
                  <a:pt x="2558795" y="41148"/>
                </a:lnTo>
                <a:close/>
              </a:path>
              <a:path w="2574290" h="1285239">
                <a:moveTo>
                  <a:pt x="1010412" y="41148"/>
                </a:moveTo>
                <a:lnTo>
                  <a:pt x="1001268" y="41148"/>
                </a:lnTo>
                <a:lnTo>
                  <a:pt x="1010412" y="33528"/>
                </a:lnTo>
                <a:lnTo>
                  <a:pt x="1010412" y="41148"/>
                </a:lnTo>
                <a:close/>
              </a:path>
              <a:path w="2574290" h="1285239">
                <a:moveTo>
                  <a:pt x="2506980" y="41148"/>
                </a:moveTo>
                <a:lnTo>
                  <a:pt x="1010412" y="41148"/>
                </a:lnTo>
                <a:lnTo>
                  <a:pt x="1010412" y="33528"/>
                </a:lnTo>
                <a:lnTo>
                  <a:pt x="2506980" y="33528"/>
                </a:lnTo>
                <a:lnTo>
                  <a:pt x="2506980" y="41148"/>
                </a:lnTo>
                <a:close/>
              </a:path>
              <a:path w="2574290" h="1285239">
                <a:moveTo>
                  <a:pt x="1010412" y="1284732"/>
                </a:moveTo>
                <a:lnTo>
                  <a:pt x="0" y="1284732"/>
                </a:lnTo>
                <a:lnTo>
                  <a:pt x="0" y="1267968"/>
                </a:lnTo>
                <a:lnTo>
                  <a:pt x="993648" y="1267968"/>
                </a:lnTo>
                <a:lnTo>
                  <a:pt x="993648" y="1275588"/>
                </a:lnTo>
                <a:lnTo>
                  <a:pt x="1010412" y="1275588"/>
                </a:lnTo>
                <a:lnTo>
                  <a:pt x="1010412" y="1284732"/>
                </a:lnTo>
                <a:close/>
              </a:path>
              <a:path w="2574290" h="1285239">
                <a:moveTo>
                  <a:pt x="1010412" y="1275588"/>
                </a:moveTo>
                <a:lnTo>
                  <a:pt x="993648" y="1275588"/>
                </a:lnTo>
                <a:lnTo>
                  <a:pt x="1001268" y="1267968"/>
                </a:lnTo>
                <a:lnTo>
                  <a:pt x="1010412" y="1267968"/>
                </a:lnTo>
                <a:lnTo>
                  <a:pt x="1010412" y="1275588"/>
                </a:lnTo>
                <a:close/>
              </a:path>
            </a:pathLst>
          </a:custGeom>
          <a:solidFill>
            <a:srgbClr val="C38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173984" y="2764050"/>
            <a:ext cx="47180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alibri"/>
                <a:cs typeface="Calibri"/>
              </a:rPr>
              <a:t>a</a:t>
            </a:r>
            <a:r>
              <a:rPr dirty="0" sz="1050" spc="-10">
                <a:latin typeface="Calibri"/>
                <a:cs typeface="Calibri"/>
              </a:rPr>
              <a:t>ppr</a:t>
            </a:r>
            <a:r>
              <a:rPr dirty="0" sz="1050">
                <a:latin typeface="Calibri"/>
                <a:cs typeface="Calibri"/>
              </a:rPr>
              <a:t>o</a:t>
            </a:r>
            <a:r>
              <a:rPr dirty="0" sz="1050" spc="-15">
                <a:latin typeface="Calibri"/>
                <a:cs typeface="Calibri"/>
              </a:rPr>
              <a:t>v</a:t>
            </a:r>
            <a:r>
              <a:rPr dirty="0" sz="1050">
                <a:latin typeface="Calibri"/>
                <a:cs typeface="Calibri"/>
              </a:rPr>
              <a:t>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946647" y="3247643"/>
            <a:ext cx="2209800" cy="1496695"/>
          </a:xfrm>
          <a:custGeom>
            <a:avLst/>
            <a:gdLst/>
            <a:ahLst/>
            <a:cxnLst/>
            <a:rect l="l" t="t" r="r" b="b"/>
            <a:pathLst>
              <a:path w="2209800" h="1496695">
                <a:moveTo>
                  <a:pt x="1264920" y="16764"/>
                </a:moveTo>
                <a:lnTo>
                  <a:pt x="0" y="16764"/>
                </a:lnTo>
                <a:lnTo>
                  <a:pt x="0" y="0"/>
                </a:lnTo>
                <a:lnTo>
                  <a:pt x="1281684" y="0"/>
                </a:lnTo>
                <a:lnTo>
                  <a:pt x="1281684" y="7620"/>
                </a:lnTo>
                <a:lnTo>
                  <a:pt x="1264920" y="7620"/>
                </a:lnTo>
                <a:lnTo>
                  <a:pt x="1264920" y="16764"/>
                </a:lnTo>
                <a:close/>
              </a:path>
              <a:path w="2209800" h="1496695">
                <a:moveTo>
                  <a:pt x="2142744" y="1472184"/>
                </a:moveTo>
                <a:lnTo>
                  <a:pt x="1264920" y="1472184"/>
                </a:lnTo>
                <a:lnTo>
                  <a:pt x="1264920" y="7620"/>
                </a:lnTo>
                <a:lnTo>
                  <a:pt x="1272540" y="16764"/>
                </a:lnTo>
                <a:lnTo>
                  <a:pt x="1281684" y="16764"/>
                </a:lnTo>
                <a:lnTo>
                  <a:pt x="1281684" y="1455420"/>
                </a:lnTo>
                <a:lnTo>
                  <a:pt x="1272540" y="1455420"/>
                </a:lnTo>
                <a:lnTo>
                  <a:pt x="1281684" y="1463040"/>
                </a:lnTo>
                <a:lnTo>
                  <a:pt x="2142744" y="1463040"/>
                </a:lnTo>
                <a:lnTo>
                  <a:pt x="2142744" y="1472184"/>
                </a:lnTo>
                <a:close/>
              </a:path>
              <a:path w="2209800" h="1496695">
                <a:moveTo>
                  <a:pt x="1281684" y="16764"/>
                </a:moveTo>
                <a:lnTo>
                  <a:pt x="1272540" y="16764"/>
                </a:lnTo>
                <a:lnTo>
                  <a:pt x="1264920" y="7620"/>
                </a:lnTo>
                <a:lnTo>
                  <a:pt x="1281684" y="7620"/>
                </a:lnTo>
                <a:lnTo>
                  <a:pt x="1281684" y="16764"/>
                </a:lnTo>
                <a:close/>
              </a:path>
              <a:path w="2209800" h="1496695">
                <a:moveTo>
                  <a:pt x="2142744" y="1496567"/>
                </a:moveTo>
                <a:lnTo>
                  <a:pt x="2142744" y="1429512"/>
                </a:lnTo>
                <a:lnTo>
                  <a:pt x="2194560" y="1455420"/>
                </a:lnTo>
                <a:lnTo>
                  <a:pt x="2153412" y="1455420"/>
                </a:lnTo>
                <a:lnTo>
                  <a:pt x="2153412" y="1472184"/>
                </a:lnTo>
                <a:lnTo>
                  <a:pt x="2191512" y="1472184"/>
                </a:lnTo>
                <a:lnTo>
                  <a:pt x="2142744" y="1496567"/>
                </a:lnTo>
                <a:close/>
              </a:path>
              <a:path w="2209800" h="1496695">
                <a:moveTo>
                  <a:pt x="1281684" y="1463040"/>
                </a:moveTo>
                <a:lnTo>
                  <a:pt x="1272540" y="1455420"/>
                </a:lnTo>
                <a:lnTo>
                  <a:pt x="1281684" y="1455420"/>
                </a:lnTo>
                <a:lnTo>
                  <a:pt x="1281684" y="1463040"/>
                </a:lnTo>
                <a:close/>
              </a:path>
              <a:path w="2209800" h="1496695">
                <a:moveTo>
                  <a:pt x="2142744" y="1463040"/>
                </a:moveTo>
                <a:lnTo>
                  <a:pt x="1281684" y="1463040"/>
                </a:lnTo>
                <a:lnTo>
                  <a:pt x="1281684" y="1455420"/>
                </a:lnTo>
                <a:lnTo>
                  <a:pt x="2142744" y="1455420"/>
                </a:lnTo>
                <a:lnTo>
                  <a:pt x="2142744" y="1463040"/>
                </a:lnTo>
                <a:close/>
              </a:path>
              <a:path w="2209800" h="1496695">
                <a:moveTo>
                  <a:pt x="2191512" y="1472184"/>
                </a:moveTo>
                <a:lnTo>
                  <a:pt x="2153412" y="1472184"/>
                </a:lnTo>
                <a:lnTo>
                  <a:pt x="2153412" y="1455420"/>
                </a:lnTo>
                <a:lnTo>
                  <a:pt x="2194560" y="1455420"/>
                </a:lnTo>
                <a:lnTo>
                  <a:pt x="2209800" y="1463040"/>
                </a:lnTo>
                <a:lnTo>
                  <a:pt x="2191512" y="1472184"/>
                </a:lnTo>
                <a:close/>
              </a:path>
            </a:pathLst>
          </a:custGeom>
          <a:solidFill>
            <a:srgbClr val="C38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465829" y="3074971"/>
            <a:ext cx="54419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latin typeface="Calibri"/>
                <a:cs typeface="Calibri"/>
              </a:rPr>
              <a:t>S</a:t>
            </a:r>
            <a:r>
              <a:rPr dirty="0" sz="1050">
                <a:latin typeface="Calibri"/>
                <a:cs typeface="Calibri"/>
              </a:rPr>
              <a:t>h</a:t>
            </a:r>
            <a:r>
              <a:rPr dirty="0" sz="1050" spc="-10">
                <a:latin typeface="Calibri"/>
                <a:cs typeface="Calibri"/>
              </a:rPr>
              <a:t>i</a:t>
            </a:r>
            <a:r>
              <a:rPr dirty="0" sz="1050">
                <a:latin typeface="Calibri"/>
                <a:cs typeface="Calibri"/>
              </a:rPr>
              <a:t>p</a:t>
            </a:r>
            <a:r>
              <a:rPr dirty="0" sz="1050" spc="-10">
                <a:latin typeface="Calibri"/>
                <a:cs typeface="Calibri"/>
              </a:rPr>
              <a:t>m</a:t>
            </a:r>
            <a:r>
              <a:rPr dirty="0" sz="1050">
                <a:latin typeface="Calibri"/>
                <a:cs typeface="Calibri"/>
              </a:rPr>
              <a:t>e</a:t>
            </a:r>
            <a:r>
              <a:rPr dirty="0" sz="1050" spc="-20">
                <a:latin typeface="Calibri"/>
                <a:cs typeface="Calibri"/>
              </a:rPr>
              <a:t>n</a:t>
            </a:r>
            <a:r>
              <a:rPr dirty="0" sz="1050">
                <a:latin typeface="Calibri"/>
                <a:cs typeface="Calibri"/>
              </a:rPr>
              <a:t>t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929383" y="3851148"/>
            <a:ext cx="2575560" cy="581025"/>
          </a:xfrm>
          <a:custGeom>
            <a:avLst/>
            <a:gdLst/>
            <a:ahLst/>
            <a:cxnLst/>
            <a:rect l="l" t="t" r="r" b="b"/>
            <a:pathLst>
              <a:path w="2575560" h="581025">
                <a:moveTo>
                  <a:pt x="1278635" y="547116"/>
                </a:moveTo>
                <a:lnTo>
                  <a:pt x="1278635" y="0"/>
                </a:lnTo>
                <a:lnTo>
                  <a:pt x="2575560" y="0"/>
                </a:lnTo>
                <a:lnTo>
                  <a:pt x="2575560" y="9144"/>
                </a:lnTo>
                <a:lnTo>
                  <a:pt x="1295400" y="9144"/>
                </a:lnTo>
                <a:lnTo>
                  <a:pt x="1287780" y="16764"/>
                </a:lnTo>
                <a:lnTo>
                  <a:pt x="1295400" y="16764"/>
                </a:lnTo>
                <a:lnTo>
                  <a:pt x="1295400" y="539496"/>
                </a:lnTo>
                <a:lnTo>
                  <a:pt x="1287780" y="539496"/>
                </a:lnTo>
                <a:lnTo>
                  <a:pt x="1278635" y="547116"/>
                </a:lnTo>
                <a:close/>
              </a:path>
              <a:path w="2575560" h="581025">
                <a:moveTo>
                  <a:pt x="1295400" y="16764"/>
                </a:moveTo>
                <a:lnTo>
                  <a:pt x="1287780" y="16764"/>
                </a:lnTo>
                <a:lnTo>
                  <a:pt x="1295400" y="9144"/>
                </a:lnTo>
                <a:lnTo>
                  <a:pt x="1295400" y="16764"/>
                </a:lnTo>
                <a:close/>
              </a:path>
              <a:path w="2575560" h="581025">
                <a:moveTo>
                  <a:pt x="2575560" y="16764"/>
                </a:moveTo>
                <a:lnTo>
                  <a:pt x="1295400" y="16764"/>
                </a:lnTo>
                <a:lnTo>
                  <a:pt x="1295400" y="9144"/>
                </a:lnTo>
                <a:lnTo>
                  <a:pt x="2575560" y="9144"/>
                </a:lnTo>
                <a:lnTo>
                  <a:pt x="2575560" y="16764"/>
                </a:lnTo>
                <a:close/>
              </a:path>
              <a:path w="2575560" h="581025">
                <a:moveTo>
                  <a:pt x="67056" y="580644"/>
                </a:moveTo>
                <a:lnTo>
                  <a:pt x="0" y="547116"/>
                </a:lnTo>
                <a:lnTo>
                  <a:pt x="67056" y="513587"/>
                </a:lnTo>
                <a:lnTo>
                  <a:pt x="67056" y="539496"/>
                </a:lnTo>
                <a:lnTo>
                  <a:pt x="54863" y="539496"/>
                </a:lnTo>
                <a:lnTo>
                  <a:pt x="54863" y="556260"/>
                </a:lnTo>
                <a:lnTo>
                  <a:pt x="67056" y="556260"/>
                </a:lnTo>
                <a:lnTo>
                  <a:pt x="67056" y="580644"/>
                </a:lnTo>
                <a:close/>
              </a:path>
              <a:path w="2575560" h="581025">
                <a:moveTo>
                  <a:pt x="67056" y="556260"/>
                </a:moveTo>
                <a:lnTo>
                  <a:pt x="54863" y="556260"/>
                </a:lnTo>
                <a:lnTo>
                  <a:pt x="54863" y="539496"/>
                </a:lnTo>
                <a:lnTo>
                  <a:pt x="67056" y="539496"/>
                </a:lnTo>
                <a:lnTo>
                  <a:pt x="67056" y="556260"/>
                </a:lnTo>
                <a:close/>
              </a:path>
              <a:path w="2575560" h="581025">
                <a:moveTo>
                  <a:pt x="1295400" y="556260"/>
                </a:moveTo>
                <a:lnTo>
                  <a:pt x="67056" y="556260"/>
                </a:lnTo>
                <a:lnTo>
                  <a:pt x="67056" y="539496"/>
                </a:lnTo>
                <a:lnTo>
                  <a:pt x="1278635" y="539496"/>
                </a:lnTo>
                <a:lnTo>
                  <a:pt x="1278635" y="547116"/>
                </a:lnTo>
                <a:lnTo>
                  <a:pt x="1295400" y="547116"/>
                </a:lnTo>
                <a:lnTo>
                  <a:pt x="1295400" y="556260"/>
                </a:lnTo>
                <a:close/>
              </a:path>
              <a:path w="2575560" h="581025">
                <a:moveTo>
                  <a:pt x="1295400" y="547116"/>
                </a:moveTo>
                <a:lnTo>
                  <a:pt x="1278635" y="547116"/>
                </a:lnTo>
                <a:lnTo>
                  <a:pt x="1287780" y="539496"/>
                </a:lnTo>
                <a:lnTo>
                  <a:pt x="1295400" y="539496"/>
                </a:lnTo>
                <a:lnTo>
                  <a:pt x="1295400" y="547116"/>
                </a:lnTo>
                <a:close/>
              </a:path>
            </a:pathLst>
          </a:custGeom>
          <a:solidFill>
            <a:srgbClr val="C38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410253" y="3673895"/>
            <a:ext cx="44704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5">
                <a:latin typeface="Calibri"/>
                <a:cs typeface="Calibri"/>
              </a:rPr>
              <a:t>R</a:t>
            </a:r>
            <a:r>
              <a:rPr dirty="0" sz="1050">
                <a:latin typeface="Calibri"/>
                <a:cs typeface="Calibri"/>
              </a:rPr>
              <a:t>ep</a:t>
            </a:r>
            <a:r>
              <a:rPr dirty="0" sz="1050" spc="-10">
                <a:latin typeface="Calibri"/>
                <a:cs typeface="Calibri"/>
              </a:rPr>
              <a:t>o</a:t>
            </a:r>
            <a:r>
              <a:rPr dirty="0" sz="1050">
                <a:latin typeface="Calibri"/>
                <a:cs typeface="Calibri"/>
              </a:rPr>
              <a:t>r</a:t>
            </a:r>
            <a:r>
              <a:rPr dirty="0" sz="1050" spc="-10">
                <a:latin typeface="Calibri"/>
                <a:cs typeface="Calibri"/>
              </a:rPr>
              <a:t>t</a:t>
            </a:r>
            <a:r>
              <a:rPr dirty="0" sz="1050">
                <a:latin typeface="Calibri"/>
                <a:cs typeface="Calibri"/>
              </a:rPr>
              <a:t>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960363" y="3497580"/>
            <a:ext cx="2208530" cy="666115"/>
          </a:xfrm>
          <a:custGeom>
            <a:avLst/>
            <a:gdLst/>
            <a:ahLst/>
            <a:cxnLst/>
            <a:rect l="l" t="t" r="r" b="b"/>
            <a:pathLst>
              <a:path w="2208529" h="666114">
                <a:moveTo>
                  <a:pt x="1095755" y="632460"/>
                </a:moveTo>
                <a:lnTo>
                  <a:pt x="1095755" y="0"/>
                </a:lnTo>
                <a:lnTo>
                  <a:pt x="2208276" y="0"/>
                </a:lnTo>
                <a:lnTo>
                  <a:pt x="2208276" y="7620"/>
                </a:lnTo>
                <a:lnTo>
                  <a:pt x="1112519" y="7620"/>
                </a:lnTo>
                <a:lnTo>
                  <a:pt x="1103375" y="16764"/>
                </a:lnTo>
                <a:lnTo>
                  <a:pt x="1112519" y="16764"/>
                </a:lnTo>
                <a:lnTo>
                  <a:pt x="1112519" y="623316"/>
                </a:lnTo>
                <a:lnTo>
                  <a:pt x="1103375" y="623316"/>
                </a:lnTo>
                <a:lnTo>
                  <a:pt x="1095755" y="632460"/>
                </a:lnTo>
                <a:close/>
              </a:path>
              <a:path w="2208529" h="666114">
                <a:moveTo>
                  <a:pt x="1112519" y="16764"/>
                </a:moveTo>
                <a:lnTo>
                  <a:pt x="1103375" y="16764"/>
                </a:lnTo>
                <a:lnTo>
                  <a:pt x="1112519" y="7620"/>
                </a:lnTo>
                <a:lnTo>
                  <a:pt x="1112519" y="16764"/>
                </a:lnTo>
                <a:close/>
              </a:path>
              <a:path w="2208529" h="666114">
                <a:moveTo>
                  <a:pt x="2208276" y="16764"/>
                </a:moveTo>
                <a:lnTo>
                  <a:pt x="1112519" y="16764"/>
                </a:lnTo>
                <a:lnTo>
                  <a:pt x="1112519" y="7620"/>
                </a:lnTo>
                <a:lnTo>
                  <a:pt x="2208276" y="7620"/>
                </a:lnTo>
                <a:lnTo>
                  <a:pt x="2208276" y="16764"/>
                </a:lnTo>
                <a:close/>
              </a:path>
              <a:path w="2208529" h="666114">
                <a:moveTo>
                  <a:pt x="67055" y="665988"/>
                </a:moveTo>
                <a:lnTo>
                  <a:pt x="0" y="632460"/>
                </a:lnTo>
                <a:lnTo>
                  <a:pt x="67055" y="598932"/>
                </a:lnTo>
                <a:lnTo>
                  <a:pt x="67055" y="623316"/>
                </a:lnTo>
                <a:lnTo>
                  <a:pt x="54863" y="623316"/>
                </a:lnTo>
                <a:lnTo>
                  <a:pt x="54863" y="640079"/>
                </a:lnTo>
                <a:lnTo>
                  <a:pt x="67055" y="640079"/>
                </a:lnTo>
                <a:lnTo>
                  <a:pt x="67055" y="665988"/>
                </a:lnTo>
                <a:close/>
              </a:path>
              <a:path w="2208529" h="666114">
                <a:moveTo>
                  <a:pt x="67055" y="640079"/>
                </a:moveTo>
                <a:lnTo>
                  <a:pt x="54863" y="640079"/>
                </a:lnTo>
                <a:lnTo>
                  <a:pt x="54863" y="623316"/>
                </a:lnTo>
                <a:lnTo>
                  <a:pt x="67055" y="623316"/>
                </a:lnTo>
                <a:lnTo>
                  <a:pt x="67055" y="640079"/>
                </a:lnTo>
                <a:close/>
              </a:path>
              <a:path w="2208529" h="666114">
                <a:moveTo>
                  <a:pt x="1112519" y="640079"/>
                </a:moveTo>
                <a:lnTo>
                  <a:pt x="67055" y="640079"/>
                </a:lnTo>
                <a:lnTo>
                  <a:pt x="67055" y="623316"/>
                </a:lnTo>
                <a:lnTo>
                  <a:pt x="1095755" y="623316"/>
                </a:lnTo>
                <a:lnTo>
                  <a:pt x="1095755" y="632460"/>
                </a:lnTo>
                <a:lnTo>
                  <a:pt x="1112519" y="632460"/>
                </a:lnTo>
                <a:lnTo>
                  <a:pt x="1112519" y="640079"/>
                </a:lnTo>
                <a:close/>
              </a:path>
              <a:path w="2208529" h="666114">
                <a:moveTo>
                  <a:pt x="1112519" y="632460"/>
                </a:moveTo>
                <a:lnTo>
                  <a:pt x="1095755" y="632460"/>
                </a:lnTo>
                <a:lnTo>
                  <a:pt x="1103375" y="623316"/>
                </a:lnTo>
                <a:lnTo>
                  <a:pt x="1112519" y="623316"/>
                </a:lnTo>
                <a:lnTo>
                  <a:pt x="1112519" y="632460"/>
                </a:lnTo>
                <a:close/>
              </a:path>
            </a:pathLst>
          </a:custGeom>
          <a:solidFill>
            <a:srgbClr val="C38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417125" y="3951223"/>
            <a:ext cx="44704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5">
                <a:latin typeface="Calibri"/>
                <a:cs typeface="Calibri"/>
              </a:rPr>
              <a:t>R</a:t>
            </a:r>
            <a:r>
              <a:rPr dirty="0" sz="1050">
                <a:latin typeface="Calibri"/>
                <a:cs typeface="Calibri"/>
              </a:rPr>
              <a:t>ep</a:t>
            </a:r>
            <a:r>
              <a:rPr dirty="0" sz="1050" spc="-10">
                <a:latin typeface="Calibri"/>
                <a:cs typeface="Calibri"/>
              </a:rPr>
              <a:t>o</a:t>
            </a:r>
            <a:r>
              <a:rPr dirty="0" sz="1050">
                <a:latin typeface="Calibri"/>
                <a:cs typeface="Calibri"/>
              </a:rPr>
              <a:t>r</a:t>
            </a:r>
            <a:r>
              <a:rPr dirty="0" sz="1050" spc="-10">
                <a:latin typeface="Calibri"/>
                <a:cs typeface="Calibri"/>
              </a:rPr>
              <a:t>t</a:t>
            </a:r>
            <a:r>
              <a:rPr dirty="0" sz="1050">
                <a:latin typeface="Calibri"/>
                <a:cs typeface="Calibri"/>
              </a:rPr>
              <a:t>s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500943" y="2649283"/>
            <a:ext cx="1452880" cy="811530"/>
            <a:chOff x="4500943" y="2649283"/>
            <a:chExt cx="1452880" cy="811530"/>
          </a:xfrm>
        </p:grpSpPr>
        <p:sp>
          <p:nvSpPr>
            <p:cNvPr id="30" name="object 30"/>
            <p:cNvSpPr/>
            <p:nvPr/>
          </p:nvSpPr>
          <p:spPr>
            <a:xfrm>
              <a:off x="4512563" y="2653284"/>
              <a:ext cx="1430020" cy="265430"/>
            </a:xfrm>
            <a:custGeom>
              <a:avLst/>
              <a:gdLst/>
              <a:ahLst/>
              <a:cxnLst/>
              <a:rect l="l" t="t" r="r" b="b"/>
              <a:pathLst>
                <a:path w="1430020" h="265430">
                  <a:moveTo>
                    <a:pt x="1429511" y="265176"/>
                  </a:moveTo>
                  <a:lnTo>
                    <a:pt x="0" y="265176"/>
                  </a:lnTo>
                  <a:lnTo>
                    <a:pt x="0" y="124968"/>
                  </a:lnTo>
                  <a:lnTo>
                    <a:pt x="9644" y="76509"/>
                  </a:lnTo>
                  <a:lnTo>
                    <a:pt x="36004" y="36766"/>
                  </a:lnTo>
                  <a:lnTo>
                    <a:pt x="75223" y="9882"/>
                  </a:lnTo>
                  <a:lnTo>
                    <a:pt x="123444" y="0"/>
                  </a:lnTo>
                  <a:lnTo>
                    <a:pt x="1306068" y="0"/>
                  </a:lnTo>
                  <a:lnTo>
                    <a:pt x="1354288" y="9882"/>
                  </a:lnTo>
                  <a:lnTo>
                    <a:pt x="1393507" y="36766"/>
                  </a:lnTo>
                  <a:lnTo>
                    <a:pt x="1419867" y="76509"/>
                  </a:lnTo>
                  <a:lnTo>
                    <a:pt x="1429511" y="124968"/>
                  </a:lnTo>
                  <a:lnTo>
                    <a:pt x="1429511" y="265176"/>
                  </a:lnTo>
                  <a:close/>
                </a:path>
              </a:pathLst>
            </a:custGeom>
            <a:solidFill>
              <a:srgbClr val="E4C8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509515" y="2657855"/>
              <a:ext cx="1435735" cy="794385"/>
            </a:xfrm>
            <a:custGeom>
              <a:avLst/>
              <a:gdLst/>
              <a:ahLst/>
              <a:cxnLst/>
              <a:rect l="l" t="t" r="r" b="b"/>
              <a:pathLst>
                <a:path w="1435735" h="794385">
                  <a:moveTo>
                    <a:pt x="0" y="132587"/>
                  </a:moveTo>
                  <a:lnTo>
                    <a:pt x="6754" y="90708"/>
                  </a:lnTo>
                  <a:lnTo>
                    <a:pt x="25505" y="54315"/>
                  </a:lnTo>
                  <a:lnTo>
                    <a:pt x="53986" y="25603"/>
                  </a:lnTo>
                  <a:lnTo>
                    <a:pt x="89928" y="6766"/>
                  </a:lnTo>
                  <a:lnTo>
                    <a:pt x="131064" y="0"/>
                  </a:lnTo>
                  <a:lnTo>
                    <a:pt x="1304544" y="0"/>
                  </a:lnTo>
                  <a:lnTo>
                    <a:pt x="1346265" y="6766"/>
                  </a:lnTo>
                  <a:lnTo>
                    <a:pt x="1382280" y="25603"/>
                  </a:lnTo>
                  <a:lnTo>
                    <a:pt x="1410541" y="54315"/>
                  </a:lnTo>
                  <a:lnTo>
                    <a:pt x="1428999" y="90708"/>
                  </a:lnTo>
                  <a:lnTo>
                    <a:pt x="1435608" y="132587"/>
                  </a:lnTo>
                  <a:lnTo>
                    <a:pt x="1435608" y="661416"/>
                  </a:lnTo>
                  <a:lnTo>
                    <a:pt x="1428999" y="703295"/>
                  </a:lnTo>
                  <a:lnTo>
                    <a:pt x="1410541" y="739688"/>
                  </a:lnTo>
                  <a:lnTo>
                    <a:pt x="1382280" y="768400"/>
                  </a:lnTo>
                  <a:lnTo>
                    <a:pt x="1346265" y="787237"/>
                  </a:lnTo>
                  <a:lnTo>
                    <a:pt x="1304544" y="794004"/>
                  </a:lnTo>
                  <a:lnTo>
                    <a:pt x="131064" y="794004"/>
                  </a:lnTo>
                  <a:lnTo>
                    <a:pt x="89928" y="787237"/>
                  </a:lnTo>
                  <a:lnTo>
                    <a:pt x="53986" y="768400"/>
                  </a:lnTo>
                  <a:lnTo>
                    <a:pt x="25505" y="739688"/>
                  </a:lnTo>
                  <a:lnTo>
                    <a:pt x="6754" y="703295"/>
                  </a:lnTo>
                  <a:lnTo>
                    <a:pt x="0" y="661416"/>
                  </a:lnTo>
                  <a:lnTo>
                    <a:pt x="0" y="132587"/>
                  </a:lnTo>
                  <a:close/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496815" y="2619211"/>
            <a:ext cx="1461135" cy="598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677545" algn="l"/>
                <a:tab pos="1435100" algn="l"/>
              </a:tabLst>
            </a:pPr>
            <a:r>
              <a:rPr dirty="0" u="sng" sz="17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7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75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	</a:t>
            </a:r>
            <a:endParaRPr sz="1750">
              <a:latin typeface="Calibri"/>
              <a:cs typeface="Calibri"/>
            </a:endParaRPr>
          </a:p>
          <a:p>
            <a:pPr algn="ctr" marL="60325">
              <a:lnSpc>
                <a:spcPct val="100000"/>
              </a:lnSpc>
              <a:spcBef>
                <a:spcPts val="960"/>
              </a:spcBef>
            </a:pPr>
            <a:r>
              <a:rPr dirty="0" sz="1200" spc="5" b="1">
                <a:latin typeface="Calibri"/>
                <a:cs typeface="Calibri"/>
              </a:rPr>
              <a:t>Confirm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 spc="5" b="1">
                <a:latin typeface="Calibri"/>
                <a:cs typeface="Calibri"/>
              </a:rPr>
              <a:t>an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5" b="1">
                <a:latin typeface="Calibri"/>
                <a:cs typeface="Calibri"/>
              </a:rPr>
              <a:t>order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507039" y="3725227"/>
            <a:ext cx="1454785" cy="809625"/>
            <a:chOff x="4507039" y="3725227"/>
            <a:chExt cx="1454785" cy="809625"/>
          </a:xfrm>
        </p:grpSpPr>
        <p:sp>
          <p:nvSpPr>
            <p:cNvPr id="34" name="object 34"/>
            <p:cNvSpPr/>
            <p:nvPr/>
          </p:nvSpPr>
          <p:spPr>
            <a:xfrm>
              <a:off x="4518659" y="3727703"/>
              <a:ext cx="1431290" cy="265430"/>
            </a:xfrm>
            <a:custGeom>
              <a:avLst/>
              <a:gdLst/>
              <a:ahLst/>
              <a:cxnLst/>
              <a:rect l="l" t="t" r="r" b="b"/>
              <a:pathLst>
                <a:path w="1431289" h="265429">
                  <a:moveTo>
                    <a:pt x="1431035" y="265176"/>
                  </a:moveTo>
                  <a:lnTo>
                    <a:pt x="0" y="265176"/>
                  </a:lnTo>
                  <a:lnTo>
                    <a:pt x="0" y="124968"/>
                  </a:lnTo>
                  <a:lnTo>
                    <a:pt x="9882" y="76509"/>
                  </a:lnTo>
                  <a:lnTo>
                    <a:pt x="36766" y="36766"/>
                  </a:lnTo>
                  <a:lnTo>
                    <a:pt x="76509" y="9882"/>
                  </a:lnTo>
                  <a:lnTo>
                    <a:pt x="124967" y="0"/>
                  </a:lnTo>
                  <a:lnTo>
                    <a:pt x="1306067" y="0"/>
                  </a:lnTo>
                  <a:lnTo>
                    <a:pt x="1354526" y="9882"/>
                  </a:lnTo>
                  <a:lnTo>
                    <a:pt x="1394269" y="36766"/>
                  </a:lnTo>
                  <a:lnTo>
                    <a:pt x="1421153" y="76509"/>
                  </a:lnTo>
                  <a:lnTo>
                    <a:pt x="1431035" y="124968"/>
                  </a:lnTo>
                  <a:lnTo>
                    <a:pt x="1431035" y="265176"/>
                  </a:lnTo>
                  <a:close/>
                </a:path>
              </a:pathLst>
            </a:custGeom>
            <a:solidFill>
              <a:srgbClr val="E4C8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515611" y="3733800"/>
              <a:ext cx="1437640" cy="792480"/>
            </a:xfrm>
            <a:custGeom>
              <a:avLst/>
              <a:gdLst/>
              <a:ahLst/>
              <a:cxnLst/>
              <a:rect l="l" t="t" r="r" b="b"/>
              <a:pathLst>
                <a:path w="1437639" h="792479">
                  <a:moveTo>
                    <a:pt x="0" y="131063"/>
                  </a:moveTo>
                  <a:lnTo>
                    <a:pt x="6766" y="89342"/>
                  </a:lnTo>
                  <a:lnTo>
                    <a:pt x="25603" y="53327"/>
                  </a:lnTo>
                  <a:lnTo>
                    <a:pt x="54315" y="25066"/>
                  </a:lnTo>
                  <a:lnTo>
                    <a:pt x="90708" y="6608"/>
                  </a:lnTo>
                  <a:lnTo>
                    <a:pt x="132588" y="0"/>
                  </a:lnTo>
                  <a:lnTo>
                    <a:pt x="1304544" y="0"/>
                  </a:lnTo>
                  <a:lnTo>
                    <a:pt x="1346423" y="6608"/>
                  </a:lnTo>
                  <a:lnTo>
                    <a:pt x="1382816" y="25066"/>
                  </a:lnTo>
                  <a:lnTo>
                    <a:pt x="1411528" y="53327"/>
                  </a:lnTo>
                  <a:lnTo>
                    <a:pt x="1430365" y="89342"/>
                  </a:lnTo>
                  <a:lnTo>
                    <a:pt x="1437132" y="131063"/>
                  </a:lnTo>
                  <a:lnTo>
                    <a:pt x="1437132" y="659891"/>
                  </a:lnTo>
                  <a:lnTo>
                    <a:pt x="1430365" y="701771"/>
                  </a:lnTo>
                  <a:lnTo>
                    <a:pt x="1411528" y="738164"/>
                  </a:lnTo>
                  <a:lnTo>
                    <a:pt x="1382816" y="766876"/>
                  </a:lnTo>
                  <a:lnTo>
                    <a:pt x="1346423" y="785713"/>
                  </a:lnTo>
                  <a:lnTo>
                    <a:pt x="1304544" y="792480"/>
                  </a:lnTo>
                  <a:lnTo>
                    <a:pt x="132588" y="792480"/>
                  </a:lnTo>
                  <a:lnTo>
                    <a:pt x="90708" y="785713"/>
                  </a:lnTo>
                  <a:lnTo>
                    <a:pt x="54315" y="766876"/>
                  </a:lnTo>
                  <a:lnTo>
                    <a:pt x="25603" y="738164"/>
                  </a:lnTo>
                  <a:lnTo>
                    <a:pt x="6766" y="701771"/>
                  </a:lnTo>
                  <a:lnTo>
                    <a:pt x="0" y="659891"/>
                  </a:lnTo>
                  <a:lnTo>
                    <a:pt x="0" y="131063"/>
                  </a:lnTo>
                  <a:close/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4502911" y="3687621"/>
            <a:ext cx="1463040" cy="603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671830" algn="l"/>
                <a:tab pos="1437005" algn="l"/>
              </a:tabLst>
            </a:pPr>
            <a:r>
              <a:rPr dirty="0" u="sng" sz="17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7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75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	</a:t>
            </a:r>
            <a:endParaRPr sz="1750">
              <a:latin typeface="Calibri"/>
              <a:cs typeface="Calibri"/>
            </a:endParaRPr>
          </a:p>
          <a:p>
            <a:pPr algn="ctr" marR="53975">
              <a:lnSpc>
                <a:spcPct val="100000"/>
              </a:lnSpc>
              <a:spcBef>
                <a:spcPts val="1005"/>
              </a:spcBef>
            </a:pPr>
            <a:r>
              <a:rPr dirty="0" sz="1200" b="1">
                <a:latin typeface="Calibri"/>
                <a:cs typeface="Calibri"/>
              </a:rPr>
              <a:t>Inventory</a:t>
            </a:r>
            <a:r>
              <a:rPr dirty="0" sz="1200" spc="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reports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507039" y="4848415"/>
            <a:ext cx="1454785" cy="811530"/>
            <a:chOff x="4507039" y="4848415"/>
            <a:chExt cx="1454785" cy="811530"/>
          </a:xfrm>
        </p:grpSpPr>
        <p:sp>
          <p:nvSpPr>
            <p:cNvPr id="38" name="object 38"/>
            <p:cNvSpPr/>
            <p:nvPr/>
          </p:nvSpPr>
          <p:spPr>
            <a:xfrm>
              <a:off x="4518659" y="4852415"/>
              <a:ext cx="1431290" cy="264160"/>
            </a:xfrm>
            <a:custGeom>
              <a:avLst/>
              <a:gdLst/>
              <a:ahLst/>
              <a:cxnLst/>
              <a:rect l="l" t="t" r="r" b="b"/>
              <a:pathLst>
                <a:path w="1431289" h="264160">
                  <a:moveTo>
                    <a:pt x="1431035" y="263652"/>
                  </a:moveTo>
                  <a:lnTo>
                    <a:pt x="0" y="263652"/>
                  </a:lnTo>
                  <a:lnTo>
                    <a:pt x="0" y="123444"/>
                  </a:lnTo>
                  <a:lnTo>
                    <a:pt x="9882" y="75223"/>
                  </a:lnTo>
                  <a:lnTo>
                    <a:pt x="36766" y="36004"/>
                  </a:lnTo>
                  <a:lnTo>
                    <a:pt x="76509" y="9644"/>
                  </a:lnTo>
                  <a:lnTo>
                    <a:pt x="124967" y="0"/>
                  </a:lnTo>
                  <a:lnTo>
                    <a:pt x="1306067" y="0"/>
                  </a:lnTo>
                  <a:lnTo>
                    <a:pt x="1354526" y="9644"/>
                  </a:lnTo>
                  <a:lnTo>
                    <a:pt x="1394269" y="36004"/>
                  </a:lnTo>
                  <a:lnTo>
                    <a:pt x="1421153" y="75223"/>
                  </a:lnTo>
                  <a:lnTo>
                    <a:pt x="1431035" y="123444"/>
                  </a:lnTo>
                  <a:lnTo>
                    <a:pt x="1431035" y="263652"/>
                  </a:lnTo>
                  <a:close/>
                </a:path>
              </a:pathLst>
            </a:custGeom>
            <a:solidFill>
              <a:srgbClr val="E4C8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515611" y="4856988"/>
              <a:ext cx="1437640" cy="794385"/>
            </a:xfrm>
            <a:custGeom>
              <a:avLst/>
              <a:gdLst/>
              <a:ahLst/>
              <a:cxnLst/>
              <a:rect l="l" t="t" r="r" b="b"/>
              <a:pathLst>
                <a:path w="1437639" h="794385">
                  <a:moveTo>
                    <a:pt x="0" y="132587"/>
                  </a:moveTo>
                  <a:lnTo>
                    <a:pt x="6766" y="90708"/>
                  </a:lnTo>
                  <a:lnTo>
                    <a:pt x="25603" y="54315"/>
                  </a:lnTo>
                  <a:lnTo>
                    <a:pt x="54315" y="25603"/>
                  </a:lnTo>
                  <a:lnTo>
                    <a:pt x="90708" y="6766"/>
                  </a:lnTo>
                  <a:lnTo>
                    <a:pt x="132588" y="0"/>
                  </a:lnTo>
                  <a:lnTo>
                    <a:pt x="1304544" y="0"/>
                  </a:lnTo>
                  <a:lnTo>
                    <a:pt x="1346423" y="6766"/>
                  </a:lnTo>
                  <a:lnTo>
                    <a:pt x="1382816" y="25603"/>
                  </a:lnTo>
                  <a:lnTo>
                    <a:pt x="1411528" y="54315"/>
                  </a:lnTo>
                  <a:lnTo>
                    <a:pt x="1430365" y="90708"/>
                  </a:lnTo>
                  <a:lnTo>
                    <a:pt x="1437132" y="132587"/>
                  </a:lnTo>
                  <a:lnTo>
                    <a:pt x="1437132" y="661416"/>
                  </a:lnTo>
                  <a:lnTo>
                    <a:pt x="1430365" y="703295"/>
                  </a:lnTo>
                  <a:lnTo>
                    <a:pt x="1411528" y="739688"/>
                  </a:lnTo>
                  <a:lnTo>
                    <a:pt x="1382816" y="768400"/>
                  </a:lnTo>
                  <a:lnTo>
                    <a:pt x="1346423" y="787237"/>
                  </a:lnTo>
                  <a:lnTo>
                    <a:pt x="1304544" y="794004"/>
                  </a:lnTo>
                  <a:lnTo>
                    <a:pt x="132588" y="794004"/>
                  </a:lnTo>
                  <a:lnTo>
                    <a:pt x="90708" y="787237"/>
                  </a:lnTo>
                  <a:lnTo>
                    <a:pt x="54315" y="768400"/>
                  </a:lnTo>
                  <a:lnTo>
                    <a:pt x="25603" y="739688"/>
                  </a:lnTo>
                  <a:lnTo>
                    <a:pt x="6766" y="703295"/>
                  </a:lnTo>
                  <a:lnTo>
                    <a:pt x="0" y="661416"/>
                  </a:lnTo>
                  <a:lnTo>
                    <a:pt x="0" y="132587"/>
                  </a:lnTo>
                  <a:close/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515611" y="5122164"/>
              <a:ext cx="1437640" cy="0"/>
            </a:xfrm>
            <a:custGeom>
              <a:avLst/>
              <a:gdLst/>
              <a:ahLst/>
              <a:cxnLst/>
              <a:rect l="l" t="t" r="r" b="b"/>
              <a:pathLst>
                <a:path w="1437639" h="0">
                  <a:moveTo>
                    <a:pt x="0" y="0"/>
                  </a:moveTo>
                  <a:lnTo>
                    <a:pt x="1437132" y="0"/>
                  </a:lnTo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4701092" y="5203968"/>
            <a:ext cx="1054100" cy="2120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5" b="1">
                <a:latin typeface="Calibri"/>
                <a:cs typeface="Calibri"/>
              </a:rPr>
              <a:t>Order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inventory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174963" y="4836644"/>
            <a:ext cx="13843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b="1">
                <a:latin typeface="Calibri"/>
                <a:cs typeface="Calibri"/>
              </a:rPr>
              <a:t>4</a:t>
            </a:r>
            <a:endParaRPr sz="175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468683" y="5872543"/>
            <a:ext cx="1454785" cy="811530"/>
            <a:chOff x="5468683" y="5872543"/>
            <a:chExt cx="1454785" cy="811530"/>
          </a:xfrm>
        </p:grpSpPr>
        <p:sp>
          <p:nvSpPr>
            <p:cNvPr id="44" name="object 44"/>
            <p:cNvSpPr/>
            <p:nvPr/>
          </p:nvSpPr>
          <p:spPr>
            <a:xfrm>
              <a:off x="5480303" y="5876544"/>
              <a:ext cx="1431290" cy="264160"/>
            </a:xfrm>
            <a:custGeom>
              <a:avLst/>
              <a:gdLst/>
              <a:ahLst/>
              <a:cxnLst/>
              <a:rect l="l" t="t" r="r" b="b"/>
              <a:pathLst>
                <a:path w="1431290" h="264160">
                  <a:moveTo>
                    <a:pt x="1431035" y="263652"/>
                  </a:moveTo>
                  <a:lnTo>
                    <a:pt x="0" y="263652"/>
                  </a:lnTo>
                  <a:lnTo>
                    <a:pt x="0" y="123444"/>
                  </a:lnTo>
                  <a:lnTo>
                    <a:pt x="9882" y="75223"/>
                  </a:lnTo>
                  <a:lnTo>
                    <a:pt x="36766" y="36004"/>
                  </a:lnTo>
                  <a:lnTo>
                    <a:pt x="76509" y="9644"/>
                  </a:lnTo>
                  <a:lnTo>
                    <a:pt x="124967" y="0"/>
                  </a:lnTo>
                  <a:lnTo>
                    <a:pt x="1307592" y="0"/>
                  </a:lnTo>
                  <a:lnTo>
                    <a:pt x="1355812" y="9644"/>
                  </a:lnTo>
                  <a:lnTo>
                    <a:pt x="1395031" y="36004"/>
                  </a:lnTo>
                  <a:lnTo>
                    <a:pt x="1421391" y="75223"/>
                  </a:lnTo>
                  <a:lnTo>
                    <a:pt x="1431035" y="123444"/>
                  </a:lnTo>
                  <a:lnTo>
                    <a:pt x="1431035" y="263652"/>
                  </a:lnTo>
                  <a:close/>
                </a:path>
              </a:pathLst>
            </a:custGeom>
            <a:solidFill>
              <a:srgbClr val="E4C8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477255" y="5881115"/>
              <a:ext cx="1437640" cy="794385"/>
            </a:xfrm>
            <a:custGeom>
              <a:avLst/>
              <a:gdLst/>
              <a:ahLst/>
              <a:cxnLst/>
              <a:rect l="l" t="t" r="r" b="b"/>
              <a:pathLst>
                <a:path w="1437640" h="794384">
                  <a:moveTo>
                    <a:pt x="0" y="132587"/>
                  </a:moveTo>
                  <a:lnTo>
                    <a:pt x="6766" y="90708"/>
                  </a:lnTo>
                  <a:lnTo>
                    <a:pt x="25603" y="54315"/>
                  </a:lnTo>
                  <a:lnTo>
                    <a:pt x="54315" y="25603"/>
                  </a:lnTo>
                  <a:lnTo>
                    <a:pt x="90708" y="6766"/>
                  </a:lnTo>
                  <a:lnTo>
                    <a:pt x="132588" y="0"/>
                  </a:lnTo>
                  <a:lnTo>
                    <a:pt x="1304544" y="0"/>
                  </a:lnTo>
                  <a:lnTo>
                    <a:pt x="1346423" y="6766"/>
                  </a:lnTo>
                  <a:lnTo>
                    <a:pt x="1382816" y="25603"/>
                  </a:lnTo>
                  <a:lnTo>
                    <a:pt x="1411528" y="54315"/>
                  </a:lnTo>
                  <a:lnTo>
                    <a:pt x="1430365" y="90708"/>
                  </a:lnTo>
                  <a:lnTo>
                    <a:pt x="1437132" y="132587"/>
                  </a:lnTo>
                  <a:lnTo>
                    <a:pt x="1437132" y="661416"/>
                  </a:lnTo>
                  <a:lnTo>
                    <a:pt x="1430365" y="703295"/>
                  </a:lnTo>
                  <a:lnTo>
                    <a:pt x="1411528" y="739688"/>
                  </a:lnTo>
                  <a:lnTo>
                    <a:pt x="1382816" y="768400"/>
                  </a:lnTo>
                  <a:lnTo>
                    <a:pt x="1346423" y="787237"/>
                  </a:lnTo>
                  <a:lnTo>
                    <a:pt x="1304544" y="794004"/>
                  </a:lnTo>
                  <a:lnTo>
                    <a:pt x="132588" y="794004"/>
                  </a:lnTo>
                  <a:lnTo>
                    <a:pt x="90708" y="787237"/>
                  </a:lnTo>
                  <a:lnTo>
                    <a:pt x="54315" y="768400"/>
                  </a:lnTo>
                  <a:lnTo>
                    <a:pt x="25603" y="739688"/>
                  </a:lnTo>
                  <a:lnTo>
                    <a:pt x="6766" y="703295"/>
                  </a:lnTo>
                  <a:lnTo>
                    <a:pt x="0" y="661416"/>
                  </a:lnTo>
                  <a:lnTo>
                    <a:pt x="0" y="132587"/>
                  </a:lnTo>
                  <a:close/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5464555" y="5865398"/>
            <a:ext cx="1463040" cy="648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8805" algn="l"/>
                <a:tab pos="1449705" algn="l"/>
              </a:tabLst>
            </a:pPr>
            <a:r>
              <a:rPr dirty="0" u="sng" sz="17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7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75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5.1	</a:t>
            </a:r>
            <a:endParaRPr sz="1750">
              <a:latin typeface="Calibri"/>
              <a:cs typeface="Calibri"/>
            </a:endParaRPr>
          </a:p>
          <a:p>
            <a:pPr marL="184785">
              <a:lnSpc>
                <a:spcPct val="100000"/>
              </a:lnSpc>
              <a:spcBef>
                <a:spcPts val="1355"/>
              </a:spcBef>
            </a:pPr>
            <a:r>
              <a:rPr dirty="0" sz="1200" spc="5" b="1">
                <a:latin typeface="Calibri"/>
                <a:cs typeface="Calibri"/>
              </a:rPr>
              <a:t>Shipping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details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410253" y="5083577"/>
            <a:ext cx="5435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latin typeface="Calibri"/>
                <a:cs typeface="Calibri"/>
              </a:rPr>
              <a:t>Inventory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929371" y="3668267"/>
            <a:ext cx="6233795" cy="1620520"/>
          </a:xfrm>
          <a:custGeom>
            <a:avLst/>
            <a:gdLst/>
            <a:ahLst/>
            <a:cxnLst/>
            <a:rect l="l" t="t" r="r" b="b"/>
            <a:pathLst>
              <a:path w="6233795" h="1620520">
                <a:moveTo>
                  <a:pt x="2586228" y="1586496"/>
                </a:moveTo>
                <a:lnTo>
                  <a:pt x="2567952" y="1577352"/>
                </a:lnTo>
                <a:lnTo>
                  <a:pt x="2519184" y="1552968"/>
                </a:lnTo>
                <a:lnTo>
                  <a:pt x="2519184" y="1577352"/>
                </a:lnTo>
                <a:lnTo>
                  <a:pt x="1301508" y="1577352"/>
                </a:lnTo>
                <a:lnTo>
                  <a:pt x="1301508" y="911352"/>
                </a:lnTo>
                <a:lnTo>
                  <a:pt x="1301508" y="903732"/>
                </a:lnTo>
                <a:lnTo>
                  <a:pt x="1301508" y="894588"/>
                </a:lnTo>
                <a:lnTo>
                  <a:pt x="0" y="894588"/>
                </a:lnTo>
                <a:lnTo>
                  <a:pt x="0" y="911352"/>
                </a:lnTo>
                <a:lnTo>
                  <a:pt x="1284744" y="911352"/>
                </a:lnTo>
                <a:lnTo>
                  <a:pt x="1284744" y="1594116"/>
                </a:lnTo>
                <a:lnTo>
                  <a:pt x="2519184" y="1594116"/>
                </a:lnTo>
                <a:lnTo>
                  <a:pt x="2519184" y="1620024"/>
                </a:lnTo>
                <a:lnTo>
                  <a:pt x="2570988" y="1594116"/>
                </a:lnTo>
                <a:lnTo>
                  <a:pt x="2586228" y="1586496"/>
                </a:lnTo>
                <a:close/>
              </a:path>
              <a:path w="6233795" h="1620520">
                <a:moveTo>
                  <a:pt x="6233172" y="33528"/>
                </a:moveTo>
                <a:lnTo>
                  <a:pt x="6217932" y="25908"/>
                </a:lnTo>
                <a:lnTo>
                  <a:pt x="6166116" y="0"/>
                </a:lnTo>
                <a:lnTo>
                  <a:pt x="6166116" y="25908"/>
                </a:lnTo>
                <a:lnTo>
                  <a:pt x="5562612" y="25908"/>
                </a:lnTo>
                <a:lnTo>
                  <a:pt x="5562612" y="1528572"/>
                </a:lnTo>
                <a:lnTo>
                  <a:pt x="4030992" y="1528572"/>
                </a:lnTo>
                <a:lnTo>
                  <a:pt x="4030992" y="1545336"/>
                </a:lnTo>
                <a:lnTo>
                  <a:pt x="5579376" y="1545336"/>
                </a:lnTo>
                <a:lnTo>
                  <a:pt x="5579376" y="1537716"/>
                </a:lnTo>
                <a:lnTo>
                  <a:pt x="5579376" y="1528572"/>
                </a:lnTo>
                <a:lnTo>
                  <a:pt x="5579376" y="42672"/>
                </a:lnTo>
                <a:lnTo>
                  <a:pt x="6166116" y="42672"/>
                </a:lnTo>
                <a:lnTo>
                  <a:pt x="6166116" y="67056"/>
                </a:lnTo>
                <a:lnTo>
                  <a:pt x="6214884" y="42672"/>
                </a:lnTo>
                <a:lnTo>
                  <a:pt x="6233172" y="33528"/>
                </a:lnTo>
                <a:close/>
              </a:path>
            </a:pathLst>
          </a:custGeom>
          <a:solidFill>
            <a:srgbClr val="C38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6417125" y="5036387"/>
            <a:ext cx="5435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latin typeface="Calibri"/>
                <a:cs typeface="Calibri"/>
              </a:rPr>
              <a:t>Inventory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469892" y="6126053"/>
            <a:ext cx="54419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latin typeface="Calibri"/>
                <a:cs typeface="Calibri"/>
              </a:rPr>
              <a:t>S</a:t>
            </a:r>
            <a:r>
              <a:rPr dirty="0" sz="1050">
                <a:latin typeface="Calibri"/>
                <a:cs typeface="Calibri"/>
              </a:rPr>
              <a:t>h</a:t>
            </a:r>
            <a:r>
              <a:rPr dirty="0" sz="1050" spc="-10">
                <a:latin typeface="Calibri"/>
                <a:cs typeface="Calibri"/>
              </a:rPr>
              <a:t>i</a:t>
            </a:r>
            <a:r>
              <a:rPr dirty="0" sz="1050">
                <a:latin typeface="Calibri"/>
                <a:cs typeface="Calibri"/>
              </a:rPr>
              <a:t>p</a:t>
            </a:r>
            <a:r>
              <a:rPr dirty="0" sz="1050" spc="-10">
                <a:latin typeface="Calibri"/>
                <a:cs typeface="Calibri"/>
              </a:rPr>
              <a:t>m</a:t>
            </a:r>
            <a:r>
              <a:rPr dirty="0" sz="1050">
                <a:latin typeface="Calibri"/>
                <a:cs typeface="Calibri"/>
              </a:rPr>
              <a:t>e</a:t>
            </a:r>
            <a:r>
              <a:rPr dirty="0" sz="1050" spc="-20">
                <a:latin typeface="Calibri"/>
                <a:cs typeface="Calibri"/>
              </a:rPr>
              <a:t>n</a:t>
            </a:r>
            <a:r>
              <a:rPr dirty="0" sz="1050">
                <a:latin typeface="Calibri"/>
                <a:cs typeface="Calibri"/>
              </a:rPr>
              <a:t>t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118139" y="5883678"/>
            <a:ext cx="54419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latin typeface="Calibri"/>
                <a:cs typeface="Calibri"/>
              </a:rPr>
              <a:t>S</a:t>
            </a:r>
            <a:r>
              <a:rPr dirty="0" sz="1050">
                <a:latin typeface="Calibri"/>
                <a:cs typeface="Calibri"/>
              </a:rPr>
              <a:t>h</a:t>
            </a:r>
            <a:r>
              <a:rPr dirty="0" sz="1050" spc="-10">
                <a:latin typeface="Calibri"/>
                <a:cs typeface="Calibri"/>
              </a:rPr>
              <a:t>i</a:t>
            </a:r>
            <a:r>
              <a:rPr dirty="0" sz="1050">
                <a:latin typeface="Calibri"/>
                <a:cs typeface="Calibri"/>
              </a:rPr>
              <a:t>p</a:t>
            </a:r>
            <a:r>
              <a:rPr dirty="0" sz="1050" spc="-10">
                <a:latin typeface="Calibri"/>
                <a:cs typeface="Calibri"/>
              </a:rPr>
              <a:t>m</a:t>
            </a:r>
            <a:r>
              <a:rPr dirty="0" sz="1050">
                <a:latin typeface="Calibri"/>
                <a:cs typeface="Calibri"/>
              </a:rPr>
              <a:t>e</a:t>
            </a:r>
            <a:r>
              <a:rPr dirty="0" sz="1050" spc="-20">
                <a:latin typeface="Calibri"/>
                <a:cs typeface="Calibri"/>
              </a:rPr>
              <a:t>n</a:t>
            </a:r>
            <a:r>
              <a:rPr dirty="0" sz="1050">
                <a:latin typeface="Calibri"/>
                <a:cs typeface="Calibri"/>
              </a:rPr>
              <a:t>t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466147" y="5871019"/>
            <a:ext cx="1454785" cy="811530"/>
            <a:chOff x="3466147" y="5871019"/>
            <a:chExt cx="1454785" cy="811530"/>
          </a:xfrm>
        </p:grpSpPr>
        <p:sp>
          <p:nvSpPr>
            <p:cNvPr id="53" name="object 53"/>
            <p:cNvSpPr/>
            <p:nvPr/>
          </p:nvSpPr>
          <p:spPr>
            <a:xfrm>
              <a:off x="3477767" y="5875019"/>
              <a:ext cx="1431290" cy="264160"/>
            </a:xfrm>
            <a:custGeom>
              <a:avLst/>
              <a:gdLst/>
              <a:ahLst/>
              <a:cxnLst/>
              <a:rect l="l" t="t" r="r" b="b"/>
              <a:pathLst>
                <a:path w="1431289" h="264160">
                  <a:moveTo>
                    <a:pt x="1431035" y="263652"/>
                  </a:moveTo>
                  <a:lnTo>
                    <a:pt x="0" y="263652"/>
                  </a:lnTo>
                  <a:lnTo>
                    <a:pt x="0" y="123444"/>
                  </a:lnTo>
                  <a:lnTo>
                    <a:pt x="9882" y="75223"/>
                  </a:lnTo>
                  <a:lnTo>
                    <a:pt x="36766" y="36004"/>
                  </a:lnTo>
                  <a:lnTo>
                    <a:pt x="76509" y="9644"/>
                  </a:lnTo>
                  <a:lnTo>
                    <a:pt x="124967" y="0"/>
                  </a:lnTo>
                  <a:lnTo>
                    <a:pt x="1306067" y="0"/>
                  </a:lnTo>
                  <a:lnTo>
                    <a:pt x="1354526" y="9644"/>
                  </a:lnTo>
                  <a:lnTo>
                    <a:pt x="1394269" y="36004"/>
                  </a:lnTo>
                  <a:lnTo>
                    <a:pt x="1421153" y="75223"/>
                  </a:lnTo>
                  <a:lnTo>
                    <a:pt x="1431035" y="123444"/>
                  </a:lnTo>
                  <a:lnTo>
                    <a:pt x="1431035" y="263652"/>
                  </a:lnTo>
                  <a:close/>
                </a:path>
              </a:pathLst>
            </a:custGeom>
            <a:solidFill>
              <a:srgbClr val="E4C8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3474719" y="5879592"/>
              <a:ext cx="1437640" cy="794385"/>
            </a:xfrm>
            <a:custGeom>
              <a:avLst/>
              <a:gdLst/>
              <a:ahLst/>
              <a:cxnLst/>
              <a:rect l="l" t="t" r="r" b="b"/>
              <a:pathLst>
                <a:path w="1437639" h="794384">
                  <a:moveTo>
                    <a:pt x="0" y="132587"/>
                  </a:moveTo>
                  <a:lnTo>
                    <a:pt x="6766" y="90708"/>
                  </a:lnTo>
                  <a:lnTo>
                    <a:pt x="25603" y="54315"/>
                  </a:lnTo>
                  <a:lnTo>
                    <a:pt x="54315" y="25603"/>
                  </a:lnTo>
                  <a:lnTo>
                    <a:pt x="90708" y="6766"/>
                  </a:lnTo>
                  <a:lnTo>
                    <a:pt x="132588" y="0"/>
                  </a:lnTo>
                  <a:lnTo>
                    <a:pt x="1304544" y="0"/>
                  </a:lnTo>
                  <a:lnTo>
                    <a:pt x="1346423" y="6766"/>
                  </a:lnTo>
                  <a:lnTo>
                    <a:pt x="1382816" y="25603"/>
                  </a:lnTo>
                  <a:lnTo>
                    <a:pt x="1411528" y="54315"/>
                  </a:lnTo>
                  <a:lnTo>
                    <a:pt x="1430365" y="90708"/>
                  </a:lnTo>
                  <a:lnTo>
                    <a:pt x="1437132" y="132587"/>
                  </a:lnTo>
                  <a:lnTo>
                    <a:pt x="1437132" y="661416"/>
                  </a:lnTo>
                  <a:lnTo>
                    <a:pt x="1430365" y="703295"/>
                  </a:lnTo>
                  <a:lnTo>
                    <a:pt x="1411528" y="739688"/>
                  </a:lnTo>
                  <a:lnTo>
                    <a:pt x="1382816" y="768400"/>
                  </a:lnTo>
                  <a:lnTo>
                    <a:pt x="1346423" y="787237"/>
                  </a:lnTo>
                  <a:lnTo>
                    <a:pt x="1304544" y="794004"/>
                  </a:lnTo>
                  <a:lnTo>
                    <a:pt x="132588" y="794004"/>
                  </a:lnTo>
                  <a:lnTo>
                    <a:pt x="90708" y="787237"/>
                  </a:lnTo>
                  <a:lnTo>
                    <a:pt x="54315" y="768400"/>
                  </a:lnTo>
                  <a:lnTo>
                    <a:pt x="25603" y="739688"/>
                  </a:lnTo>
                  <a:lnTo>
                    <a:pt x="6766" y="703295"/>
                  </a:lnTo>
                  <a:lnTo>
                    <a:pt x="0" y="661416"/>
                  </a:lnTo>
                  <a:lnTo>
                    <a:pt x="0" y="132587"/>
                  </a:lnTo>
                  <a:close/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3462020" y="5859314"/>
            <a:ext cx="1463040" cy="645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1500" algn="l"/>
                <a:tab pos="1449705" algn="l"/>
              </a:tabLst>
            </a:pPr>
            <a:r>
              <a:rPr dirty="0" u="sng" sz="17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7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75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5.2	</a:t>
            </a:r>
            <a:endParaRPr sz="1750">
              <a:latin typeface="Calibri"/>
              <a:cs typeface="Calibri"/>
            </a:endParaRPr>
          </a:p>
          <a:p>
            <a:pPr marL="398145">
              <a:lnSpc>
                <a:spcPct val="100000"/>
              </a:lnSpc>
              <a:spcBef>
                <a:spcPts val="1330"/>
              </a:spcBef>
            </a:pPr>
            <a:r>
              <a:rPr dirty="0" sz="1200" b="1">
                <a:latin typeface="Calibri"/>
                <a:cs typeface="Calibri"/>
              </a:rPr>
              <a:t>payment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940051" y="2221991"/>
            <a:ext cx="6223000" cy="4165600"/>
            <a:chOff x="1940051" y="2221991"/>
            <a:chExt cx="6223000" cy="4165600"/>
          </a:xfrm>
        </p:grpSpPr>
        <p:sp>
          <p:nvSpPr>
            <p:cNvPr id="57" name="object 57"/>
            <p:cNvSpPr/>
            <p:nvPr/>
          </p:nvSpPr>
          <p:spPr>
            <a:xfrm>
              <a:off x="1940051" y="2958083"/>
              <a:ext cx="3535679" cy="3429000"/>
            </a:xfrm>
            <a:custGeom>
              <a:avLst/>
              <a:gdLst/>
              <a:ahLst/>
              <a:cxnLst/>
              <a:rect l="l" t="t" r="r" b="b"/>
              <a:pathLst>
                <a:path w="3535679" h="3429000">
                  <a:moveTo>
                    <a:pt x="417576" y="24384"/>
                  </a:moveTo>
                  <a:lnTo>
                    <a:pt x="67056" y="24384"/>
                  </a:lnTo>
                  <a:lnTo>
                    <a:pt x="67056" y="0"/>
                  </a:lnTo>
                  <a:lnTo>
                    <a:pt x="0" y="33528"/>
                  </a:lnTo>
                  <a:lnTo>
                    <a:pt x="67056" y="67056"/>
                  </a:lnTo>
                  <a:lnTo>
                    <a:pt x="67056" y="41148"/>
                  </a:lnTo>
                  <a:lnTo>
                    <a:pt x="417576" y="41148"/>
                  </a:lnTo>
                  <a:lnTo>
                    <a:pt x="417576" y="24384"/>
                  </a:lnTo>
                  <a:close/>
                </a:path>
                <a:path w="3535679" h="3429000">
                  <a:moveTo>
                    <a:pt x="3535680" y="3387852"/>
                  </a:moveTo>
                  <a:lnTo>
                    <a:pt x="3044952" y="3386366"/>
                  </a:lnTo>
                  <a:lnTo>
                    <a:pt x="3044952" y="3361944"/>
                  </a:lnTo>
                  <a:lnTo>
                    <a:pt x="2977896" y="3395472"/>
                  </a:lnTo>
                  <a:lnTo>
                    <a:pt x="3044952" y="3429000"/>
                  </a:lnTo>
                  <a:lnTo>
                    <a:pt x="3044952" y="3403130"/>
                  </a:lnTo>
                  <a:lnTo>
                    <a:pt x="3535680" y="3404616"/>
                  </a:lnTo>
                  <a:lnTo>
                    <a:pt x="3535680" y="3387852"/>
                  </a:lnTo>
                  <a:close/>
                </a:path>
              </a:pathLst>
            </a:custGeom>
            <a:solidFill>
              <a:srgbClr val="C38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345435" y="2988564"/>
              <a:ext cx="1127760" cy="3339465"/>
            </a:xfrm>
            <a:custGeom>
              <a:avLst/>
              <a:gdLst/>
              <a:ahLst/>
              <a:cxnLst/>
              <a:rect l="l" t="t" r="r" b="b"/>
              <a:pathLst>
                <a:path w="1127760" h="3339465">
                  <a:moveTo>
                    <a:pt x="1127760" y="3339083"/>
                  </a:moveTo>
                  <a:lnTo>
                    <a:pt x="0" y="3339083"/>
                  </a:lnTo>
                  <a:lnTo>
                    <a:pt x="0" y="0"/>
                  </a:lnTo>
                </a:path>
              </a:pathLst>
            </a:custGeom>
            <a:ln w="16764">
              <a:solidFill>
                <a:srgbClr val="C38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5966460" y="2221991"/>
              <a:ext cx="2196465" cy="1152525"/>
            </a:xfrm>
            <a:custGeom>
              <a:avLst/>
              <a:gdLst/>
              <a:ahLst/>
              <a:cxnLst/>
              <a:rect l="l" t="t" r="r" b="b"/>
              <a:pathLst>
                <a:path w="2196465" h="1152525">
                  <a:moveTo>
                    <a:pt x="67055" y="67056"/>
                  </a:moveTo>
                  <a:lnTo>
                    <a:pt x="0" y="33527"/>
                  </a:lnTo>
                  <a:lnTo>
                    <a:pt x="67055" y="0"/>
                  </a:lnTo>
                  <a:lnTo>
                    <a:pt x="67055" y="25908"/>
                  </a:lnTo>
                  <a:lnTo>
                    <a:pt x="56387" y="25908"/>
                  </a:lnTo>
                  <a:lnTo>
                    <a:pt x="56387" y="42671"/>
                  </a:lnTo>
                  <a:lnTo>
                    <a:pt x="67055" y="42671"/>
                  </a:lnTo>
                  <a:lnTo>
                    <a:pt x="67055" y="67056"/>
                  </a:lnTo>
                  <a:close/>
                </a:path>
                <a:path w="2196465" h="1152525">
                  <a:moveTo>
                    <a:pt x="67055" y="42671"/>
                  </a:moveTo>
                  <a:lnTo>
                    <a:pt x="56387" y="42671"/>
                  </a:lnTo>
                  <a:lnTo>
                    <a:pt x="56387" y="25908"/>
                  </a:lnTo>
                  <a:lnTo>
                    <a:pt x="67055" y="25908"/>
                  </a:lnTo>
                  <a:lnTo>
                    <a:pt x="67055" y="42671"/>
                  </a:lnTo>
                  <a:close/>
                </a:path>
                <a:path w="2196465" h="1152525">
                  <a:moveTo>
                    <a:pt x="1520952" y="42671"/>
                  </a:moveTo>
                  <a:lnTo>
                    <a:pt x="67055" y="42671"/>
                  </a:lnTo>
                  <a:lnTo>
                    <a:pt x="67055" y="25908"/>
                  </a:lnTo>
                  <a:lnTo>
                    <a:pt x="1537715" y="25908"/>
                  </a:lnTo>
                  <a:lnTo>
                    <a:pt x="1537715" y="33527"/>
                  </a:lnTo>
                  <a:lnTo>
                    <a:pt x="1520952" y="33527"/>
                  </a:lnTo>
                  <a:lnTo>
                    <a:pt x="1520952" y="42671"/>
                  </a:lnTo>
                  <a:close/>
                </a:path>
                <a:path w="2196465" h="1152525">
                  <a:moveTo>
                    <a:pt x="2196084" y="1152144"/>
                  </a:moveTo>
                  <a:lnTo>
                    <a:pt x="1520952" y="1152144"/>
                  </a:lnTo>
                  <a:lnTo>
                    <a:pt x="1520952" y="33527"/>
                  </a:lnTo>
                  <a:lnTo>
                    <a:pt x="1528572" y="42671"/>
                  </a:lnTo>
                  <a:lnTo>
                    <a:pt x="1537715" y="42671"/>
                  </a:lnTo>
                  <a:lnTo>
                    <a:pt x="1537715" y="1135380"/>
                  </a:lnTo>
                  <a:lnTo>
                    <a:pt x="1528572" y="1135380"/>
                  </a:lnTo>
                  <a:lnTo>
                    <a:pt x="1537715" y="1144524"/>
                  </a:lnTo>
                  <a:lnTo>
                    <a:pt x="2196084" y="1144524"/>
                  </a:lnTo>
                  <a:lnTo>
                    <a:pt x="2196084" y="1152144"/>
                  </a:lnTo>
                  <a:close/>
                </a:path>
                <a:path w="2196465" h="1152525">
                  <a:moveTo>
                    <a:pt x="1537715" y="42671"/>
                  </a:moveTo>
                  <a:lnTo>
                    <a:pt x="1528572" y="42671"/>
                  </a:lnTo>
                  <a:lnTo>
                    <a:pt x="1520952" y="33527"/>
                  </a:lnTo>
                  <a:lnTo>
                    <a:pt x="1537715" y="33527"/>
                  </a:lnTo>
                  <a:lnTo>
                    <a:pt x="1537715" y="42671"/>
                  </a:lnTo>
                  <a:close/>
                </a:path>
                <a:path w="2196465" h="1152525">
                  <a:moveTo>
                    <a:pt x="1537715" y="1144524"/>
                  </a:moveTo>
                  <a:lnTo>
                    <a:pt x="1528572" y="1135380"/>
                  </a:lnTo>
                  <a:lnTo>
                    <a:pt x="1537715" y="1135380"/>
                  </a:lnTo>
                  <a:lnTo>
                    <a:pt x="1537715" y="1144524"/>
                  </a:lnTo>
                  <a:close/>
                </a:path>
                <a:path w="2196465" h="1152525">
                  <a:moveTo>
                    <a:pt x="2196084" y="1144524"/>
                  </a:moveTo>
                  <a:lnTo>
                    <a:pt x="1537715" y="1144524"/>
                  </a:lnTo>
                  <a:lnTo>
                    <a:pt x="1537715" y="1135380"/>
                  </a:lnTo>
                  <a:lnTo>
                    <a:pt x="2196084" y="1135380"/>
                  </a:lnTo>
                  <a:lnTo>
                    <a:pt x="2196084" y="1144524"/>
                  </a:lnTo>
                  <a:close/>
                </a:path>
              </a:pathLst>
            </a:custGeom>
            <a:solidFill>
              <a:srgbClr val="C389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6674685" y="2453128"/>
            <a:ext cx="47180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alibri"/>
                <a:cs typeface="Calibri"/>
              </a:rPr>
              <a:t>a</a:t>
            </a:r>
            <a:r>
              <a:rPr dirty="0" sz="1050" spc="-10">
                <a:latin typeface="Calibri"/>
                <a:cs typeface="Calibri"/>
              </a:rPr>
              <a:t>ppr</a:t>
            </a:r>
            <a:r>
              <a:rPr dirty="0" sz="1050">
                <a:latin typeface="Calibri"/>
                <a:cs typeface="Calibri"/>
              </a:rPr>
              <a:t>o</a:t>
            </a:r>
            <a:r>
              <a:rPr dirty="0" sz="1050" spc="-15">
                <a:latin typeface="Calibri"/>
                <a:cs typeface="Calibri"/>
              </a:rPr>
              <a:t>v</a:t>
            </a:r>
            <a:r>
              <a:rPr dirty="0" sz="1050">
                <a:latin typeface="Calibri"/>
                <a:cs typeface="Calibri"/>
              </a:rPr>
              <a:t>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914388" y="4977384"/>
            <a:ext cx="1248410" cy="1150620"/>
          </a:xfrm>
          <a:custGeom>
            <a:avLst/>
            <a:gdLst/>
            <a:ahLst/>
            <a:cxnLst/>
            <a:rect l="l" t="t" r="r" b="b"/>
            <a:pathLst>
              <a:path w="1248409" h="1150620">
                <a:moveTo>
                  <a:pt x="867155" y="1117092"/>
                </a:moveTo>
                <a:lnTo>
                  <a:pt x="867155" y="0"/>
                </a:lnTo>
                <a:lnTo>
                  <a:pt x="1248155" y="0"/>
                </a:lnTo>
                <a:lnTo>
                  <a:pt x="1248155" y="9144"/>
                </a:lnTo>
                <a:lnTo>
                  <a:pt x="883919" y="9144"/>
                </a:lnTo>
                <a:lnTo>
                  <a:pt x="876299" y="16764"/>
                </a:lnTo>
                <a:lnTo>
                  <a:pt x="883919" y="16764"/>
                </a:lnTo>
                <a:lnTo>
                  <a:pt x="883919" y="1109472"/>
                </a:lnTo>
                <a:lnTo>
                  <a:pt x="876299" y="1109472"/>
                </a:lnTo>
                <a:lnTo>
                  <a:pt x="867155" y="1117092"/>
                </a:lnTo>
                <a:close/>
              </a:path>
              <a:path w="1248409" h="1150620">
                <a:moveTo>
                  <a:pt x="883919" y="16764"/>
                </a:moveTo>
                <a:lnTo>
                  <a:pt x="876299" y="16764"/>
                </a:lnTo>
                <a:lnTo>
                  <a:pt x="883919" y="9144"/>
                </a:lnTo>
                <a:lnTo>
                  <a:pt x="883919" y="16764"/>
                </a:lnTo>
                <a:close/>
              </a:path>
              <a:path w="1248409" h="1150620">
                <a:moveTo>
                  <a:pt x="1248155" y="16764"/>
                </a:moveTo>
                <a:lnTo>
                  <a:pt x="883919" y="16764"/>
                </a:lnTo>
                <a:lnTo>
                  <a:pt x="883919" y="9144"/>
                </a:lnTo>
                <a:lnTo>
                  <a:pt x="1248155" y="9144"/>
                </a:lnTo>
                <a:lnTo>
                  <a:pt x="1248155" y="16764"/>
                </a:lnTo>
                <a:close/>
              </a:path>
              <a:path w="1248409" h="1150620">
                <a:moveTo>
                  <a:pt x="65531" y="1150620"/>
                </a:moveTo>
                <a:lnTo>
                  <a:pt x="0" y="1117092"/>
                </a:lnTo>
                <a:lnTo>
                  <a:pt x="65531" y="1083564"/>
                </a:lnTo>
                <a:lnTo>
                  <a:pt x="65531" y="1109472"/>
                </a:lnTo>
                <a:lnTo>
                  <a:pt x="54863" y="1109472"/>
                </a:lnTo>
                <a:lnTo>
                  <a:pt x="54863" y="1126236"/>
                </a:lnTo>
                <a:lnTo>
                  <a:pt x="65531" y="1126236"/>
                </a:lnTo>
                <a:lnTo>
                  <a:pt x="65531" y="1150620"/>
                </a:lnTo>
                <a:close/>
              </a:path>
              <a:path w="1248409" h="1150620">
                <a:moveTo>
                  <a:pt x="65531" y="1126236"/>
                </a:moveTo>
                <a:lnTo>
                  <a:pt x="54863" y="1126236"/>
                </a:lnTo>
                <a:lnTo>
                  <a:pt x="54863" y="1109472"/>
                </a:lnTo>
                <a:lnTo>
                  <a:pt x="65531" y="1109472"/>
                </a:lnTo>
                <a:lnTo>
                  <a:pt x="65531" y="1126236"/>
                </a:lnTo>
                <a:close/>
              </a:path>
              <a:path w="1248409" h="1150620">
                <a:moveTo>
                  <a:pt x="883919" y="1126236"/>
                </a:moveTo>
                <a:lnTo>
                  <a:pt x="65531" y="1126236"/>
                </a:lnTo>
                <a:lnTo>
                  <a:pt x="65531" y="1109472"/>
                </a:lnTo>
                <a:lnTo>
                  <a:pt x="867155" y="1109472"/>
                </a:lnTo>
                <a:lnTo>
                  <a:pt x="867155" y="1117092"/>
                </a:lnTo>
                <a:lnTo>
                  <a:pt x="883919" y="1117092"/>
                </a:lnTo>
                <a:lnTo>
                  <a:pt x="883919" y="1126236"/>
                </a:lnTo>
                <a:close/>
              </a:path>
              <a:path w="1248409" h="1150620">
                <a:moveTo>
                  <a:pt x="883919" y="1117092"/>
                </a:moveTo>
                <a:lnTo>
                  <a:pt x="867155" y="1117092"/>
                </a:lnTo>
                <a:lnTo>
                  <a:pt x="876299" y="1109472"/>
                </a:lnTo>
                <a:lnTo>
                  <a:pt x="883919" y="1109472"/>
                </a:lnTo>
                <a:lnTo>
                  <a:pt x="883919" y="1117092"/>
                </a:lnTo>
                <a:close/>
              </a:path>
            </a:pathLst>
          </a:custGeom>
          <a:solidFill>
            <a:srgbClr val="C38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4958657" y="6142793"/>
            <a:ext cx="49974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30">
                <a:latin typeface="Calibri"/>
                <a:cs typeface="Calibri"/>
              </a:rPr>
              <a:t>P</a:t>
            </a:r>
            <a:r>
              <a:rPr dirty="0" sz="1050" spc="-35">
                <a:latin typeface="Calibri"/>
                <a:cs typeface="Calibri"/>
              </a:rPr>
              <a:t>a</a:t>
            </a:r>
            <a:r>
              <a:rPr dirty="0" sz="1050" spc="5">
                <a:latin typeface="Calibri"/>
                <a:cs typeface="Calibri"/>
              </a:rPr>
              <a:t>y</a:t>
            </a:r>
            <a:r>
              <a:rPr dirty="0" sz="1050" spc="-10">
                <a:latin typeface="Calibri"/>
                <a:cs typeface="Calibri"/>
              </a:rPr>
              <a:t>m</a:t>
            </a:r>
            <a:r>
              <a:rPr dirty="0" sz="1050">
                <a:latin typeface="Calibri"/>
                <a:cs typeface="Calibri"/>
              </a:rPr>
              <a:t>e</a:t>
            </a:r>
            <a:r>
              <a:rPr dirty="0" sz="1050" spc="-20">
                <a:latin typeface="Calibri"/>
                <a:cs typeface="Calibri"/>
              </a:rPr>
              <a:t>n</a:t>
            </a:r>
            <a:r>
              <a:rPr dirty="0" sz="1050">
                <a:latin typeface="Calibri"/>
                <a:cs typeface="Calibri"/>
              </a:rPr>
              <a:t>t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DFD</dc:title>
  <dc:creator>Nitzan</dc:creator>
  <dcterms:created xsi:type="dcterms:W3CDTF">2022-01-12T15:00:40Z</dcterms:created>
  <dcterms:modified xsi:type="dcterms:W3CDTF">2022-01-12T15:00:40Z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2021-11-27T00:00:00Z</vt:filetime>
  </property>
  <property fmtid="{D5CDD505-2E9C-101B-9397-08002B2CF9AE}" pid="3" name="LastSaved">
    <vt:filetime>2022-01-12T00:00:00Z</vt:filetime>
  </property>
</Properties>
</file>