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0A5F08-CB97-1B4F-BF75-5C09C32D36D5}" v="477" dt="2024-02-20T16:07:34.1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7"/>
    <p:restoredTop sz="94694"/>
  </p:normalViewPr>
  <p:slideViewPr>
    <p:cSldViewPr snapToGrid="0">
      <p:cViewPr varScale="1">
        <p:scale>
          <a:sx n="121" d="100"/>
          <a:sy n="121" d="100"/>
        </p:scale>
        <p:origin x="2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, Tianwen" userId="cfcd0a54-8fc5-459a-bb2e-cfa62039a912" providerId="ADAL" clId="{100A5F08-CB97-1B4F-BF75-5C09C32D36D5}"/>
    <pc:docChg chg="modSld">
      <pc:chgData name="Ma, Tianwen" userId="cfcd0a54-8fc5-459a-bb2e-cfa62039a912" providerId="ADAL" clId="{100A5F08-CB97-1B4F-BF75-5C09C32D36D5}" dt="2024-02-20T16:07:10.755" v="9" actId="20577"/>
      <pc:docMkLst>
        <pc:docMk/>
      </pc:docMkLst>
      <pc:sldChg chg="modSp">
        <pc:chgData name="Ma, Tianwen" userId="cfcd0a54-8fc5-459a-bb2e-cfa62039a912" providerId="ADAL" clId="{100A5F08-CB97-1B4F-BF75-5C09C32D36D5}" dt="2024-02-20T16:07:10.755" v="9" actId="20577"/>
        <pc:sldMkLst>
          <pc:docMk/>
          <pc:sldMk cId="3703753243" sldId="257"/>
        </pc:sldMkLst>
        <pc:graphicFrameChg chg="mod">
          <ac:chgData name="Ma, Tianwen" userId="cfcd0a54-8fc5-459a-bb2e-cfa62039a912" providerId="ADAL" clId="{100A5F08-CB97-1B4F-BF75-5C09C32D36D5}" dt="2024-02-20T16:07:10.755" v="9" actId="20577"/>
          <ac:graphicFrameMkLst>
            <pc:docMk/>
            <pc:sldMk cId="3703753243" sldId="257"/>
            <ac:graphicFrameMk id="2" creationId="{681C0898-E727-4933-7096-8F1F7DF684A3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calendly.com/ma3tian1wen2/brain-health-center-research-project-meeting" TargetMode="External"/><Relationship Id="rId2" Type="http://schemas.openxmlformats.org/officeDocument/2006/relationships/hyperlink" Target="https://redcap-neuro.emory.edu/surveys/?s=3787WCLYC8YWFTA8" TargetMode="External"/><Relationship Id="rId1" Type="http://schemas.openxmlformats.org/officeDocument/2006/relationships/hyperlink" Target="https://forms.office.com/Pages/ResponsePage.aspx?id=nPsE4KSwT0K80DImBtXfOP7JVyRqxBZBsHdRJyqK4wBUQUxFMTVESFJZVjVLUlVXMEVISTcxWUk0MCQlQCN0PWcu" TargetMode="External"/><Relationship Id="rId4" Type="http://schemas.openxmlformats.org/officeDocument/2006/relationships/hyperlink" Target="mailto:ma3tian1wen2@emory.edu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redcap-neuro.emory.edu/surveys/?s=3787WCLYC8YWFTA8" TargetMode="External"/><Relationship Id="rId2" Type="http://schemas.openxmlformats.org/officeDocument/2006/relationships/hyperlink" Target="mailto:ma3tian1wen2@emory.edu" TargetMode="External"/><Relationship Id="rId1" Type="http://schemas.openxmlformats.org/officeDocument/2006/relationships/hyperlink" Target="https://calendly.com/ma3tian1wen2/brain-health-center-research-project-meeting" TargetMode="External"/><Relationship Id="rId4" Type="http://schemas.openxmlformats.org/officeDocument/2006/relationships/hyperlink" Target="https://forms.office.com/Pages/ResponsePage.aspx?id=nPsE4KSwT0K80DImBtXfOP7JVyRqxBZBsHdRJyqK4wBUQUxFMTVESFJZVjVLUlVXMEVISTcxWUk0MCQlQCN0PWcu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7EFAFC-63EF-F440-87E1-7810E3327502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6E3E9E-A897-D74C-BFC2-E1F0D03AE76A}">
      <dgm:prSet phldrT="[Text]"/>
      <dgm:spPr/>
      <dgm:t>
        <a:bodyPr/>
        <a:lstStyle/>
        <a:p>
          <a:r>
            <a:rPr lang="en-US" b="1" dirty="0"/>
            <a:t>Departmental Approval Request</a:t>
          </a:r>
        </a:p>
      </dgm:t>
    </dgm:pt>
    <dgm:pt modelId="{365F4E5C-8094-5F4F-BFE8-771B32DE0B5E}" type="parTrans" cxnId="{0C46A6BF-F0CC-924C-BB07-188CFF0FE0B2}">
      <dgm:prSet/>
      <dgm:spPr/>
      <dgm:t>
        <a:bodyPr/>
        <a:lstStyle/>
        <a:p>
          <a:endParaRPr lang="en-US"/>
        </a:p>
      </dgm:t>
    </dgm:pt>
    <dgm:pt modelId="{E6189CF3-01B8-104A-B33F-97843A389A1A}" type="sibTrans" cxnId="{0C46A6BF-F0CC-924C-BB07-188CFF0FE0B2}">
      <dgm:prSet/>
      <dgm:spPr/>
      <dgm:t>
        <a:bodyPr/>
        <a:lstStyle/>
        <a:p>
          <a:endParaRPr lang="en-US"/>
        </a:p>
      </dgm:t>
    </dgm:pt>
    <dgm:pt modelId="{622201EC-2B26-934A-9C4A-D410FBD34BF8}">
      <dgm:prSet phldrT="[Text]"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Link</a:t>
          </a:r>
          <a:endParaRPr lang="en-US" dirty="0"/>
        </a:p>
      </dgm:t>
    </dgm:pt>
    <dgm:pt modelId="{F95A83F2-2FED-D949-9073-C28D0FFD2F87}" type="parTrans" cxnId="{4F2E92B4-D3F5-1345-8B86-E9299B20BB8A}">
      <dgm:prSet/>
      <dgm:spPr/>
      <dgm:t>
        <a:bodyPr/>
        <a:lstStyle/>
        <a:p>
          <a:endParaRPr lang="en-US"/>
        </a:p>
      </dgm:t>
    </dgm:pt>
    <dgm:pt modelId="{893701CC-6F65-CD49-AF59-1AF349790FEC}" type="sibTrans" cxnId="{4F2E92B4-D3F5-1345-8B86-E9299B20BB8A}">
      <dgm:prSet/>
      <dgm:spPr/>
      <dgm:t>
        <a:bodyPr/>
        <a:lstStyle/>
        <a:p>
          <a:endParaRPr lang="en-US"/>
        </a:p>
      </dgm:t>
    </dgm:pt>
    <dgm:pt modelId="{D6C94610-A3F0-B140-9A8F-5783A2EEB794}">
      <dgm:prSet phldrT="[Text]"/>
      <dgm:spPr/>
      <dgm:t>
        <a:bodyPr/>
        <a:lstStyle/>
        <a:p>
          <a:r>
            <a:rPr lang="en-US" dirty="0"/>
            <a:t>Save the approval message or email as a </a:t>
          </a:r>
          <a:r>
            <a:rPr lang="en-US" b="1" dirty="0">
              <a:solidFill>
                <a:srgbClr val="FF0000"/>
              </a:solidFill>
            </a:rPr>
            <a:t>pdf</a:t>
          </a:r>
          <a:r>
            <a:rPr lang="en-US" dirty="0"/>
            <a:t>.</a:t>
          </a:r>
        </a:p>
      </dgm:t>
    </dgm:pt>
    <dgm:pt modelId="{335B3901-0445-3048-89CC-E0FDD1F55F79}" type="parTrans" cxnId="{D4CD1A34-C052-D646-B701-885FE4F086F0}">
      <dgm:prSet/>
      <dgm:spPr/>
      <dgm:t>
        <a:bodyPr/>
        <a:lstStyle/>
        <a:p>
          <a:endParaRPr lang="en-US"/>
        </a:p>
      </dgm:t>
    </dgm:pt>
    <dgm:pt modelId="{1746D36C-1B58-6248-877A-53E873BFF48E}" type="sibTrans" cxnId="{D4CD1A34-C052-D646-B701-885FE4F086F0}">
      <dgm:prSet/>
      <dgm:spPr/>
      <dgm:t>
        <a:bodyPr/>
        <a:lstStyle/>
        <a:p>
          <a:endParaRPr lang="en-US"/>
        </a:p>
      </dgm:t>
    </dgm:pt>
    <dgm:pt modelId="{E7A75A63-2AE7-A845-89E7-AF4D9219E680}">
      <dgm:prSet phldrT="[Text]"/>
      <dgm:spPr/>
      <dgm:t>
        <a:bodyPr/>
        <a:lstStyle/>
        <a:p>
          <a:r>
            <a:rPr lang="en-US" b="1" dirty="0"/>
            <a:t>Biostatistics Effort Request</a:t>
          </a:r>
        </a:p>
      </dgm:t>
    </dgm:pt>
    <dgm:pt modelId="{89472D9C-B761-EE44-8424-BF3266659F3B}" type="parTrans" cxnId="{AAFA9362-3EDA-5A48-BADF-CF9B32CED569}">
      <dgm:prSet/>
      <dgm:spPr/>
      <dgm:t>
        <a:bodyPr/>
        <a:lstStyle/>
        <a:p>
          <a:endParaRPr lang="en-US"/>
        </a:p>
      </dgm:t>
    </dgm:pt>
    <dgm:pt modelId="{E872883E-AEF9-0545-8499-4D27CF4F134B}" type="sibTrans" cxnId="{AAFA9362-3EDA-5A48-BADF-CF9B32CED569}">
      <dgm:prSet/>
      <dgm:spPr/>
      <dgm:t>
        <a:bodyPr/>
        <a:lstStyle/>
        <a:p>
          <a:endParaRPr lang="en-US"/>
        </a:p>
      </dgm:t>
    </dgm:pt>
    <dgm:pt modelId="{17D33F33-FEE0-5C44-BF2C-5BAD679A7282}">
      <dgm:prSet phldrT="[Text]"/>
      <dgm:spPr/>
      <dgm:t>
        <a:bodyPr/>
        <a:lstStyle/>
        <a:p>
          <a:r>
            <a:rPr lang="en-US" dirty="0">
              <a:hlinkClick xmlns:r="http://schemas.openxmlformats.org/officeDocument/2006/relationships" r:id="rId2"/>
            </a:rPr>
            <a:t>Link</a:t>
          </a:r>
          <a:endParaRPr lang="en-US" dirty="0"/>
        </a:p>
      </dgm:t>
    </dgm:pt>
    <dgm:pt modelId="{96D463D6-4A9C-5E44-BD55-3FF86905FBBE}" type="parTrans" cxnId="{07E9D2F1-ED67-D84C-AAF7-0A18FEEDEC57}">
      <dgm:prSet/>
      <dgm:spPr/>
      <dgm:t>
        <a:bodyPr/>
        <a:lstStyle/>
        <a:p>
          <a:endParaRPr lang="en-US"/>
        </a:p>
      </dgm:t>
    </dgm:pt>
    <dgm:pt modelId="{805F2A51-A73E-FE46-932F-73F8E1791F37}" type="sibTrans" cxnId="{07E9D2F1-ED67-D84C-AAF7-0A18FEEDEC57}">
      <dgm:prSet/>
      <dgm:spPr/>
      <dgm:t>
        <a:bodyPr/>
        <a:lstStyle/>
        <a:p>
          <a:endParaRPr lang="en-US"/>
        </a:p>
      </dgm:t>
    </dgm:pt>
    <dgm:pt modelId="{516C4DB7-923D-DD4B-AE66-EE696D752963}">
      <dgm:prSet phldrT="[Text]"/>
      <dgm:spPr/>
      <dgm:t>
        <a:bodyPr/>
        <a:lstStyle/>
        <a:p>
          <a:r>
            <a:rPr lang="en-US" dirty="0"/>
            <a:t>Follow the prompt and fill in </a:t>
          </a:r>
          <a:r>
            <a:rPr lang="en-US" b="1" dirty="0">
              <a:solidFill>
                <a:srgbClr val="FF0000"/>
              </a:solidFill>
            </a:rPr>
            <a:t>everything</a:t>
          </a:r>
          <a:r>
            <a:rPr lang="en-US" dirty="0"/>
            <a:t> in the form.</a:t>
          </a:r>
        </a:p>
      </dgm:t>
    </dgm:pt>
    <dgm:pt modelId="{09ED62AE-5F9D-8C49-8B83-259805A3B581}" type="parTrans" cxnId="{1D489728-73DE-1A44-A422-8927B4CD7980}">
      <dgm:prSet/>
      <dgm:spPr/>
      <dgm:t>
        <a:bodyPr/>
        <a:lstStyle/>
        <a:p>
          <a:endParaRPr lang="en-US"/>
        </a:p>
      </dgm:t>
    </dgm:pt>
    <dgm:pt modelId="{9AC52A78-9222-A34B-9544-2BDD3DA265BE}" type="sibTrans" cxnId="{1D489728-73DE-1A44-A422-8927B4CD7980}">
      <dgm:prSet/>
      <dgm:spPr/>
      <dgm:t>
        <a:bodyPr/>
        <a:lstStyle/>
        <a:p>
          <a:endParaRPr lang="en-US"/>
        </a:p>
      </dgm:t>
    </dgm:pt>
    <dgm:pt modelId="{765FFDDD-4D72-9D40-B97C-6995BB77EAB7}">
      <dgm:prSet phldrT="[Text]"/>
      <dgm:spPr/>
      <dgm:t>
        <a:bodyPr/>
        <a:lstStyle/>
        <a:p>
          <a:r>
            <a:rPr lang="en-US" b="1" dirty="0"/>
            <a:t>Schedule a Meeting with Dr. Tianwen Ma</a:t>
          </a:r>
        </a:p>
      </dgm:t>
    </dgm:pt>
    <dgm:pt modelId="{C6C6F7DF-5B3F-174D-9AE4-9083ABF4C67F}" type="parTrans" cxnId="{49C72DAD-D44B-C544-8322-90DF842D0AD6}">
      <dgm:prSet/>
      <dgm:spPr/>
      <dgm:t>
        <a:bodyPr/>
        <a:lstStyle/>
        <a:p>
          <a:endParaRPr lang="en-US"/>
        </a:p>
      </dgm:t>
    </dgm:pt>
    <dgm:pt modelId="{3F242EDE-31DA-234F-9BA3-A5206765F98F}" type="sibTrans" cxnId="{49C72DAD-D44B-C544-8322-90DF842D0AD6}">
      <dgm:prSet/>
      <dgm:spPr/>
      <dgm:t>
        <a:bodyPr/>
        <a:lstStyle/>
        <a:p>
          <a:endParaRPr lang="en-US"/>
        </a:p>
      </dgm:t>
    </dgm:pt>
    <dgm:pt modelId="{2E21D012-FB86-3A42-8CE3-4602BC76FD8C}">
      <dgm:prSet phldrT="[Text]"/>
      <dgm:spPr/>
      <dgm:t>
        <a:bodyPr/>
        <a:lstStyle/>
        <a:p>
          <a:r>
            <a:rPr lang="en-US" dirty="0">
              <a:hlinkClick xmlns:r="http://schemas.openxmlformats.org/officeDocument/2006/relationships" r:id="rId3"/>
            </a:rPr>
            <a:t>Link</a:t>
          </a:r>
          <a:endParaRPr lang="en-US" dirty="0"/>
        </a:p>
      </dgm:t>
    </dgm:pt>
    <dgm:pt modelId="{E19A443E-9B97-3843-8CAB-DB3A5DDBBD1A}" type="parTrans" cxnId="{9778CA63-AA7F-6648-9059-9426878D54E9}">
      <dgm:prSet/>
      <dgm:spPr/>
      <dgm:t>
        <a:bodyPr/>
        <a:lstStyle/>
        <a:p>
          <a:endParaRPr lang="en-US"/>
        </a:p>
      </dgm:t>
    </dgm:pt>
    <dgm:pt modelId="{BAB90F9A-7C3A-AC4E-B8A7-D5E7145665C0}" type="sibTrans" cxnId="{9778CA63-AA7F-6648-9059-9426878D54E9}">
      <dgm:prSet/>
      <dgm:spPr/>
      <dgm:t>
        <a:bodyPr/>
        <a:lstStyle/>
        <a:p>
          <a:endParaRPr lang="en-US"/>
        </a:p>
      </dgm:t>
    </dgm:pt>
    <dgm:pt modelId="{06307EA6-9AA0-3548-B668-E0EC3C60D1FD}">
      <dgm:prSet phldrT="[Text]"/>
      <dgm:spPr/>
      <dgm:t>
        <a:bodyPr/>
        <a:lstStyle/>
        <a:p>
          <a:r>
            <a:rPr lang="en-US" dirty="0"/>
            <a:t>Email </a:t>
          </a:r>
          <a:r>
            <a:rPr lang="en-US" dirty="0">
              <a:hlinkClick xmlns:r="http://schemas.openxmlformats.org/officeDocument/2006/relationships" r:id="rId4"/>
            </a:rPr>
            <a:t>Dr. Ma </a:t>
          </a:r>
          <a:r>
            <a:rPr lang="en-US" dirty="0"/>
            <a:t>if you do not find available time from Calendly.</a:t>
          </a:r>
        </a:p>
      </dgm:t>
    </dgm:pt>
    <dgm:pt modelId="{C7CD62B5-ACE8-9049-9BB8-865FC387E3CD}" type="parTrans" cxnId="{0DCC490E-4FF7-BB44-9A46-C8E66DD9331B}">
      <dgm:prSet/>
      <dgm:spPr/>
      <dgm:t>
        <a:bodyPr/>
        <a:lstStyle/>
        <a:p>
          <a:endParaRPr lang="en-US"/>
        </a:p>
      </dgm:t>
    </dgm:pt>
    <dgm:pt modelId="{4A1C5407-0224-9949-9509-E2B297E60A46}" type="sibTrans" cxnId="{0DCC490E-4FF7-BB44-9A46-C8E66DD9331B}">
      <dgm:prSet/>
      <dgm:spPr/>
      <dgm:t>
        <a:bodyPr/>
        <a:lstStyle/>
        <a:p>
          <a:endParaRPr lang="en-US"/>
        </a:p>
      </dgm:t>
    </dgm:pt>
    <dgm:pt modelId="{48BC8CE7-3292-A846-8ABE-38ED0ECAD9EF}" type="pres">
      <dgm:prSet presAssocID="{AC7EFAFC-63EF-F440-87E1-7810E3327502}" presName="Name0" presStyleCnt="0">
        <dgm:presLayoutVars>
          <dgm:dir/>
          <dgm:animLvl val="lvl"/>
          <dgm:resizeHandles val="exact"/>
        </dgm:presLayoutVars>
      </dgm:prSet>
      <dgm:spPr/>
    </dgm:pt>
    <dgm:pt modelId="{81B7CB63-F823-AE45-8F7B-A46C1117BB1B}" type="pres">
      <dgm:prSet presAssocID="{765FFDDD-4D72-9D40-B97C-6995BB77EAB7}" presName="boxAndChildren" presStyleCnt="0"/>
      <dgm:spPr/>
    </dgm:pt>
    <dgm:pt modelId="{606B6E95-E0B0-8A44-80AB-AB9AF1F612FE}" type="pres">
      <dgm:prSet presAssocID="{765FFDDD-4D72-9D40-B97C-6995BB77EAB7}" presName="parentTextBox" presStyleLbl="node1" presStyleIdx="0" presStyleCnt="3"/>
      <dgm:spPr/>
    </dgm:pt>
    <dgm:pt modelId="{B7F2CFB5-4715-DC4D-B963-22B37C86ED68}" type="pres">
      <dgm:prSet presAssocID="{765FFDDD-4D72-9D40-B97C-6995BB77EAB7}" presName="entireBox" presStyleLbl="node1" presStyleIdx="0" presStyleCnt="3"/>
      <dgm:spPr/>
    </dgm:pt>
    <dgm:pt modelId="{5638BB4E-2D54-8440-9A1E-0F6EF18B9BC0}" type="pres">
      <dgm:prSet presAssocID="{765FFDDD-4D72-9D40-B97C-6995BB77EAB7}" presName="descendantBox" presStyleCnt="0"/>
      <dgm:spPr/>
    </dgm:pt>
    <dgm:pt modelId="{82210FF4-C199-D74F-B0E6-54658679F0D4}" type="pres">
      <dgm:prSet presAssocID="{2E21D012-FB86-3A42-8CE3-4602BC76FD8C}" presName="childTextBox" presStyleLbl="fgAccFollowNode1" presStyleIdx="0" presStyleCnt="6">
        <dgm:presLayoutVars>
          <dgm:bulletEnabled val="1"/>
        </dgm:presLayoutVars>
      </dgm:prSet>
      <dgm:spPr/>
    </dgm:pt>
    <dgm:pt modelId="{2F330487-40FF-3D4B-A680-65F129EB1BD8}" type="pres">
      <dgm:prSet presAssocID="{06307EA6-9AA0-3548-B668-E0EC3C60D1FD}" presName="childTextBox" presStyleLbl="fgAccFollowNode1" presStyleIdx="1" presStyleCnt="6">
        <dgm:presLayoutVars>
          <dgm:bulletEnabled val="1"/>
        </dgm:presLayoutVars>
      </dgm:prSet>
      <dgm:spPr/>
    </dgm:pt>
    <dgm:pt modelId="{0011983E-7F69-7E46-AC91-E000BFA9FAC8}" type="pres">
      <dgm:prSet presAssocID="{E872883E-AEF9-0545-8499-4D27CF4F134B}" presName="sp" presStyleCnt="0"/>
      <dgm:spPr/>
    </dgm:pt>
    <dgm:pt modelId="{5220B36C-5C77-E648-BFE5-33C1CCB1D369}" type="pres">
      <dgm:prSet presAssocID="{E7A75A63-2AE7-A845-89E7-AF4D9219E680}" presName="arrowAndChildren" presStyleCnt="0"/>
      <dgm:spPr/>
    </dgm:pt>
    <dgm:pt modelId="{62A459A9-F96C-7346-8B2B-9CB3A5B4A779}" type="pres">
      <dgm:prSet presAssocID="{E7A75A63-2AE7-A845-89E7-AF4D9219E680}" presName="parentTextArrow" presStyleLbl="node1" presStyleIdx="0" presStyleCnt="3"/>
      <dgm:spPr/>
    </dgm:pt>
    <dgm:pt modelId="{675E6A90-A040-CD49-A7A5-CCAEF07317EE}" type="pres">
      <dgm:prSet presAssocID="{E7A75A63-2AE7-A845-89E7-AF4D9219E680}" presName="arrow" presStyleLbl="node1" presStyleIdx="1" presStyleCnt="3"/>
      <dgm:spPr/>
    </dgm:pt>
    <dgm:pt modelId="{82EEB196-78DC-F94B-946D-FF123392F4A6}" type="pres">
      <dgm:prSet presAssocID="{E7A75A63-2AE7-A845-89E7-AF4D9219E680}" presName="descendantArrow" presStyleCnt="0"/>
      <dgm:spPr/>
    </dgm:pt>
    <dgm:pt modelId="{3E2DC5C3-EE71-CF46-994B-7163A3F0C81E}" type="pres">
      <dgm:prSet presAssocID="{17D33F33-FEE0-5C44-BF2C-5BAD679A7282}" presName="childTextArrow" presStyleLbl="fgAccFollowNode1" presStyleIdx="2" presStyleCnt="6">
        <dgm:presLayoutVars>
          <dgm:bulletEnabled val="1"/>
        </dgm:presLayoutVars>
      </dgm:prSet>
      <dgm:spPr/>
    </dgm:pt>
    <dgm:pt modelId="{71C43D8D-DE16-464E-9041-0B4360669060}" type="pres">
      <dgm:prSet presAssocID="{516C4DB7-923D-DD4B-AE66-EE696D752963}" presName="childTextArrow" presStyleLbl="fgAccFollowNode1" presStyleIdx="3" presStyleCnt="6">
        <dgm:presLayoutVars>
          <dgm:bulletEnabled val="1"/>
        </dgm:presLayoutVars>
      </dgm:prSet>
      <dgm:spPr/>
    </dgm:pt>
    <dgm:pt modelId="{E9A7148F-29FA-FA45-8CDE-4A29BEFDAED0}" type="pres">
      <dgm:prSet presAssocID="{E6189CF3-01B8-104A-B33F-97843A389A1A}" presName="sp" presStyleCnt="0"/>
      <dgm:spPr/>
    </dgm:pt>
    <dgm:pt modelId="{56EABB97-1280-2348-B19A-C6D57A96F272}" type="pres">
      <dgm:prSet presAssocID="{196E3E9E-A897-D74C-BFC2-E1F0D03AE76A}" presName="arrowAndChildren" presStyleCnt="0"/>
      <dgm:spPr/>
    </dgm:pt>
    <dgm:pt modelId="{45CEF3B2-3AB3-C94C-8926-BD1A88028DB8}" type="pres">
      <dgm:prSet presAssocID="{196E3E9E-A897-D74C-BFC2-E1F0D03AE76A}" presName="parentTextArrow" presStyleLbl="node1" presStyleIdx="1" presStyleCnt="3"/>
      <dgm:spPr/>
    </dgm:pt>
    <dgm:pt modelId="{AF2BA58F-D3D4-4343-A118-04ED758BBA7A}" type="pres">
      <dgm:prSet presAssocID="{196E3E9E-A897-D74C-BFC2-E1F0D03AE76A}" presName="arrow" presStyleLbl="node1" presStyleIdx="2" presStyleCnt="3"/>
      <dgm:spPr/>
    </dgm:pt>
    <dgm:pt modelId="{3D04659F-1BA0-6744-9EB7-DA35D2892736}" type="pres">
      <dgm:prSet presAssocID="{196E3E9E-A897-D74C-BFC2-E1F0D03AE76A}" presName="descendantArrow" presStyleCnt="0"/>
      <dgm:spPr/>
    </dgm:pt>
    <dgm:pt modelId="{1F7DFBEA-571B-194B-BEEB-3612716D9F85}" type="pres">
      <dgm:prSet presAssocID="{622201EC-2B26-934A-9C4A-D410FBD34BF8}" presName="childTextArrow" presStyleLbl="fgAccFollowNode1" presStyleIdx="4" presStyleCnt="6">
        <dgm:presLayoutVars>
          <dgm:bulletEnabled val="1"/>
        </dgm:presLayoutVars>
      </dgm:prSet>
      <dgm:spPr/>
    </dgm:pt>
    <dgm:pt modelId="{9D66E004-EAC8-854E-9FDF-2163A163C718}" type="pres">
      <dgm:prSet presAssocID="{D6C94610-A3F0-B140-9A8F-5783A2EEB794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0DCC490E-4FF7-BB44-9A46-C8E66DD9331B}" srcId="{765FFDDD-4D72-9D40-B97C-6995BB77EAB7}" destId="{06307EA6-9AA0-3548-B668-E0EC3C60D1FD}" srcOrd="1" destOrd="0" parTransId="{C7CD62B5-ACE8-9049-9BB8-865FC387E3CD}" sibTransId="{4A1C5407-0224-9949-9509-E2B297E60A46}"/>
    <dgm:cxn modelId="{1BEA6611-CFAA-6447-899D-D3A0CAA6C2F2}" type="presOf" srcId="{06307EA6-9AA0-3548-B668-E0EC3C60D1FD}" destId="{2F330487-40FF-3D4B-A680-65F129EB1BD8}" srcOrd="0" destOrd="0" presId="urn:microsoft.com/office/officeart/2005/8/layout/process4"/>
    <dgm:cxn modelId="{96C00F13-A7D6-6141-8F2D-3F17CF5D6D80}" type="presOf" srcId="{2E21D012-FB86-3A42-8CE3-4602BC76FD8C}" destId="{82210FF4-C199-D74F-B0E6-54658679F0D4}" srcOrd="0" destOrd="0" presId="urn:microsoft.com/office/officeart/2005/8/layout/process4"/>
    <dgm:cxn modelId="{402F1C1C-C39B-1147-B216-16C1B1646EF7}" type="presOf" srcId="{765FFDDD-4D72-9D40-B97C-6995BB77EAB7}" destId="{606B6E95-E0B0-8A44-80AB-AB9AF1F612FE}" srcOrd="0" destOrd="0" presId="urn:microsoft.com/office/officeart/2005/8/layout/process4"/>
    <dgm:cxn modelId="{1D489728-73DE-1A44-A422-8927B4CD7980}" srcId="{E7A75A63-2AE7-A845-89E7-AF4D9219E680}" destId="{516C4DB7-923D-DD4B-AE66-EE696D752963}" srcOrd="1" destOrd="0" parTransId="{09ED62AE-5F9D-8C49-8B83-259805A3B581}" sibTransId="{9AC52A78-9222-A34B-9544-2BDD3DA265BE}"/>
    <dgm:cxn modelId="{D4CD1A34-C052-D646-B701-885FE4F086F0}" srcId="{196E3E9E-A897-D74C-BFC2-E1F0D03AE76A}" destId="{D6C94610-A3F0-B140-9A8F-5783A2EEB794}" srcOrd="1" destOrd="0" parTransId="{335B3901-0445-3048-89CC-E0FDD1F55F79}" sibTransId="{1746D36C-1B58-6248-877A-53E873BFF48E}"/>
    <dgm:cxn modelId="{AAFA9362-3EDA-5A48-BADF-CF9B32CED569}" srcId="{AC7EFAFC-63EF-F440-87E1-7810E3327502}" destId="{E7A75A63-2AE7-A845-89E7-AF4D9219E680}" srcOrd="1" destOrd="0" parTransId="{89472D9C-B761-EE44-8424-BF3266659F3B}" sibTransId="{E872883E-AEF9-0545-8499-4D27CF4F134B}"/>
    <dgm:cxn modelId="{9778CA63-AA7F-6648-9059-9426878D54E9}" srcId="{765FFDDD-4D72-9D40-B97C-6995BB77EAB7}" destId="{2E21D012-FB86-3A42-8CE3-4602BC76FD8C}" srcOrd="0" destOrd="0" parTransId="{E19A443E-9B97-3843-8CAB-DB3A5DDBBD1A}" sibTransId="{BAB90F9A-7C3A-AC4E-B8A7-D5E7145665C0}"/>
    <dgm:cxn modelId="{4B2F6E6E-C9A9-2746-96B5-B3FD5CEEC524}" type="presOf" srcId="{E7A75A63-2AE7-A845-89E7-AF4D9219E680}" destId="{62A459A9-F96C-7346-8B2B-9CB3A5B4A779}" srcOrd="0" destOrd="0" presId="urn:microsoft.com/office/officeart/2005/8/layout/process4"/>
    <dgm:cxn modelId="{F423B171-CB09-BE48-ADDB-3767F45BB237}" type="presOf" srcId="{E7A75A63-2AE7-A845-89E7-AF4D9219E680}" destId="{675E6A90-A040-CD49-A7A5-CCAEF07317EE}" srcOrd="1" destOrd="0" presId="urn:microsoft.com/office/officeart/2005/8/layout/process4"/>
    <dgm:cxn modelId="{A829D980-25A8-794C-82A9-60862CE7300C}" type="presOf" srcId="{196E3E9E-A897-D74C-BFC2-E1F0D03AE76A}" destId="{AF2BA58F-D3D4-4343-A118-04ED758BBA7A}" srcOrd="1" destOrd="0" presId="urn:microsoft.com/office/officeart/2005/8/layout/process4"/>
    <dgm:cxn modelId="{88B552A5-A696-3645-9CA0-91CE957F0FC6}" type="presOf" srcId="{516C4DB7-923D-DD4B-AE66-EE696D752963}" destId="{71C43D8D-DE16-464E-9041-0B4360669060}" srcOrd="0" destOrd="0" presId="urn:microsoft.com/office/officeart/2005/8/layout/process4"/>
    <dgm:cxn modelId="{0ED110AA-9502-6549-8835-7BDF344CED9A}" type="presOf" srcId="{AC7EFAFC-63EF-F440-87E1-7810E3327502}" destId="{48BC8CE7-3292-A846-8ABE-38ED0ECAD9EF}" srcOrd="0" destOrd="0" presId="urn:microsoft.com/office/officeart/2005/8/layout/process4"/>
    <dgm:cxn modelId="{BCA5E4AA-5EB6-4147-9C21-3B713068FECD}" type="presOf" srcId="{17D33F33-FEE0-5C44-BF2C-5BAD679A7282}" destId="{3E2DC5C3-EE71-CF46-994B-7163A3F0C81E}" srcOrd="0" destOrd="0" presId="urn:microsoft.com/office/officeart/2005/8/layout/process4"/>
    <dgm:cxn modelId="{49C72DAD-D44B-C544-8322-90DF842D0AD6}" srcId="{AC7EFAFC-63EF-F440-87E1-7810E3327502}" destId="{765FFDDD-4D72-9D40-B97C-6995BB77EAB7}" srcOrd="2" destOrd="0" parTransId="{C6C6F7DF-5B3F-174D-9AE4-9083ABF4C67F}" sibTransId="{3F242EDE-31DA-234F-9BA3-A5206765F98F}"/>
    <dgm:cxn modelId="{4F2E92B4-D3F5-1345-8B86-E9299B20BB8A}" srcId="{196E3E9E-A897-D74C-BFC2-E1F0D03AE76A}" destId="{622201EC-2B26-934A-9C4A-D410FBD34BF8}" srcOrd="0" destOrd="0" parTransId="{F95A83F2-2FED-D949-9073-C28D0FFD2F87}" sibTransId="{893701CC-6F65-CD49-AF59-1AF349790FEC}"/>
    <dgm:cxn modelId="{953DCBBD-CC7A-8F41-967E-2800B468FF0E}" type="presOf" srcId="{765FFDDD-4D72-9D40-B97C-6995BB77EAB7}" destId="{B7F2CFB5-4715-DC4D-B963-22B37C86ED68}" srcOrd="1" destOrd="0" presId="urn:microsoft.com/office/officeart/2005/8/layout/process4"/>
    <dgm:cxn modelId="{0C46A6BF-F0CC-924C-BB07-188CFF0FE0B2}" srcId="{AC7EFAFC-63EF-F440-87E1-7810E3327502}" destId="{196E3E9E-A897-D74C-BFC2-E1F0D03AE76A}" srcOrd="0" destOrd="0" parTransId="{365F4E5C-8094-5F4F-BFE8-771B32DE0B5E}" sibTransId="{E6189CF3-01B8-104A-B33F-97843A389A1A}"/>
    <dgm:cxn modelId="{A38AFDC3-15BA-064B-A7A9-4AC6E0D5FFCF}" type="presOf" srcId="{622201EC-2B26-934A-9C4A-D410FBD34BF8}" destId="{1F7DFBEA-571B-194B-BEEB-3612716D9F85}" srcOrd="0" destOrd="0" presId="urn:microsoft.com/office/officeart/2005/8/layout/process4"/>
    <dgm:cxn modelId="{24B38FED-5DD5-EC4C-ADAA-7849B1763FFF}" type="presOf" srcId="{196E3E9E-A897-D74C-BFC2-E1F0D03AE76A}" destId="{45CEF3B2-3AB3-C94C-8926-BD1A88028DB8}" srcOrd="0" destOrd="0" presId="urn:microsoft.com/office/officeart/2005/8/layout/process4"/>
    <dgm:cxn modelId="{07E9D2F1-ED67-D84C-AAF7-0A18FEEDEC57}" srcId="{E7A75A63-2AE7-A845-89E7-AF4D9219E680}" destId="{17D33F33-FEE0-5C44-BF2C-5BAD679A7282}" srcOrd="0" destOrd="0" parTransId="{96D463D6-4A9C-5E44-BD55-3FF86905FBBE}" sibTransId="{805F2A51-A73E-FE46-932F-73F8E1791F37}"/>
    <dgm:cxn modelId="{41BCC5F9-E897-534D-921F-09EA43C3D824}" type="presOf" srcId="{D6C94610-A3F0-B140-9A8F-5783A2EEB794}" destId="{9D66E004-EAC8-854E-9FDF-2163A163C718}" srcOrd="0" destOrd="0" presId="urn:microsoft.com/office/officeart/2005/8/layout/process4"/>
    <dgm:cxn modelId="{540005CF-15DB-9648-BA13-74BE993044E5}" type="presParOf" srcId="{48BC8CE7-3292-A846-8ABE-38ED0ECAD9EF}" destId="{81B7CB63-F823-AE45-8F7B-A46C1117BB1B}" srcOrd="0" destOrd="0" presId="urn:microsoft.com/office/officeart/2005/8/layout/process4"/>
    <dgm:cxn modelId="{E1015D06-365B-9344-8395-29723CA0EDC7}" type="presParOf" srcId="{81B7CB63-F823-AE45-8F7B-A46C1117BB1B}" destId="{606B6E95-E0B0-8A44-80AB-AB9AF1F612FE}" srcOrd="0" destOrd="0" presId="urn:microsoft.com/office/officeart/2005/8/layout/process4"/>
    <dgm:cxn modelId="{1A7577F5-DC38-3E41-B03F-A8FCF43ED061}" type="presParOf" srcId="{81B7CB63-F823-AE45-8F7B-A46C1117BB1B}" destId="{B7F2CFB5-4715-DC4D-B963-22B37C86ED68}" srcOrd="1" destOrd="0" presId="urn:microsoft.com/office/officeart/2005/8/layout/process4"/>
    <dgm:cxn modelId="{F09D1CE4-3E39-3A42-8381-80BCDF1F4D53}" type="presParOf" srcId="{81B7CB63-F823-AE45-8F7B-A46C1117BB1B}" destId="{5638BB4E-2D54-8440-9A1E-0F6EF18B9BC0}" srcOrd="2" destOrd="0" presId="urn:microsoft.com/office/officeart/2005/8/layout/process4"/>
    <dgm:cxn modelId="{164C65D5-8447-5142-8C82-D2253E5559BB}" type="presParOf" srcId="{5638BB4E-2D54-8440-9A1E-0F6EF18B9BC0}" destId="{82210FF4-C199-D74F-B0E6-54658679F0D4}" srcOrd="0" destOrd="0" presId="urn:microsoft.com/office/officeart/2005/8/layout/process4"/>
    <dgm:cxn modelId="{03CABB19-037F-6141-9298-D95EF8428C64}" type="presParOf" srcId="{5638BB4E-2D54-8440-9A1E-0F6EF18B9BC0}" destId="{2F330487-40FF-3D4B-A680-65F129EB1BD8}" srcOrd="1" destOrd="0" presId="urn:microsoft.com/office/officeart/2005/8/layout/process4"/>
    <dgm:cxn modelId="{35BCF5D1-E607-D144-A290-7A0E85121776}" type="presParOf" srcId="{48BC8CE7-3292-A846-8ABE-38ED0ECAD9EF}" destId="{0011983E-7F69-7E46-AC91-E000BFA9FAC8}" srcOrd="1" destOrd="0" presId="urn:microsoft.com/office/officeart/2005/8/layout/process4"/>
    <dgm:cxn modelId="{43A8D159-DF6D-1F49-834B-A7796016C21B}" type="presParOf" srcId="{48BC8CE7-3292-A846-8ABE-38ED0ECAD9EF}" destId="{5220B36C-5C77-E648-BFE5-33C1CCB1D369}" srcOrd="2" destOrd="0" presId="urn:microsoft.com/office/officeart/2005/8/layout/process4"/>
    <dgm:cxn modelId="{8B767C97-7413-AE4A-B3C3-E4389AFBAB76}" type="presParOf" srcId="{5220B36C-5C77-E648-BFE5-33C1CCB1D369}" destId="{62A459A9-F96C-7346-8B2B-9CB3A5B4A779}" srcOrd="0" destOrd="0" presId="urn:microsoft.com/office/officeart/2005/8/layout/process4"/>
    <dgm:cxn modelId="{51720CCE-3668-DF40-A1DF-6F29A0861C83}" type="presParOf" srcId="{5220B36C-5C77-E648-BFE5-33C1CCB1D369}" destId="{675E6A90-A040-CD49-A7A5-CCAEF07317EE}" srcOrd="1" destOrd="0" presId="urn:microsoft.com/office/officeart/2005/8/layout/process4"/>
    <dgm:cxn modelId="{43F19126-8E8D-F04C-AE2C-FA3E7785F49E}" type="presParOf" srcId="{5220B36C-5C77-E648-BFE5-33C1CCB1D369}" destId="{82EEB196-78DC-F94B-946D-FF123392F4A6}" srcOrd="2" destOrd="0" presId="urn:microsoft.com/office/officeart/2005/8/layout/process4"/>
    <dgm:cxn modelId="{BED6EF55-897E-9B45-BFA0-E464B5FFE40E}" type="presParOf" srcId="{82EEB196-78DC-F94B-946D-FF123392F4A6}" destId="{3E2DC5C3-EE71-CF46-994B-7163A3F0C81E}" srcOrd="0" destOrd="0" presId="urn:microsoft.com/office/officeart/2005/8/layout/process4"/>
    <dgm:cxn modelId="{3AB65C25-DC5E-6744-A94A-FCE912DAA619}" type="presParOf" srcId="{82EEB196-78DC-F94B-946D-FF123392F4A6}" destId="{71C43D8D-DE16-464E-9041-0B4360669060}" srcOrd="1" destOrd="0" presId="urn:microsoft.com/office/officeart/2005/8/layout/process4"/>
    <dgm:cxn modelId="{721B70DC-8864-0F49-9A12-325495D858FB}" type="presParOf" srcId="{48BC8CE7-3292-A846-8ABE-38ED0ECAD9EF}" destId="{E9A7148F-29FA-FA45-8CDE-4A29BEFDAED0}" srcOrd="3" destOrd="0" presId="urn:microsoft.com/office/officeart/2005/8/layout/process4"/>
    <dgm:cxn modelId="{A6F9B14F-5159-874E-A923-D24B0ADCF0FB}" type="presParOf" srcId="{48BC8CE7-3292-A846-8ABE-38ED0ECAD9EF}" destId="{56EABB97-1280-2348-B19A-C6D57A96F272}" srcOrd="4" destOrd="0" presId="urn:microsoft.com/office/officeart/2005/8/layout/process4"/>
    <dgm:cxn modelId="{D04229C1-6B1F-1D41-8DFA-5D149FC4D219}" type="presParOf" srcId="{56EABB97-1280-2348-B19A-C6D57A96F272}" destId="{45CEF3B2-3AB3-C94C-8926-BD1A88028DB8}" srcOrd="0" destOrd="0" presId="urn:microsoft.com/office/officeart/2005/8/layout/process4"/>
    <dgm:cxn modelId="{1B2C4FB2-0052-744C-AEB0-BB988732F0A7}" type="presParOf" srcId="{56EABB97-1280-2348-B19A-C6D57A96F272}" destId="{AF2BA58F-D3D4-4343-A118-04ED758BBA7A}" srcOrd="1" destOrd="0" presId="urn:microsoft.com/office/officeart/2005/8/layout/process4"/>
    <dgm:cxn modelId="{B89CF66D-41E6-674D-BEFF-DD65609D3405}" type="presParOf" srcId="{56EABB97-1280-2348-B19A-C6D57A96F272}" destId="{3D04659F-1BA0-6744-9EB7-DA35D2892736}" srcOrd="2" destOrd="0" presId="urn:microsoft.com/office/officeart/2005/8/layout/process4"/>
    <dgm:cxn modelId="{45CB94DF-2B57-ED44-827F-60101C9FF2AE}" type="presParOf" srcId="{3D04659F-1BA0-6744-9EB7-DA35D2892736}" destId="{1F7DFBEA-571B-194B-BEEB-3612716D9F85}" srcOrd="0" destOrd="0" presId="urn:microsoft.com/office/officeart/2005/8/layout/process4"/>
    <dgm:cxn modelId="{5CDBDF6C-484D-924E-BA96-104728F021E7}" type="presParOf" srcId="{3D04659F-1BA0-6744-9EB7-DA35D2892736}" destId="{9D66E004-EAC8-854E-9FDF-2163A163C718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F2CFB5-4715-DC4D-B963-22B37C86ED68}">
      <dsp:nvSpPr>
        <dsp:cNvPr id="0" name=""/>
        <dsp:cNvSpPr/>
      </dsp:nvSpPr>
      <dsp:spPr>
        <a:xfrm>
          <a:off x="0" y="4532642"/>
          <a:ext cx="7556631" cy="14877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Schedule a Meeting with Dr. Tianwen Ma</a:t>
          </a:r>
        </a:p>
      </dsp:txBody>
      <dsp:txXfrm>
        <a:off x="0" y="4532642"/>
        <a:ext cx="7556631" cy="803365"/>
      </dsp:txXfrm>
    </dsp:sp>
    <dsp:sp modelId="{82210FF4-C199-D74F-B0E6-54658679F0D4}">
      <dsp:nvSpPr>
        <dsp:cNvPr id="0" name=""/>
        <dsp:cNvSpPr/>
      </dsp:nvSpPr>
      <dsp:spPr>
        <a:xfrm>
          <a:off x="0" y="5306253"/>
          <a:ext cx="3778315" cy="6843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hlinkClick xmlns:r="http://schemas.openxmlformats.org/officeDocument/2006/relationships" r:id="rId1"/>
            </a:rPr>
            <a:t>Link</a:t>
          </a:r>
          <a:endParaRPr lang="en-US" sz="2200" kern="1200" dirty="0"/>
        </a:p>
      </dsp:txBody>
      <dsp:txXfrm>
        <a:off x="0" y="5306253"/>
        <a:ext cx="3778315" cy="684348"/>
      </dsp:txXfrm>
    </dsp:sp>
    <dsp:sp modelId="{2F330487-40FF-3D4B-A680-65F129EB1BD8}">
      <dsp:nvSpPr>
        <dsp:cNvPr id="0" name=""/>
        <dsp:cNvSpPr/>
      </dsp:nvSpPr>
      <dsp:spPr>
        <a:xfrm>
          <a:off x="3778315" y="5306253"/>
          <a:ext cx="3778315" cy="6843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Email </a:t>
          </a:r>
          <a:r>
            <a:rPr lang="en-US" sz="2200" kern="1200" dirty="0">
              <a:hlinkClick xmlns:r="http://schemas.openxmlformats.org/officeDocument/2006/relationships" r:id="rId2"/>
            </a:rPr>
            <a:t>Dr. Ma </a:t>
          </a:r>
          <a:r>
            <a:rPr lang="en-US" sz="2200" kern="1200" dirty="0"/>
            <a:t>if you do not find available time from Calendly.</a:t>
          </a:r>
        </a:p>
      </dsp:txBody>
      <dsp:txXfrm>
        <a:off x="3778315" y="5306253"/>
        <a:ext cx="3778315" cy="684348"/>
      </dsp:txXfrm>
    </dsp:sp>
    <dsp:sp modelId="{675E6A90-A040-CD49-A7A5-CCAEF07317EE}">
      <dsp:nvSpPr>
        <dsp:cNvPr id="0" name=""/>
        <dsp:cNvSpPr/>
      </dsp:nvSpPr>
      <dsp:spPr>
        <a:xfrm rot="10800000">
          <a:off x="0" y="2266853"/>
          <a:ext cx="7556631" cy="228810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Biostatistics Effort Request</a:t>
          </a:r>
        </a:p>
      </dsp:txBody>
      <dsp:txXfrm rot="-10800000">
        <a:off x="0" y="2266853"/>
        <a:ext cx="7556631" cy="803124"/>
      </dsp:txXfrm>
    </dsp:sp>
    <dsp:sp modelId="{3E2DC5C3-EE71-CF46-994B-7163A3F0C81E}">
      <dsp:nvSpPr>
        <dsp:cNvPr id="0" name=""/>
        <dsp:cNvSpPr/>
      </dsp:nvSpPr>
      <dsp:spPr>
        <a:xfrm>
          <a:off x="0" y="3069978"/>
          <a:ext cx="3778315" cy="6841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hlinkClick xmlns:r="http://schemas.openxmlformats.org/officeDocument/2006/relationships" r:id="rId3"/>
            </a:rPr>
            <a:t>Link</a:t>
          </a:r>
          <a:endParaRPr lang="en-US" sz="2200" kern="1200" dirty="0"/>
        </a:p>
      </dsp:txBody>
      <dsp:txXfrm>
        <a:off x="0" y="3069978"/>
        <a:ext cx="3778315" cy="684143"/>
      </dsp:txXfrm>
    </dsp:sp>
    <dsp:sp modelId="{71C43D8D-DE16-464E-9041-0B4360669060}">
      <dsp:nvSpPr>
        <dsp:cNvPr id="0" name=""/>
        <dsp:cNvSpPr/>
      </dsp:nvSpPr>
      <dsp:spPr>
        <a:xfrm>
          <a:off x="3778315" y="3069978"/>
          <a:ext cx="3778315" cy="6841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Follow the prompt and fill in </a:t>
          </a:r>
          <a:r>
            <a:rPr lang="en-US" sz="2200" b="1" kern="1200" dirty="0">
              <a:solidFill>
                <a:srgbClr val="FF0000"/>
              </a:solidFill>
            </a:rPr>
            <a:t>everything</a:t>
          </a:r>
          <a:r>
            <a:rPr lang="en-US" sz="2200" kern="1200" dirty="0"/>
            <a:t> in the form.</a:t>
          </a:r>
        </a:p>
      </dsp:txBody>
      <dsp:txXfrm>
        <a:off x="3778315" y="3069978"/>
        <a:ext cx="3778315" cy="684143"/>
      </dsp:txXfrm>
    </dsp:sp>
    <dsp:sp modelId="{AF2BA58F-D3D4-4343-A118-04ED758BBA7A}">
      <dsp:nvSpPr>
        <dsp:cNvPr id="0" name=""/>
        <dsp:cNvSpPr/>
      </dsp:nvSpPr>
      <dsp:spPr>
        <a:xfrm rot="10800000">
          <a:off x="0" y="1064"/>
          <a:ext cx="7556631" cy="228810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Departmental Approval Request</a:t>
          </a:r>
        </a:p>
      </dsp:txBody>
      <dsp:txXfrm rot="-10800000">
        <a:off x="0" y="1064"/>
        <a:ext cx="7556631" cy="803124"/>
      </dsp:txXfrm>
    </dsp:sp>
    <dsp:sp modelId="{1F7DFBEA-571B-194B-BEEB-3612716D9F85}">
      <dsp:nvSpPr>
        <dsp:cNvPr id="0" name=""/>
        <dsp:cNvSpPr/>
      </dsp:nvSpPr>
      <dsp:spPr>
        <a:xfrm>
          <a:off x="0" y="804189"/>
          <a:ext cx="3778315" cy="6841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hlinkClick xmlns:r="http://schemas.openxmlformats.org/officeDocument/2006/relationships" r:id="rId4"/>
            </a:rPr>
            <a:t>Link</a:t>
          </a:r>
          <a:endParaRPr lang="en-US" sz="2200" kern="1200" dirty="0"/>
        </a:p>
      </dsp:txBody>
      <dsp:txXfrm>
        <a:off x="0" y="804189"/>
        <a:ext cx="3778315" cy="684143"/>
      </dsp:txXfrm>
    </dsp:sp>
    <dsp:sp modelId="{9D66E004-EAC8-854E-9FDF-2163A163C718}">
      <dsp:nvSpPr>
        <dsp:cNvPr id="0" name=""/>
        <dsp:cNvSpPr/>
      </dsp:nvSpPr>
      <dsp:spPr>
        <a:xfrm>
          <a:off x="3778315" y="804189"/>
          <a:ext cx="3778315" cy="6841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Save the approval message or email as a </a:t>
          </a:r>
          <a:r>
            <a:rPr lang="en-US" sz="2200" b="1" kern="1200" dirty="0">
              <a:solidFill>
                <a:srgbClr val="FF0000"/>
              </a:solidFill>
            </a:rPr>
            <a:t>pdf</a:t>
          </a:r>
          <a:r>
            <a:rPr lang="en-US" sz="2200" kern="1200" dirty="0"/>
            <a:t>.</a:t>
          </a:r>
        </a:p>
      </dsp:txBody>
      <dsp:txXfrm>
        <a:off x="3778315" y="804189"/>
        <a:ext cx="3778315" cy="684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4BF4-5EF8-594D-B782-3015864CF6A3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2772-299F-8544-9F5A-1D7CC55B8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99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4BF4-5EF8-594D-B782-3015864CF6A3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2772-299F-8544-9F5A-1D7CC55B8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93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4BF4-5EF8-594D-B782-3015864CF6A3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2772-299F-8544-9F5A-1D7CC55B8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1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4BF4-5EF8-594D-B782-3015864CF6A3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2772-299F-8544-9F5A-1D7CC55B8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93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4BF4-5EF8-594D-B782-3015864CF6A3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2772-299F-8544-9F5A-1D7CC55B8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9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4BF4-5EF8-594D-B782-3015864CF6A3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2772-299F-8544-9F5A-1D7CC55B8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49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4BF4-5EF8-594D-B782-3015864CF6A3}" type="datetimeFigureOut">
              <a:rPr lang="en-US" smtClean="0"/>
              <a:t>2/20/24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2772-299F-8544-9F5A-1D7CC55B8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1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4BF4-5EF8-594D-B782-3015864CF6A3}" type="datetimeFigureOut">
              <a:rPr lang="en-US" smtClean="0"/>
              <a:t>2/20/24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2772-299F-8544-9F5A-1D7CC55B8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6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4BF4-5EF8-594D-B782-3015864CF6A3}" type="datetimeFigureOut">
              <a:rPr lang="en-US" smtClean="0"/>
              <a:t>2/20/24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2772-299F-8544-9F5A-1D7CC55B8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8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4BF4-5EF8-594D-B782-3015864CF6A3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2772-299F-8544-9F5A-1D7CC55B8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4BF4-5EF8-594D-B782-3015864CF6A3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2772-299F-8544-9F5A-1D7CC55B8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6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14BF4-5EF8-594D-B782-3015864CF6A3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B2772-299F-8544-9F5A-1D7CC55B8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emory.sharepoint.com/sites/BrainHealth/SitePages/Faculty-Support---Grant-Submissions.aspx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81C0898-E727-4933-7096-8F1F7DF684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5056314"/>
              </p:ext>
            </p:extLst>
          </p:nvPr>
        </p:nvGraphicFramePr>
        <p:xfrm>
          <a:off x="793684" y="418289"/>
          <a:ext cx="7556631" cy="6021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9AAD63F-3F93-C839-51D0-5F0B5AF3AE7B}"/>
              </a:ext>
            </a:extLst>
          </p:cNvPr>
          <p:cNvSpPr txBox="1"/>
          <p:nvPr/>
        </p:nvSpPr>
        <p:spPr>
          <a:xfrm>
            <a:off x="729855" y="6487466"/>
            <a:ext cx="24168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Details can be found here [</a:t>
            </a:r>
            <a:r>
              <a:rPr lang="en-US" sz="1350" dirty="0">
                <a:hlinkClick r:id="rId7"/>
              </a:rPr>
              <a:t>link</a:t>
            </a:r>
            <a:r>
              <a:rPr lang="en-US" sz="1350" dirty="0"/>
              <a:t>].</a:t>
            </a:r>
          </a:p>
        </p:txBody>
      </p:sp>
    </p:spTree>
    <p:extLst>
      <p:ext uri="{BB962C8B-B14F-4D97-AF65-F5344CB8AC3E}">
        <p14:creationId xmlns:p14="http://schemas.microsoft.com/office/powerpoint/2010/main" val="3703753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</TotalTime>
  <Words>60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Ma, Tianwen</dc:creator>
  <cp:lastModifiedBy>Ma, Tianwen</cp:lastModifiedBy>
  <cp:revision>1</cp:revision>
  <dcterms:created xsi:type="dcterms:W3CDTF">2024-02-20T14:43:06Z</dcterms:created>
  <dcterms:modified xsi:type="dcterms:W3CDTF">2024-02-20T16:07:39Z</dcterms:modified>
</cp:coreProperties>
</file>