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9" r:id="rId4"/>
    <p:sldId id="288" r:id="rId5"/>
    <p:sldId id="302" r:id="rId6"/>
    <p:sldId id="289" r:id="rId7"/>
    <p:sldId id="280" r:id="rId8"/>
    <p:sldId id="278" r:id="rId9"/>
    <p:sldId id="300" r:id="rId10"/>
    <p:sldId id="283" r:id="rId11"/>
    <p:sldId id="291" r:id="rId12"/>
    <p:sldId id="282" r:id="rId13"/>
    <p:sldId id="292" r:id="rId14"/>
    <p:sldId id="279" r:id="rId15"/>
    <p:sldId id="295" r:id="rId16"/>
    <p:sldId id="299" r:id="rId17"/>
    <p:sldId id="301" r:id="rId18"/>
    <p:sldId id="290" r:id="rId19"/>
    <p:sldId id="296" r:id="rId20"/>
    <p:sldId id="267" r:id="rId21"/>
    <p:sldId id="294" r:id="rId22"/>
    <p:sldId id="293" r:id="rId23"/>
    <p:sldId id="262" r:id="rId24"/>
    <p:sldId id="286" r:id="rId25"/>
    <p:sldId id="269" r:id="rId26"/>
    <p:sldId id="264" r:id="rId27"/>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6F8A8F-5573-4CE6-80C0-0A0A648799B4}" v="68" dt="2023-09-11T06:39:09.339"/>
    <p1510:client id="{E461CA73-5849-4C2A-9E39-3D390E045BBB}" v="1" dt="2023-09-10T15:36:22.3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59" autoAdjust="0"/>
  </p:normalViewPr>
  <p:slideViewPr>
    <p:cSldViewPr snapToGrid="0">
      <p:cViewPr varScale="1">
        <p:scale>
          <a:sx n="82" d="100"/>
          <a:sy n="82" d="100"/>
        </p:scale>
        <p:origin x="9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v Ben-Alul" userId="be2e97db-1429-417f-a9ad-92e3c75db23d" providerId="ADAL" clId="{E461CA73-5849-4C2A-9E39-3D390E045BBB}"/>
    <pc:docChg chg="undo custSel addSld delSld modSld sldOrd">
      <pc:chgData name="Niv Ben-Alul" userId="be2e97db-1429-417f-a9ad-92e3c75db23d" providerId="ADAL" clId="{E461CA73-5849-4C2A-9E39-3D390E045BBB}" dt="2023-09-10T15:42:08.349" v="794" actId="47"/>
      <pc:docMkLst>
        <pc:docMk/>
      </pc:docMkLst>
      <pc:sldChg chg="addSp delSp modSp mod setBg setClrOvrMap">
        <pc:chgData name="Niv Ben-Alul" userId="be2e97db-1429-417f-a9ad-92e3c75db23d" providerId="ADAL" clId="{E461CA73-5849-4C2A-9E39-3D390E045BBB}" dt="2023-09-10T15:41:47.428" v="792" actId="34136"/>
        <pc:sldMkLst>
          <pc:docMk/>
          <pc:sldMk cId="1408056626" sldId="256"/>
        </pc:sldMkLst>
        <pc:spChg chg="mod">
          <ac:chgData name="Niv Ben-Alul" userId="be2e97db-1429-417f-a9ad-92e3c75db23d" providerId="ADAL" clId="{E461CA73-5849-4C2A-9E39-3D390E045BBB}" dt="2023-09-10T15:41:46.872" v="790" actId="26606"/>
          <ac:spMkLst>
            <pc:docMk/>
            <pc:sldMk cId="1408056626" sldId="256"/>
            <ac:spMk id="2" creationId="{6A20766F-0F85-37C3-E7CF-9F8FA11DD6A6}"/>
          </ac:spMkLst>
        </pc:spChg>
        <pc:spChg chg="mod">
          <ac:chgData name="Niv Ben-Alul" userId="be2e97db-1429-417f-a9ad-92e3c75db23d" providerId="ADAL" clId="{E461CA73-5849-4C2A-9E39-3D390E045BBB}" dt="2023-09-10T15:41:46.872" v="790" actId="26606"/>
          <ac:spMkLst>
            <pc:docMk/>
            <pc:sldMk cId="1408056626" sldId="256"/>
            <ac:spMk id="3" creationId="{0A3E2898-B65D-0845-B40D-DA28D4A8F3DD}"/>
          </ac:spMkLst>
        </pc:spChg>
        <pc:spChg chg="ord">
          <ac:chgData name="Niv Ben-Alul" userId="be2e97db-1429-417f-a9ad-92e3c75db23d" providerId="ADAL" clId="{E461CA73-5849-4C2A-9E39-3D390E045BBB}" dt="2023-09-10T15:41:46.872" v="790" actId="26606"/>
          <ac:spMkLst>
            <pc:docMk/>
            <pc:sldMk cId="1408056626" sldId="256"/>
            <ac:spMk id="4" creationId="{4F37C7CD-12C7-BD51-A085-FF44C9A56CB7}"/>
          </ac:spMkLst>
        </pc:spChg>
        <pc:spChg chg="mod">
          <ac:chgData name="Niv Ben-Alul" userId="be2e97db-1429-417f-a9ad-92e3c75db23d" providerId="ADAL" clId="{E461CA73-5849-4C2A-9E39-3D390E045BBB}" dt="2023-09-10T15:41:46.872" v="790" actId="26606"/>
          <ac:spMkLst>
            <pc:docMk/>
            <pc:sldMk cId="1408056626" sldId="256"/>
            <ac:spMk id="7" creationId="{2D3694B5-BEDE-C90C-EFE1-34C0B3C8AE52}"/>
          </ac:spMkLst>
        </pc:spChg>
        <pc:spChg chg="add del">
          <ac:chgData name="Niv Ben-Alul" userId="be2e97db-1429-417f-a9ad-92e3c75db23d" providerId="ADAL" clId="{E461CA73-5849-4C2A-9E39-3D390E045BBB}" dt="2023-09-10T15:41:34.801" v="782" actId="26606"/>
          <ac:spMkLst>
            <pc:docMk/>
            <pc:sldMk cId="1408056626" sldId="256"/>
            <ac:spMk id="12" creationId="{1E214AA7-F028-4A0D-8698-61AEC754D1BC}"/>
          </ac:spMkLst>
        </pc:spChg>
        <pc:spChg chg="add del">
          <ac:chgData name="Niv Ben-Alul" userId="be2e97db-1429-417f-a9ad-92e3c75db23d" providerId="ADAL" clId="{E461CA73-5849-4C2A-9E39-3D390E045BBB}" dt="2023-09-10T15:41:37.186" v="784" actId="26606"/>
          <ac:spMkLst>
            <pc:docMk/>
            <pc:sldMk cId="1408056626" sldId="256"/>
            <ac:spMk id="16" creationId="{58DEA6A1-FC5C-4E6E-BBBF-7E472949B394}"/>
          </ac:spMkLst>
        </pc:spChg>
        <pc:spChg chg="add del">
          <ac:chgData name="Niv Ben-Alul" userId="be2e97db-1429-417f-a9ad-92e3c75db23d" providerId="ADAL" clId="{E461CA73-5849-4C2A-9E39-3D390E045BBB}" dt="2023-09-10T15:41:37.186" v="784" actId="26606"/>
          <ac:spMkLst>
            <pc:docMk/>
            <pc:sldMk cId="1408056626" sldId="256"/>
            <ac:spMk id="17" creationId="{9F7D788E-2C1B-4EF4-8719-12613771FF98}"/>
          </ac:spMkLst>
        </pc:spChg>
        <pc:spChg chg="add del">
          <ac:chgData name="Niv Ben-Alul" userId="be2e97db-1429-417f-a9ad-92e3c75db23d" providerId="ADAL" clId="{E461CA73-5849-4C2A-9E39-3D390E045BBB}" dt="2023-09-10T15:41:37.186" v="784" actId="26606"/>
          <ac:spMkLst>
            <pc:docMk/>
            <pc:sldMk cId="1408056626" sldId="256"/>
            <ac:spMk id="18" creationId="{96AAAC3B-1954-46B7-BBAC-27DFF5B5295F}"/>
          </ac:spMkLst>
        </pc:spChg>
        <pc:spChg chg="add del">
          <ac:chgData name="Niv Ben-Alul" userId="be2e97db-1429-417f-a9ad-92e3c75db23d" providerId="ADAL" clId="{E461CA73-5849-4C2A-9E39-3D390E045BBB}" dt="2023-09-10T15:41:37.186" v="784" actId="26606"/>
          <ac:spMkLst>
            <pc:docMk/>
            <pc:sldMk cId="1408056626" sldId="256"/>
            <ac:spMk id="19" creationId="{7C54E824-C0F4-480B-BC88-689F50C45FBD}"/>
          </ac:spMkLst>
        </pc:spChg>
        <pc:spChg chg="add del">
          <ac:chgData name="Niv Ben-Alul" userId="be2e97db-1429-417f-a9ad-92e3c75db23d" providerId="ADAL" clId="{E461CA73-5849-4C2A-9E39-3D390E045BBB}" dt="2023-09-10T15:41:37.186" v="784" actId="26606"/>
          <ac:spMkLst>
            <pc:docMk/>
            <pc:sldMk cId="1408056626" sldId="256"/>
            <ac:spMk id="20" creationId="{A5AD6500-BB62-4AAC-9D2F-C10DDC90CBB1}"/>
          </ac:spMkLst>
        </pc:spChg>
        <pc:spChg chg="add del">
          <ac:chgData name="Niv Ben-Alul" userId="be2e97db-1429-417f-a9ad-92e3c75db23d" providerId="ADAL" clId="{E461CA73-5849-4C2A-9E39-3D390E045BBB}" dt="2023-09-10T15:41:41.313" v="786" actId="26606"/>
          <ac:spMkLst>
            <pc:docMk/>
            <pc:sldMk cId="1408056626" sldId="256"/>
            <ac:spMk id="22" creationId="{2A6B319F-86FE-4754-878E-06F0804D882B}"/>
          </ac:spMkLst>
        </pc:spChg>
        <pc:spChg chg="add del">
          <ac:chgData name="Niv Ben-Alul" userId="be2e97db-1429-417f-a9ad-92e3c75db23d" providerId="ADAL" clId="{E461CA73-5849-4C2A-9E39-3D390E045BBB}" dt="2023-09-10T15:41:41.313" v="786" actId="26606"/>
          <ac:spMkLst>
            <pc:docMk/>
            <pc:sldMk cId="1408056626" sldId="256"/>
            <ac:spMk id="23" creationId="{DCF7D1B5-3477-499F-ACC5-2C8B07F4EDB3}"/>
          </ac:spMkLst>
        </pc:spChg>
        <pc:spChg chg="add del">
          <ac:chgData name="Niv Ben-Alul" userId="be2e97db-1429-417f-a9ad-92e3c75db23d" providerId="ADAL" clId="{E461CA73-5849-4C2A-9E39-3D390E045BBB}" dt="2023-09-10T15:41:45.508" v="788" actId="26606"/>
          <ac:spMkLst>
            <pc:docMk/>
            <pc:sldMk cId="1408056626" sldId="256"/>
            <ac:spMk id="25" creationId="{E35A04CF-97D4-4FF7-B359-C546B1F62E54}"/>
          </ac:spMkLst>
        </pc:spChg>
        <pc:spChg chg="add del">
          <ac:chgData name="Niv Ben-Alul" userId="be2e97db-1429-417f-a9ad-92e3c75db23d" providerId="ADAL" clId="{E461CA73-5849-4C2A-9E39-3D390E045BBB}" dt="2023-09-10T15:41:45.508" v="788" actId="26606"/>
          <ac:spMkLst>
            <pc:docMk/>
            <pc:sldMk cId="1408056626" sldId="256"/>
            <ac:spMk id="26" creationId="{1DE7243B-5109-444B-8FAF-7437C66BC0E9}"/>
          </ac:spMkLst>
        </pc:spChg>
        <pc:spChg chg="add del">
          <ac:chgData name="Niv Ben-Alul" userId="be2e97db-1429-417f-a9ad-92e3c75db23d" providerId="ADAL" clId="{E461CA73-5849-4C2A-9E39-3D390E045BBB}" dt="2023-09-10T15:41:45.508" v="788" actId="26606"/>
          <ac:spMkLst>
            <pc:docMk/>
            <pc:sldMk cId="1408056626" sldId="256"/>
            <ac:spMk id="27" creationId="{4C5D6221-DA7B-4611-AA26-7D8E349FDE96}"/>
          </ac:spMkLst>
        </pc:spChg>
        <pc:spChg chg="add del">
          <ac:chgData name="Niv Ben-Alul" userId="be2e97db-1429-417f-a9ad-92e3c75db23d" providerId="ADAL" clId="{E461CA73-5849-4C2A-9E39-3D390E045BBB}" dt="2023-09-10T15:41:46.872" v="790" actId="26606"/>
          <ac:spMkLst>
            <pc:docMk/>
            <pc:sldMk cId="1408056626" sldId="256"/>
            <ac:spMk id="29" creationId="{FEF085B8-A2C0-4A6F-B663-CCC56F3CD373}"/>
          </ac:spMkLst>
        </pc:spChg>
        <pc:spChg chg="add del">
          <ac:chgData name="Niv Ben-Alul" userId="be2e97db-1429-417f-a9ad-92e3c75db23d" providerId="ADAL" clId="{E461CA73-5849-4C2A-9E39-3D390E045BBB}" dt="2023-09-10T15:41:46.872" v="790" actId="26606"/>
          <ac:spMkLst>
            <pc:docMk/>
            <pc:sldMk cId="1408056626" sldId="256"/>
            <ac:spMk id="30" creationId="{2658F6D6-96E0-421A-96D6-3DF404008543}"/>
          </ac:spMkLst>
        </pc:spChg>
        <pc:spChg chg="add del">
          <ac:chgData name="Niv Ben-Alul" userId="be2e97db-1429-417f-a9ad-92e3c75db23d" providerId="ADAL" clId="{E461CA73-5849-4C2A-9E39-3D390E045BBB}" dt="2023-09-10T15:41:46.872" v="790" actId="26606"/>
          <ac:spMkLst>
            <pc:docMk/>
            <pc:sldMk cId="1408056626" sldId="256"/>
            <ac:spMk id="31" creationId="{3CF62545-93A0-4FD5-9B48-48DCA794CBA1}"/>
          </ac:spMkLst>
        </pc:spChg>
        <pc:picChg chg="add del mod ord">
          <ac:chgData name="Niv Ben-Alul" userId="be2e97db-1429-417f-a9ad-92e3c75db23d" providerId="ADAL" clId="{E461CA73-5849-4C2A-9E39-3D390E045BBB}" dt="2023-09-10T15:41:47.428" v="792" actId="34136"/>
          <ac:picMkLst>
            <pc:docMk/>
            <pc:sldMk cId="1408056626" sldId="256"/>
            <ac:picMk id="6" creationId="{77B9DA03-480F-7C02-3D1E-9AF3162C71BE}"/>
          </ac:picMkLst>
        </pc:picChg>
        <pc:cxnChg chg="add del">
          <ac:chgData name="Niv Ben-Alul" userId="be2e97db-1429-417f-a9ad-92e3c75db23d" providerId="ADAL" clId="{E461CA73-5849-4C2A-9E39-3D390E045BBB}" dt="2023-09-10T15:41:34.801" v="782" actId="26606"/>
          <ac:cxnSpMkLst>
            <pc:docMk/>
            <pc:sldMk cId="1408056626" sldId="256"/>
            <ac:cxnSpMk id="14" creationId="{D6206FDC-2777-4D7F-AF9C-73413DA664C9}"/>
          </ac:cxnSpMkLst>
        </pc:cxnChg>
      </pc:sldChg>
      <pc:sldChg chg="addSp modSp mod modNotesTx">
        <pc:chgData name="Niv Ben-Alul" userId="be2e97db-1429-417f-a9ad-92e3c75db23d" providerId="ADAL" clId="{E461CA73-5849-4C2A-9E39-3D390E045BBB}" dt="2023-08-14T17:45:55.609" v="609" actId="1076"/>
        <pc:sldMkLst>
          <pc:docMk/>
          <pc:sldMk cId="363476953" sldId="257"/>
        </pc:sldMkLst>
        <pc:spChg chg="mod">
          <ac:chgData name="Niv Ben-Alul" userId="be2e97db-1429-417f-a9ad-92e3c75db23d" providerId="ADAL" clId="{E461CA73-5849-4C2A-9E39-3D390E045BBB}" dt="2023-08-14T17:45:52.691" v="608" actId="1076"/>
          <ac:spMkLst>
            <pc:docMk/>
            <pc:sldMk cId="363476953" sldId="257"/>
            <ac:spMk id="2" creationId="{251DEF99-311A-FA07-F1D8-68D94D109E47}"/>
          </ac:spMkLst>
        </pc:spChg>
        <pc:spChg chg="mod">
          <ac:chgData name="Niv Ben-Alul" userId="be2e97db-1429-417f-a9ad-92e3c75db23d" providerId="ADAL" clId="{E461CA73-5849-4C2A-9E39-3D390E045BBB}" dt="2023-08-14T17:45:55.609" v="609" actId="1076"/>
          <ac:spMkLst>
            <pc:docMk/>
            <pc:sldMk cId="363476953" sldId="257"/>
            <ac:spMk id="3" creationId="{FF895E00-0A1F-2165-3A7C-B24D22069977}"/>
          </ac:spMkLst>
        </pc:spChg>
        <pc:picChg chg="add mod">
          <ac:chgData name="Niv Ben-Alul" userId="be2e97db-1429-417f-a9ad-92e3c75db23d" providerId="ADAL" clId="{E461CA73-5849-4C2A-9E39-3D390E045BBB}" dt="2023-08-14T17:39:51.691" v="269" actId="1076"/>
          <ac:picMkLst>
            <pc:docMk/>
            <pc:sldMk cId="363476953" sldId="257"/>
            <ac:picMk id="4" creationId="{AA6E6E8A-E062-876C-271C-C2EBA8FC9066}"/>
          </ac:picMkLst>
        </pc:picChg>
      </pc:sldChg>
      <pc:sldChg chg="modSp mod">
        <pc:chgData name="Niv Ben-Alul" userId="be2e97db-1429-417f-a9ad-92e3c75db23d" providerId="ADAL" clId="{E461CA73-5849-4C2A-9E39-3D390E045BBB}" dt="2023-08-14T17:28:51.430" v="28" actId="255"/>
        <pc:sldMkLst>
          <pc:docMk/>
          <pc:sldMk cId="2227729809" sldId="262"/>
        </pc:sldMkLst>
        <pc:spChg chg="mod">
          <ac:chgData name="Niv Ben-Alul" userId="be2e97db-1429-417f-a9ad-92e3c75db23d" providerId="ADAL" clId="{E461CA73-5849-4C2A-9E39-3D390E045BBB}" dt="2023-08-14T17:28:51.430" v="28" actId="255"/>
          <ac:spMkLst>
            <pc:docMk/>
            <pc:sldMk cId="2227729809" sldId="262"/>
            <ac:spMk id="3" creationId="{FF895E00-0A1F-2165-3A7C-B24D22069977}"/>
          </ac:spMkLst>
        </pc:spChg>
      </pc:sldChg>
      <pc:sldChg chg="modSp mod">
        <pc:chgData name="Niv Ben-Alul" userId="be2e97db-1429-417f-a9ad-92e3c75db23d" providerId="ADAL" clId="{E461CA73-5849-4C2A-9E39-3D390E045BBB}" dt="2023-08-14T17:28:27.478" v="23" actId="14"/>
        <pc:sldMkLst>
          <pc:docMk/>
          <pc:sldMk cId="416704922" sldId="263"/>
        </pc:sldMkLst>
        <pc:spChg chg="mod">
          <ac:chgData name="Niv Ben-Alul" userId="be2e97db-1429-417f-a9ad-92e3c75db23d" providerId="ADAL" clId="{E461CA73-5849-4C2A-9E39-3D390E045BBB}" dt="2023-08-14T17:28:27.478" v="23" actId="14"/>
          <ac:spMkLst>
            <pc:docMk/>
            <pc:sldMk cId="416704922" sldId="263"/>
            <ac:spMk id="3" creationId="{FF895E00-0A1F-2165-3A7C-B24D22069977}"/>
          </ac:spMkLst>
        </pc:spChg>
      </pc:sldChg>
      <pc:sldChg chg="modSp mod">
        <pc:chgData name="Niv Ben-Alul" userId="be2e97db-1429-417f-a9ad-92e3c75db23d" providerId="ADAL" clId="{E461CA73-5849-4C2A-9E39-3D390E045BBB}" dt="2023-09-10T15:39:35.422" v="774" actId="20577"/>
        <pc:sldMkLst>
          <pc:docMk/>
          <pc:sldMk cId="2655506256" sldId="264"/>
        </pc:sldMkLst>
        <pc:spChg chg="mod">
          <ac:chgData name="Niv Ben-Alul" userId="be2e97db-1429-417f-a9ad-92e3c75db23d" providerId="ADAL" clId="{E461CA73-5849-4C2A-9E39-3D390E045BBB}" dt="2023-09-10T15:39:35.422" v="774" actId="20577"/>
          <ac:spMkLst>
            <pc:docMk/>
            <pc:sldMk cId="2655506256" sldId="264"/>
            <ac:spMk id="3" creationId="{FF895E00-0A1F-2165-3A7C-B24D22069977}"/>
          </ac:spMkLst>
        </pc:spChg>
      </pc:sldChg>
      <pc:sldChg chg="addSp delSp modSp mod">
        <pc:chgData name="Niv Ben-Alul" userId="be2e97db-1429-417f-a9ad-92e3c75db23d" providerId="ADAL" clId="{E461CA73-5849-4C2A-9E39-3D390E045BBB}" dt="2023-08-14T17:29:02.112" v="34"/>
        <pc:sldMkLst>
          <pc:docMk/>
          <pc:sldMk cId="2417908964" sldId="267"/>
        </pc:sldMkLst>
        <pc:spChg chg="del mod">
          <ac:chgData name="Niv Ben-Alul" userId="be2e97db-1429-417f-a9ad-92e3c75db23d" providerId="ADAL" clId="{E461CA73-5849-4C2A-9E39-3D390E045BBB}" dt="2023-08-14T17:29:00.049" v="33" actId="478"/>
          <ac:spMkLst>
            <pc:docMk/>
            <pc:sldMk cId="2417908964" sldId="267"/>
            <ac:spMk id="3" creationId="{FF895E00-0A1F-2165-3A7C-B24D22069977}"/>
          </ac:spMkLst>
        </pc:spChg>
        <pc:spChg chg="add mod">
          <ac:chgData name="Niv Ben-Alul" userId="be2e97db-1429-417f-a9ad-92e3c75db23d" providerId="ADAL" clId="{E461CA73-5849-4C2A-9E39-3D390E045BBB}" dt="2023-08-14T17:29:02.112" v="34"/>
          <ac:spMkLst>
            <pc:docMk/>
            <pc:sldMk cId="2417908964" sldId="267"/>
            <ac:spMk id="4" creationId="{864800DF-2686-C2C8-7167-9D8F8177950F}"/>
          </ac:spMkLst>
        </pc:spChg>
      </pc:sldChg>
      <pc:sldChg chg="modSp mod">
        <pc:chgData name="Niv Ben-Alul" userId="be2e97db-1429-417f-a9ad-92e3c75db23d" providerId="ADAL" clId="{E461CA73-5849-4C2A-9E39-3D390E045BBB}" dt="2023-08-14T17:28:46.678" v="27" actId="255"/>
        <pc:sldMkLst>
          <pc:docMk/>
          <pc:sldMk cId="2942483060" sldId="269"/>
        </pc:sldMkLst>
        <pc:spChg chg="mod">
          <ac:chgData name="Niv Ben-Alul" userId="be2e97db-1429-417f-a9ad-92e3c75db23d" providerId="ADAL" clId="{E461CA73-5849-4C2A-9E39-3D390E045BBB}" dt="2023-08-14T17:28:46.678" v="27" actId="255"/>
          <ac:spMkLst>
            <pc:docMk/>
            <pc:sldMk cId="2942483060" sldId="269"/>
            <ac:spMk id="3" creationId="{FF895E00-0A1F-2165-3A7C-B24D22069977}"/>
          </ac:spMkLst>
        </pc:spChg>
      </pc:sldChg>
      <pc:sldChg chg="modSp mod">
        <pc:chgData name="Niv Ben-Alul" userId="be2e97db-1429-417f-a9ad-92e3c75db23d" providerId="ADAL" clId="{E461CA73-5849-4C2A-9E39-3D390E045BBB}" dt="2023-08-14T17:27:43.497" v="13" actId="14"/>
        <pc:sldMkLst>
          <pc:docMk/>
          <pc:sldMk cId="1217572713" sldId="278"/>
        </pc:sldMkLst>
        <pc:spChg chg="mod">
          <ac:chgData name="Niv Ben-Alul" userId="be2e97db-1429-417f-a9ad-92e3c75db23d" providerId="ADAL" clId="{E461CA73-5849-4C2A-9E39-3D390E045BBB}" dt="2023-08-14T17:27:43.497" v="13" actId="14"/>
          <ac:spMkLst>
            <pc:docMk/>
            <pc:sldMk cId="1217572713" sldId="278"/>
            <ac:spMk id="3" creationId="{FF895E00-0A1F-2165-3A7C-B24D22069977}"/>
          </ac:spMkLst>
        </pc:spChg>
      </pc:sldChg>
      <pc:sldChg chg="modSp mod">
        <pc:chgData name="Niv Ben-Alul" userId="be2e97db-1429-417f-a9ad-92e3c75db23d" providerId="ADAL" clId="{E461CA73-5849-4C2A-9E39-3D390E045BBB}" dt="2023-08-14T17:28:06.518" v="22" actId="404"/>
        <pc:sldMkLst>
          <pc:docMk/>
          <pc:sldMk cId="1493184787" sldId="279"/>
        </pc:sldMkLst>
        <pc:spChg chg="mod">
          <ac:chgData name="Niv Ben-Alul" userId="be2e97db-1429-417f-a9ad-92e3c75db23d" providerId="ADAL" clId="{E461CA73-5849-4C2A-9E39-3D390E045BBB}" dt="2023-08-14T17:28:06.518" v="22" actId="404"/>
          <ac:spMkLst>
            <pc:docMk/>
            <pc:sldMk cId="1493184787" sldId="279"/>
            <ac:spMk id="3" creationId="{FF895E00-0A1F-2165-3A7C-B24D22069977}"/>
          </ac:spMkLst>
        </pc:spChg>
      </pc:sldChg>
      <pc:sldChg chg="addSp delSp modSp mod modNotesTx">
        <pc:chgData name="Niv Ben-Alul" userId="be2e97db-1429-417f-a9ad-92e3c75db23d" providerId="ADAL" clId="{E461CA73-5849-4C2A-9E39-3D390E045BBB}" dt="2023-08-14T17:47:25.137" v="618" actId="478"/>
        <pc:sldMkLst>
          <pc:docMk/>
          <pc:sldMk cId="684318856" sldId="280"/>
        </pc:sldMkLst>
        <pc:spChg chg="add del mod">
          <ac:chgData name="Niv Ben-Alul" userId="be2e97db-1429-417f-a9ad-92e3c75db23d" providerId="ADAL" clId="{E461CA73-5849-4C2A-9E39-3D390E045BBB}" dt="2023-08-14T17:47:25.137" v="618" actId="478"/>
          <ac:spMkLst>
            <pc:docMk/>
            <pc:sldMk cId="684318856" sldId="280"/>
            <ac:spMk id="4" creationId="{46339933-8CAE-36AB-3FF6-64C45D95491A}"/>
          </ac:spMkLst>
        </pc:spChg>
        <pc:picChg chg="add mod">
          <ac:chgData name="Niv Ben-Alul" userId="be2e97db-1429-417f-a9ad-92e3c75db23d" providerId="ADAL" clId="{E461CA73-5849-4C2A-9E39-3D390E045BBB}" dt="2023-08-14T17:47:23.388" v="616" actId="1076"/>
          <ac:picMkLst>
            <pc:docMk/>
            <pc:sldMk cId="684318856" sldId="280"/>
            <ac:picMk id="6" creationId="{34E771B5-6E4B-E85E-5F38-E748E8A9C899}"/>
          </ac:picMkLst>
        </pc:picChg>
        <pc:picChg chg="del">
          <ac:chgData name="Niv Ben-Alul" userId="be2e97db-1429-417f-a9ad-92e3c75db23d" providerId="ADAL" clId="{E461CA73-5849-4C2A-9E39-3D390E045BBB}" dt="2023-08-14T17:47:15.598" v="612" actId="478"/>
          <ac:picMkLst>
            <pc:docMk/>
            <pc:sldMk cId="684318856" sldId="280"/>
            <ac:picMk id="9" creationId="{3537FE68-8195-56CD-ECF2-40D418A031B0}"/>
          </ac:picMkLst>
        </pc:picChg>
      </pc:sldChg>
      <pc:sldChg chg="del mod modShow">
        <pc:chgData name="Niv Ben-Alul" userId="be2e97db-1429-417f-a9ad-92e3c75db23d" providerId="ADAL" clId="{E461CA73-5849-4C2A-9E39-3D390E045BBB}" dt="2023-08-14T17:45:49.826" v="607" actId="47"/>
        <pc:sldMkLst>
          <pc:docMk/>
          <pc:sldMk cId="363529581" sldId="281"/>
        </pc:sldMkLst>
      </pc:sldChg>
      <pc:sldChg chg="modSp add mod">
        <pc:chgData name="Niv Ben-Alul" userId="be2e97db-1429-417f-a9ad-92e3c75db23d" providerId="ADAL" clId="{E461CA73-5849-4C2A-9E39-3D390E045BBB}" dt="2023-08-14T17:46:21.776" v="611" actId="403"/>
        <pc:sldMkLst>
          <pc:docMk/>
          <pc:sldMk cId="777846666" sldId="282"/>
        </pc:sldMkLst>
        <pc:spChg chg="mod">
          <ac:chgData name="Niv Ben-Alul" userId="be2e97db-1429-417f-a9ad-92e3c75db23d" providerId="ADAL" clId="{E461CA73-5849-4C2A-9E39-3D390E045BBB}" dt="2023-08-14T17:46:21.776" v="611" actId="403"/>
          <ac:spMkLst>
            <pc:docMk/>
            <pc:sldMk cId="777846666" sldId="282"/>
            <ac:spMk id="3" creationId="{FF895E00-0A1F-2165-3A7C-B24D22069977}"/>
          </ac:spMkLst>
        </pc:spChg>
      </pc:sldChg>
      <pc:sldChg chg="addSp delSp modSp add mod ord">
        <pc:chgData name="Niv Ben-Alul" userId="be2e97db-1429-417f-a9ad-92e3c75db23d" providerId="ADAL" clId="{E461CA73-5849-4C2A-9E39-3D390E045BBB}" dt="2023-08-14T17:34:52.946" v="80" actId="26606"/>
        <pc:sldMkLst>
          <pc:docMk/>
          <pc:sldMk cId="4025005202" sldId="283"/>
        </pc:sldMkLst>
        <pc:spChg chg="mod">
          <ac:chgData name="Niv Ben-Alul" userId="be2e97db-1429-417f-a9ad-92e3c75db23d" providerId="ADAL" clId="{E461CA73-5849-4C2A-9E39-3D390E045BBB}" dt="2023-08-14T17:34:52.946" v="80" actId="26606"/>
          <ac:spMkLst>
            <pc:docMk/>
            <pc:sldMk cId="4025005202" sldId="283"/>
            <ac:spMk id="2" creationId="{251DEF99-311A-FA07-F1D8-68D94D109E47}"/>
          </ac:spMkLst>
        </pc:spChg>
        <pc:spChg chg="del mod">
          <ac:chgData name="Niv Ben-Alul" userId="be2e97db-1429-417f-a9ad-92e3c75db23d" providerId="ADAL" clId="{E461CA73-5849-4C2A-9E39-3D390E045BBB}" dt="2023-08-14T17:34:42.176" v="78" actId="22"/>
          <ac:spMkLst>
            <pc:docMk/>
            <pc:sldMk cId="4025005202" sldId="283"/>
            <ac:spMk id="3" creationId="{FF895E00-0A1F-2165-3A7C-B24D22069977}"/>
          </ac:spMkLst>
        </pc:spChg>
        <pc:spChg chg="add del">
          <ac:chgData name="Niv Ben-Alul" userId="be2e97db-1429-417f-a9ad-92e3c75db23d" providerId="ADAL" clId="{E461CA73-5849-4C2A-9E39-3D390E045BBB}" dt="2023-08-14T17:34:52.946" v="80" actId="26606"/>
          <ac:spMkLst>
            <pc:docMk/>
            <pc:sldMk cId="4025005202" sldId="283"/>
            <ac:spMk id="8" creationId="{70DFC902-7D23-471A-B557-B6B6917D7A0D}"/>
          </ac:spMkLst>
        </pc:spChg>
        <pc:spChg chg="add del">
          <ac:chgData name="Niv Ben-Alul" userId="be2e97db-1429-417f-a9ad-92e3c75db23d" providerId="ADAL" clId="{E461CA73-5849-4C2A-9E39-3D390E045BBB}" dt="2023-08-14T17:34:52.946" v="80" actId="26606"/>
          <ac:spMkLst>
            <pc:docMk/>
            <pc:sldMk cId="4025005202" sldId="283"/>
            <ac:spMk id="10" creationId="{A55D5633-D557-4DCA-982C-FF36EB7A1C00}"/>
          </ac:spMkLst>
        </pc:spChg>
        <pc:spChg chg="add del">
          <ac:chgData name="Niv Ben-Alul" userId="be2e97db-1429-417f-a9ad-92e3c75db23d" providerId="ADAL" clId="{E461CA73-5849-4C2A-9E39-3D390E045BBB}" dt="2023-08-14T17:34:52.946" v="80" actId="26606"/>
          <ac:spMkLst>
            <pc:docMk/>
            <pc:sldMk cId="4025005202" sldId="283"/>
            <ac:spMk id="12" creationId="{450D3AD2-FA80-415F-A9CE-54D884561CD7}"/>
          </ac:spMkLst>
        </pc:spChg>
        <pc:spChg chg="add del">
          <ac:chgData name="Niv Ben-Alul" userId="be2e97db-1429-417f-a9ad-92e3c75db23d" providerId="ADAL" clId="{E461CA73-5849-4C2A-9E39-3D390E045BBB}" dt="2023-08-14T17:34:52.946" v="80" actId="26606"/>
          <ac:spMkLst>
            <pc:docMk/>
            <pc:sldMk cId="4025005202" sldId="283"/>
            <ac:spMk id="17" creationId="{A4AC5506-6312-4701-8D3C-40187889A947}"/>
          </ac:spMkLst>
        </pc:spChg>
        <pc:picChg chg="add mod ord">
          <ac:chgData name="Niv Ben-Alul" userId="be2e97db-1429-417f-a9ad-92e3c75db23d" providerId="ADAL" clId="{E461CA73-5849-4C2A-9E39-3D390E045BBB}" dt="2023-08-14T17:34:52.946" v="80" actId="26606"/>
          <ac:picMkLst>
            <pc:docMk/>
            <pc:sldMk cId="4025005202" sldId="283"/>
            <ac:picMk id="5" creationId="{63DE4C93-11D4-BF57-9786-570814CB75DA}"/>
          </ac:picMkLst>
        </pc:picChg>
      </pc:sldChg>
      <pc:sldChg chg="new del">
        <pc:chgData name="Niv Ben-Alul" userId="be2e97db-1429-417f-a9ad-92e3c75db23d" providerId="ADAL" clId="{E461CA73-5849-4C2A-9E39-3D390E045BBB}" dt="2023-08-14T17:31:15.933" v="62" actId="47"/>
        <pc:sldMkLst>
          <pc:docMk/>
          <pc:sldMk cId="4251703540" sldId="283"/>
        </pc:sldMkLst>
      </pc:sldChg>
      <pc:sldChg chg="addSp delSp modSp add mod modNotesTx">
        <pc:chgData name="Niv Ben-Alul" userId="be2e97db-1429-417f-a9ad-92e3c75db23d" providerId="ADAL" clId="{E461CA73-5849-4C2A-9E39-3D390E045BBB}" dt="2023-08-14T17:51:30.076" v="702" actId="20577"/>
        <pc:sldMkLst>
          <pc:docMk/>
          <pc:sldMk cId="2322590846" sldId="284"/>
        </pc:sldMkLst>
        <pc:spChg chg="mod">
          <ac:chgData name="Niv Ben-Alul" userId="be2e97db-1429-417f-a9ad-92e3c75db23d" providerId="ADAL" clId="{E461CA73-5849-4C2A-9E39-3D390E045BBB}" dt="2023-08-14T17:47:57.216" v="632" actId="20577"/>
          <ac:spMkLst>
            <pc:docMk/>
            <pc:sldMk cId="2322590846" sldId="284"/>
            <ac:spMk id="2" creationId="{251DEF99-311A-FA07-F1D8-68D94D109E47}"/>
          </ac:spMkLst>
        </pc:spChg>
        <pc:spChg chg="add mod">
          <ac:chgData name="Niv Ben-Alul" userId="be2e97db-1429-417f-a9ad-92e3c75db23d" providerId="ADAL" clId="{E461CA73-5849-4C2A-9E39-3D390E045BBB}" dt="2023-08-14T17:51:30.076" v="702" actId="20577"/>
          <ac:spMkLst>
            <pc:docMk/>
            <pc:sldMk cId="2322590846" sldId="284"/>
            <ac:spMk id="4" creationId="{8DAF0799-6665-3B95-50C3-3430D60E95F7}"/>
          </ac:spMkLst>
        </pc:spChg>
        <pc:picChg chg="del">
          <ac:chgData name="Niv Ben-Alul" userId="be2e97db-1429-417f-a9ad-92e3c75db23d" providerId="ADAL" clId="{E461CA73-5849-4C2A-9E39-3D390E045BBB}" dt="2023-08-14T17:47:53.509" v="620" actId="478"/>
          <ac:picMkLst>
            <pc:docMk/>
            <pc:sldMk cId="2322590846" sldId="284"/>
            <ac:picMk id="5" creationId="{63DE4C93-11D4-BF57-9786-570814CB75DA}"/>
          </ac:picMkLst>
        </pc:picChg>
      </pc:sldChg>
      <pc:sldChg chg="delSp add del ord setBg delDesignElem">
        <pc:chgData name="Niv Ben-Alul" userId="be2e97db-1429-417f-a9ad-92e3c75db23d" providerId="ADAL" clId="{E461CA73-5849-4C2A-9E39-3D390E045BBB}" dt="2023-08-14T17:31:21.382" v="65" actId="47"/>
        <pc:sldMkLst>
          <pc:docMk/>
          <pc:sldMk cId="3352098719" sldId="284"/>
        </pc:sldMkLst>
        <pc:spChg chg="del">
          <ac:chgData name="Niv Ben-Alul" userId="be2e97db-1429-417f-a9ad-92e3c75db23d" providerId="ADAL" clId="{E461CA73-5849-4C2A-9E39-3D390E045BBB}" dt="2023-08-14T17:31:14.169" v="61"/>
          <ac:spMkLst>
            <pc:docMk/>
            <pc:sldMk cId="3352098719" sldId="284"/>
            <ac:spMk id="8" creationId="{70DFC902-7D23-471A-B557-B6B6917D7A0D}"/>
          </ac:spMkLst>
        </pc:spChg>
        <pc:spChg chg="del">
          <ac:chgData name="Niv Ben-Alul" userId="be2e97db-1429-417f-a9ad-92e3c75db23d" providerId="ADAL" clId="{E461CA73-5849-4C2A-9E39-3D390E045BBB}" dt="2023-08-14T17:31:14.169" v="61"/>
          <ac:spMkLst>
            <pc:docMk/>
            <pc:sldMk cId="3352098719" sldId="284"/>
            <ac:spMk id="10" creationId="{A55D5633-D557-4DCA-982C-FF36EB7A1C00}"/>
          </ac:spMkLst>
        </pc:spChg>
        <pc:spChg chg="del">
          <ac:chgData name="Niv Ben-Alul" userId="be2e97db-1429-417f-a9ad-92e3c75db23d" providerId="ADAL" clId="{E461CA73-5849-4C2A-9E39-3D390E045BBB}" dt="2023-08-14T17:31:14.169" v="61"/>
          <ac:spMkLst>
            <pc:docMk/>
            <pc:sldMk cId="3352098719" sldId="284"/>
            <ac:spMk id="12" creationId="{450D3AD2-FA80-415F-A9CE-54D884561CD7}"/>
          </ac:spMkLst>
        </pc:spChg>
      </pc:sldChg>
      <pc:sldChg chg="modSp mod">
        <pc:chgData name="Niv Ben-Alul" userId="be2e97db-1429-417f-a9ad-92e3c75db23d" providerId="ADAL" clId="{E461CA73-5849-4C2A-9E39-3D390E045BBB}" dt="2023-09-10T15:38:29.637" v="719" actId="20577"/>
        <pc:sldMkLst>
          <pc:docMk/>
          <pc:sldMk cId="3191939854" sldId="291"/>
        </pc:sldMkLst>
        <pc:spChg chg="mod">
          <ac:chgData name="Niv Ben-Alul" userId="be2e97db-1429-417f-a9ad-92e3c75db23d" providerId="ADAL" clId="{E461CA73-5849-4C2A-9E39-3D390E045BBB}" dt="2023-09-10T15:38:29.637" v="719" actId="20577"/>
          <ac:spMkLst>
            <pc:docMk/>
            <pc:sldMk cId="3191939854" sldId="291"/>
            <ac:spMk id="7" creationId="{7A1B1A0A-B870-0F47-3ACA-52FCB0CC3386}"/>
          </ac:spMkLst>
        </pc:spChg>
      </pc:sldChg>
      <pc:sldChg chg="addSp delSp new del mod">
        <pc:chgData name="Niv Ben-Alul" userId="be2e97db-1429-417f-a9ad-92e3c75db23d" providerId="ADAL" clId="{E461CA73-5849-4C2A-9E39-3D390E045BBB}" dt="2023-09-10T15:42:08.349" v="794" actId="47"/>
        <pc:sldMkLst>
          <pc:docMk/>
          <pc:sldMk cId="4196267264" sldId="302"/>
        </pc:sldMkLst>
        <pc:spChg chg="add del">
          <ac:chgData name="Niv Ben-Alul" userId="be2e97db-1429-417f-a9ad-92e3c75db23d" providerId="ADAL" clId="{E461CA73-5849-4C2A-9E39-3D390E045BBB}" dt="2023-09-10T15:41:47.610" v="793" actId="22"/>
          <ac:spMkLst>
            <pc:docMk/>
            <pc:sldMk cId="4196267264" sldId="302"/>
            <ac:spMk id="5" creationId="{D62D2D98-C57C-1145-9B33-03748161CBD8}"/>
          </ac:spMkLst>
        </pc:spChg>
      </pc:sldChg>
    </pc:docChg>
  </pc:docChgLst>
  <pc:docChgLst>
    <pc:chgData name="Niv Ben-Alul" userId="be2e97db-1429-417f-a9ad-92e3c75db23d" providerId="ADAL" clId="{9A6F8A8F-5573-4CE6-80C0-0A0A648799B4}"/>
    <pc:docChg chg="undo custSel addSld delSld modSld sldOrd">
      <pc:chgData name="Niv Ben-Alul" userId="be2e97db-1429-417f-a9ad-92e3c75db23d" providerId="ADAL" clId="{9A6F8A8F-5573-4CE6-80C0-0A0A648799B4}" dt="2023-09-11T08:05:04.901" v="13246" actId="20577"/>
      <pc:docMkLst>
        <pc:docMk/>
      </pc:docMkLst>
      <pc:sldChg chg="modSp mod">
        <pc:chgData name="Niv Ben-Alul" userId="be2e97db-1429-417f-a9ad-92e3c75db23d" providerId="ADAL" clId="{9A6F8A8F-5573-4CE6-80C0-0A0A648799B4}" dt="2023-09-11T07:57:19.762" v="13241" actId="403"/>
        <pc:sldMkLst>
          <pc:docMk/>
          <pc:sldMk cId="1408056626" sldId="256"/>
        </pc:sldMkLst>
        <pc:spChg chg="mod">
          <ac:chgData name="Niv Ben-Alul" userId="be2e97db-1429-417f-a9ad-92e3c75db23d" providerId="ADAL" clId="{9A6F8A8F-5573-4CE6-80C0-0A0A648799B4}" dt="2023-08-12T15:34:56.678" v="109" actId="20577"/>
          <ac:spMkLst>
            <pc:docMk/>
            <pc:sldMk cId="1408056626" sldId="256"/>
            <ac:spMk id="2" creationId="{6A20766F-0F85-37C3-E7CF-9F8FA11DD6A6}"/>
          </ac:spMkLst>
        </pc:spChg>
        <pc:spChg chg="mod">
          <ac:chgData name="Niv Ben-Alul" userId="be2e97db-1429-417f-a9ad-92e3c75db23d" providerId="ADAL" clId="{9A6F8A8F-5573-4CE6-80C0-0A0A648799B4}" dt="2023-08-12T15:57:13.606" v="469" actId="20577"/>
          <ac:spMkLst>
            <pc:docMk/>
            <pc:sldMk cId="1408056626" sldId="256"/>
            <ac:spMk id="3" creationId="{0A3E2898-B65D-0845-B40D-DA28D4A8F3DD}"/>
          </ac:spMkLst>
        </pc:spChg>
        <pc:spChg chg="mod">
          <ac:chgData name="Niv Ben-Alul" userId="be2e97db-1429-417f-a9ad-92e3c75db23d" providerId="ADAL" clId="{9A6F8A8F-5573-4CE6-80C0-0A0A648799B4}" dt="2023-09-11T07:57:19.762" v="13241" actId="403"/>
          <ac:spMkLst>
            <pc:docMk/>
            <pc:sldMk cId="1408056626" sldId="256"/>
            <ac:spMk id="7" creationId="{2D3694B5-BEDE-C90C-EFE1-34C0B3C8AE52}"/>
          </ac:spMkLst>
        </pc:spChg>
      </pc:sldChg>
      <pc:sldChg chg="addSp delSp modSp mod modNotesTx">
        <pc:chgData name="Niv Ben-Alul" userId="be2e97db-1429-417f-a9ad-92e3c75db23d" providerId="ADAL" clId="{9A6F8A8F-5573-4CE6-80C0-0A0A648799B4}" dt="2023-09-11T07:13:22.120" v="13182" actId="1076"/>
        <pc:sldMkLst>
          <pc:docMk/>
          <pc:sldMk cId="363476953" sldId="257"/>
        </pc:sldMkLst>
        <pc:spChg chg="mod">
          <ac:chgData name="Niv Ben-Alul" userId="be2e97db-1429-417f-a9ad-92e3c75db23d" providerId="ADAL" clId="{9A6F8A8F-5573-4CE6-80C0-0A0A648799B4}" dt="2023-08-21T07:28:30.393" v="3100" actId="20577"/>
          <ac:spMkLst>
            <pc:docMk/>
            <pc:sldMk cId="363476953" sldId="257"/>
            <ac:spMk id="2" creationId="{251DEF99-311A-FA07-F1D8-68D94D109E47}"/>
          </ac:spMkLst>
        </pc:spChg>
        <pc:spChg chg="mod">
          <ac:chgData name="Niv Ben-Alul" userId="be2e97db-1429-417f-a9ad-92e3c75db23d" providerId="ADAL" clId="{9A6F8A8F-5573-4CE6-80C0-0A0A648799B4}" dt="2023-09-11T07:13:22.120" v="13182" actId="1076"/>
          <ac:spMkLst>
            <pc:docMk/>
            <pc:sldMk cId="363476953" sldId="257"/>
            <ac:spMk id="3" creationId="{FF895E00-0A1F-2165-3A7C-B24D22069977}"/>
          </ac:spMkLst>
        </pc:spChg>
        <pc:spChg chg="add del">
          <ac:chgData name="Niv Ben-Alul" userId="be2e97db-1429-417f-a9ad-92e3c75db23d" providerId="ADAL" clId="{9A6F8A8F-5573-4CE6-80C0-0A0A648799B4}" dt="2023-08-12T15:43:04.453" v="309"/>
          <ac:spMkLst>
            <pc:docMk/>
            <pc:sldMk cId="363476953" sldId="257"/>
            <ac:spMk id="4" creationId="{0E7E63E0-2000-E8D2-1A7E-3234A93D2A3A}"/>
          </ac:spMkLst>
        </pc:spChg>
        <pc:spChg chg="add mod">
          <ac:chgData name="Niv Ben-Alul" userId="be2e97db-1429-417f-a9ad-92e3c75db23d" providerId="ADAL" clId="{9A6F8A8F-5573-4CE6-80C0-0A0A648799B4}" dt="2023-08-21T07:30:22.680" v="3152" actId="20577"/>
          <ac:spMkLst>
            <pc:docMk/>
            <pc:sldMk cId="363476953" sldId="257"/>
            <ac:spMk id="5" creationId="{2AF6E62E-7828-88D8-8DCB-A14A5320926A}"/>
          </ac:spMkLst>
        </pc:spChg>
        <pc:picChg chg="mod">
          <ac:chgData name="Niv Ben-Alul" userId="be2e97db-1429-417f-a9ad-92e3c75db23d" providerId="ADAL" clId="{9A6F8A8F-5573-4CE6-80C0-0A0A648799B4}" dt="2023-09-09T18:14:04.946" v="11835" actId="1076"/>
          <ac:picMkLst>
            <pc:docMk/>
            <pc:sldMk cId="363476953" sldId="257"/>
            <ac:picMk id="4" creationId="{AA6E6E8A-E062-876C-271C-C2EBA8FC9066}"/>
          </ac:picMkLst>
        </pc:picChg>
      </pc:sldChg>
      <pc:sldChg chg="modSp mod ord">
        <pc:chgData name="Niv Ben-Alul" userId="be2e97db-1429-417f-a9ad-92e3c75db23d" providerId="ADAL" clId="{9A6F8A8F-5573-4CE6-80C0-0A0A648799B4}" dt="2023-09-11T07:16:48.776" v="13192"/>
        <pc:sldMkLst>
          <pc:docMk/>
          <pc:sldMk cId="2370299124" sldId="259"/>
        </pc:sldMkLst>
        <pc:spChg chg="mod">
          <ac:chgData name="Niv Ben-Alul" userId="be2e97db-1429-417f-a9ad-92e3c75db23d" providerId="ADAL" clId="{9A6F8A8F-5573-4CE6-80C0-0A0A648799B4}" dt="2023-09-05T18:41:42.157" v="10317" actId="108"/>
          <ac:spMkLst>
            <pc:docMk/>
            <pc:sldMk cId="2370299124" sldId="259"/>
            <ac:spMk id="3" creationId="{FF895E00-0A1F-2165-3A7C-B24D22069977}"/>
          </ac:spMkLst>
        </pc:spChg>
      </pc:sldChg>
      <pc:sldChg chg="addSp delSp modSp mod ord modNotesTx">
        <pc:chgData name="Niv Ben-Alul" userId="be2e97db-1429-417f-a9ad-92e3c75db23d" providerId="ADAL" clId="{9A6F8A8F-5573-4CE6-80C0-0A0A648799B4}" dt="2023-09-05T18:46:46.317" v="10341"/>
        <pc:sldMkLst>
          <pc:docMk/>
          <pc:sldMk cId="2227729809" sldId="262"/>
        </pc:sldMkLst>
        <pc:spChg chg="mod">
          <ac:chgData name="Niv Ben-Alul" userId="be2e97db-1429-417f-a9ad-92e3c75db23d" providerId="ADAL" clId="{9A6F8A8F-5573-4CE6-80C0-0A0A648799B4}" dt="2023-08-28T19:47:57.678" v="9328" actId="20577"/>
          <ac:spMkLst>
            <pc:docMk/>
            <pc:sldMk cId="2227729809" sldId="262"/>
            <ac:spMk id="3" creationId="{FF895E00-0A1F-2165-3A7C-B24D22069977}"/>
          </ac:spMkLst>
        </pc:spChg>
        <pc:spChg chg="add mod">
          <ac:chgData name="Niv Ben-Alul" userId="be2e97db-1429-417f-a9ad-92e3c75db23d" providerId="ADAL" clId="{9A6F8A8F-5573-4CE6-80C0-0A0A648799B4}" dt="2023-08-28T19:41:27.510" v="8576" actId="1076"/>
          <ac:spMkLst>
            <pc:docMk/>
            <pc:sldMk cId="2227729809" sldId="262"/>
            <ac:spMk id="9" creationId="{FE3FF305-82FC-D985-2BD5-653D3B73164F}"/>
          </ac:spMkLst>
        </pc:spChg>
        <pc:spChg chg="add mod">
          <ac:chgData name="Niv Ben-Alul" userId="be2e97db-1429-417f-a9ad-92e3c75db23d" providerId="ADAL" clId="{9A6F8A8F-5573-4CE6-80C0-0A0A648799B4}" dt="2023-08-28T19:41:16.535" v="8575" actId="1076"/>
          <ac:spMkLst>
            <pc:docMk/>
            <pc:sldMk cId="2227729809" sldId="262"/>
            <ac:spMk id="17" creationId="{DE30C71F-D3CC-7CC0-2B14-06205601B270}"/>
          </ac:spMkLst>
        </pc:spChg>
        <pc:grpChg chg="add mod">
          <ac:chgData name="Niv Ben-Alul" userId="be2e97db-1429-417f-a9ad-92e3c75db23d" providerId="ADAL" clId="{9A6F8A8F-5573-4CE6-80C0-0A0A648799B4}" dt="2023-08-20T14:23:46.723" v="1216" actId="1076"/>
          <ac:grpSpMkLst>
            <pc:docMk/>
            <pc:sldMk cId="2227729809" sldId="262"/>
            <ac:grpSpMk id="11" creationId="{924E06F7-8973-3DA0-1E29-F4FE6423D48D}"/>
          </ac:grpSpMkLst>
        </pc:grpChg>
        <pc:picChg chg="add mod">
          <ac:chgData name="Niv Ben-Alul" userId="be2e97db-1429-417f-a9ad-92e3c75db23d" providerId="ADAL" clId="{9A6F8A8F-5573-4CE6-80C0-0A0A648799B4}" dt="2023-08-20T14:23:41.495" v="1214" actId="164"/>
          <ac:picMkLst>
            <pc:docMk/>
            <pc:sldMk cId="2227729809" sldId="262"/>
            <ac:picMk id="5" creationId="{D6D9E59C-151F-0F69-C6E4-1E4676CE250E}"/>
          </ac:picMkLst>
        </pc:picChg>
        <pc:picChg chg="add del">
          <ac:chgData name="Niv Ben-Alul" userId="be2e97db-1429-417f-a9ad-92e3c75db23d" providerId="ADAL" clId="{9A6F8A8F-5573-4CE6-80C0-0A0A648799B4}" dt="2023-08-20T14:17:01.626" v="625" actId="22"/>
          <ac:picMkLst>
            <pc:docMk/>
            <pc:sldMk cId="2227729809" sldId="262"/>
            <ac:picMk id="7" creationId="{F9859C70-5B40-6272-0794-206428105E4B}"/>
          </ac:picMkLst>
        </pc:picChg>
        <pc:picChg chg="add del mod">
          <ac:chgData name="Niv Ben-Alul" userId="be2e97db-1429-417f-a9ad-92e3c75db23d" providerId="ADAL" clId="{9A6F8A8F-5573-4CE6-80C0-0A0A648799B4}" dt="2023-08-20T14:25:56.064" v="1332" actId="478"/>
          <ac:picMkLst>
            <pc:docMk/>
            <pc:sldMk cId="2227729809" sldId="262"/>
            <ac:picMk id="14" creationId="{9E73A4E1-32E9-5E68-4337-01064C1B3D08}"/>
          </ac:picMkLst>
        </pc:picChg>
        <pc:picChg chg="add mod modCrop">
          <ac:chgData name="Niv Ben-Alul" userId="be2e97db-1429-417f-a9ad-92e3c75db23d" providerId="ADAL" clId="{9A6F8A8F-5573-4CE6-80C0-0A0A648799B4}" dt="2023-08-20T14:26:18.698" v="1339" actId="1076"/>
          <ac:picMkLst>
            <pc:docMk/>
            <pc:sldMk cId="2227729809" sldId="262"/>
            <ac:picMk id="16" creationId="{D1011A02-4267-31E5-B3D0-1F28023DFC73}"/>
          </ac:picMkLst>
        </pc:picChg>
      </pc:sldChg>
      <pc:sldChg chg="modSp del mod">
        <pc:chgData name="Niv Ben-Alul" userId="be2e97db-1429-417f-a9ad-92e3c75db23d" providerId="ADAL" clId="{9A6F8A8F-5573-4CE6-80C0-0A0A648799B4}" dt="2023-08-28T19:40:41.597" v="8557" actId="47"/>
        <pc:sldMkLst>
          <pc:docMk/>
          <pc:sldMk cId="416704922" sldId="263"/>
        </pc:sldMkLst>
        <pc:spChg chg="mod">
          <ac:chgData name="Niv Ben-Alul" userId="be2e97db-1429-417f-a9ad-92e3c75db23d" providerId="ADAL" clId="{9A6F8A8F-5573-4CE6-80C0-0A0A648799B4}" dt="2023-08-12T15:42:00.520" v="304" actId="27636"/>
          <ac:spMkLst>
            <pc:docMk/>
            <pc:sldMk cId="416704922" sldId="263"/>
            <ac:spMk id="3" creationId="{FF895E00-0A1F-2165-3A7C-B24D22069977}"/>
          </ac:spMkLst>
        </pc:spChg>
      </pc:sldChg>
      <pc:sldChg chg="addSp delSp modSp mod">
        <pc:chgData name="Niv Ben-Alul" userId="be2e97db-1429-417f-a9ad-92e3c75db23d" providerId="ADAL" clId="{9A6F8A8F-5573-4CE6-80C0-0A0A648799B4}" dt="2023-09-11T07:57:00.861" v="13236" actId="14100"/>
        <pc:sldMkLst>
          <pc:docMk/>
          <pc:sldMk cId="2655506256" sldId="264"/>
        </pc:sldMkLst>
        <pc:spChg chg="mod">
          <ac:chgData name="Niv Ben-Alul" userId="be2e97db-1429-417f-a9ad-92e3c75db23d" providerId="ADAL" clId="{9A6F8A8F-5573-4CE6-80C0-0A0A648799B4}" dt="2023-09-11T07:57:00.861" v="13236" actId="14100"/>
          <ac:spMkLst>
            <pc:docMk/>
            <pc:sldMk cId="2655506256" sldId="264"/>
            <ac:spMk id="3" creationId="{FF895E00-0A1F-2165-3A7C-B24D22069977}"/>
          </ac:spMkLst>
        </pc:spChg>
        <pc:spChg chg="add del">
          <ac:chgData name="Niv Ben-Alul" userId="be2e97db-1429-417f-a9ad-92e3c75db23d" providerId="ADAL" clId="{9A6F8A8F-5573-4CE6-80C0-0A0A648799B4}" dt="2023-08-28T19:40:44.099" v="8559" actId="22"/>
          <ac:spMkLst>
            <pc:docMk/>
            <pc:sldMk cId="2655506256" sldId="264"/>
            <ac:spMk id="5" creationId="{776558B2-C88F-D011-69EB-DDA21674A70F}"/>
          </ac:spMkLst>
        </pc:spChg>
      </pc:sldChg>
      <pc:sldChg chg="delSp modSp mod modNotesTx">
        <pc:chgData name="Niv Ben-Alul" userId="be2e97db-1429-417f-a9ad-92e3c75db23d" providerId="ADAL" clId="{9A6F8A8F-5573-4CE6-80C0-0A0A648799B4}" dt="2023-09-11T06:50:07.781" v="13169" actId="403"/>
        <pc:sldMkLst>
          <pc:docMk/>
          <pc:sldMk cId="2417908964" sldId="267"/>
        </pc:sldMkLst>
        <pc:spChg chg="mod">
          <ac:chgData name="Niv Ben-Alul" userId="be2e97db-1429-417f-a9ad-92e3c75db23d" providerId="ADAL" clId="{9A6F8A8F-5573-4CE6-80C0-0A0A648799B4}" dt="2023-08-12T15:55:58.308" v="422" actId="20577"/>
          <ac:spMkLst>
            <pc:docMk/>
            <pc:sldMk cId="2417908964" sldId="267"/>
            <ac:spMk id="3" creationId="{FF895E00-0A1F-2165-3A7C-B24D22069977}"/>
          </ac:spMkLst>
        </pc:spChg>
        <pc:spChg chg="mod">
          <ac:chgData name="Niv Ben-Alul" userId="be2e97db-1429-417f-a9ad-92e3c75db23d" providerId="ADAL" clId="{9A6F8A8F-5573-4CE6-80C0-0A0A648799B4}" dt="2023-09-11T06:50:07.781" v="13169" actId="403"/>
          <ac:spMkLst>
            <pc:docMk/>
            <pc:sldMk cId="2417908964" sldId="267"/>
            <ac:spMk id="4" creationId="{864800DF-2686-C2C8-7167-9D8F8177950F}"/>
          </ac:spMkLst>
        </pc:spChg>
        <pc:picChg chg="del">
          <ac:chgData name="Niv Ben-Alul" userId="be2e97db-1429-417f-a9ad-92e3c75db23d" providerId="ADAL" clId="{9A6F8A8F-5573-4CE6-80C0-0A0A648799B4}" dt="2023-08-12T15:41:34.899" v="288" actId="478"/>
          <ac:picMkLst>
            <pc:docMk/>
            <pc:sldMk cId="2417908964" sldId="267"/>
            <ac:picMk id="13" creationId="{4965DAAC-58E6-4078-2124-C4DB9435569B}"/>
          </ac:picMkLst>
        </pc:picChg>
        <pc:picChg chg="del">
          <ac:chgData name="Niv Ben-Alul" userId="be2e97db-1429-417f-a9ad-92e3c75db23d" providerId="ADAL" clId="{9A6F8A8F-5573-4CE6-80C0-0A0A648799B4}" dt="2023-08-12T15:41:35.178" v="289" actId="478"/>
          <ac:picMkLst>
            <pc:docMk/>
            <pc:sldMk cId="2417908964" sldId="267"/>
            <ac:picMk id="14" creationId="{27741A88-41F1-D91C-59CB-0832F72BF915}"/>
          </ac:picMkLst>
        </pc:picChg>
      </pc:sldChg>
      <pc:sldChg chg="del">
        <pc:chgData name="Niv Ben-Alul" userId="be2e97db-1429-417f-a9ad-92e3c75db23d" providerId="ADAL" clId="{9A6F8A8F-5573-4CE6-80C0-0A0A648799B4}" dt="2023-08-12T15:41:37.160" v="290" actId="47"/>
        <pc:sldMkLst>
          <pc:docMk/>
          <pc:sldMk cId="1184747263" sldId="268"/>
        </pc:sldMkLst>
      </pc:sldChg>
      <pc:sldChg chg="delSp modSp mod ord">
        <pc:chgData name="Niv Ben-Alul" userId="be2e97db-1429-417f-a9ad-92e3c75db23d" providerId="ADAL" clId="{9A6F8A8F-5573-4CE6-80C0-0A0A648799B4}" dt="2023-09-05T18:52:04.532" v="10435" actId="1076"/>
        <pc:sldMkLst>
          <pc:docMk/>
          <pc:sldMk cId="2942483060" sldId="269"/>
        </pc:sldMkLst>
        <pc:spChg chg="mod">
          <ac:chgData name="Niv Ben-Alul" userId="be2e97db-1429-417f-a9ad-92e3c75db23d" providerId="ADAL" clId="{9A6F8A8F-5573-4CE6-80C0-0A0A648799B4}" dt="2023-08-28T19:39:53.923" v="8522" actId="20577"/>
          <ac:spMkLst>
            <pc:docMk/>
            <pc:sldMk cId="2942483060" sldId="269"/>
            <ac:spMk id="2" creationId="{251DEF99-311A-FA07-F1D8-68D94D109E47}"/>
          </ac:spMkLst>
        </pc:spChg>
        <pc:spChg chg="mod">
          <ac:chgData name="Niv Ben-Alul" userId="be2e97db-1429-417f-a9ad-92e3c75db23d" providerId="ADAL" clId="{9A6F8A8F-5573-4CE6-80C0-0A0A648799B4}" dt="2023-08-12T15:41:39.999" v="291" actId="6549"/>
          <ac:spMkLst>
            <pc:docMk/>
            <pc:sldMk cId="2942483060" sldId="269"/>
            <ac:spMk id="3" creationId="{FF895E00-0A1F-2165-3A7C-B24D22069977}"/>
          </ac:spMkLst>
        </pc:spChg>
        <pc:spChg chg="mod">
          <ac:chgData name="Niv Ben-Alul" userId="be2e97db-1429-417f-a9ad-92e3c75db23d" providerId="ADAL" clId="{9A6F8A8F-5573-4CE6-80C0-0A0A648799B4}" dt="2023-09-05T18:52:04.532" v="10435" actId="1076"/>
          <ac:spMkLst>
            <pc:docMk/>
            <pc:sldMk cId="2942483060" sldId="269"/>
            <ac:spMk id="4" creationId="{3E9BA8F5-7317-6B74-F009-97395E251BCD}"/>
          </ac:spMkLst>
        </pc:spChg>
        <pc:picChg chg="del">
          <ac:chgData name="Niv Ben-Alul" userId="be2e97db-1429-417f-a9ad-92e3c75db23d" providerId="ADAL" clId="{9A6F8A8F-5573-4CE6-80C0-0A0A648799B4}" dt="2023-08-12T15:41:41.066" v="292" actId="478"/>
          <ac:picMkLst>
            <pc:docMk/>
            <pc:sldMk cId="2942483060" sldId="269"/>
            <ac:picMk id="6" creationId="{3E4C3B07-57B3-EF68-C4C5-246801C5903B}"/>
          </ac:picMkLst>
        </pc:picChg>
      </pc:sldChg>
      <pc:sldChg chg="del">
        <pc:chgData name="Niv Ben-Alul" userId="be2e97db-1429-417f-a9ad-92e3c75db23d" providerId="ADAL" clId="{9A6F8A8F-5573-4CE6-80C0-0A0A648799B4}" dt="2023-08-12T15:41:47.695" v="295" actId="47"/>
        <pc:sldMkLst>
          <pc:docMk/>
          <pc:sldMk cId="724194932" sldId="270"/>
        </pc:sldMkLst>
      </pc:sldChg>
      <pc:sldChg chg="del">
        <pc:chgData name="Niv Ben-Alul" userId="be2e97db-1429-417f-a9ad-92e3c75db23d" providerId="ADAL" clId="{9A6F8A8F-5573-4CE6-80C0-0A0A648799B4}" dt="2023-08-12T15:41:48.796" v="296" actId="47"/>
        <pc:sldMkLst>
          <pc:docMk/>
          <pc:sldMk cId="1886622895" sldId="271"/>
        </pc:sldMkLst>
      </pc:sldChg>
      <pc:sldChg chg="del">
        <pc:chgData name="Niv Ben-Alul" userId="be2e97db-1429-417f-a9ad-92e3c75db23d" providerId="ADAL" clId="{9A6F8A8F-5573-4CE6-80C0-0A0A648799B4}" dt="2023-08-12T15:41:50.778" v="298" actId="47"/>
        <pc:sldMkLst>
          <pc:docMk/>
          <pc:sldMk cId="1064915237" sldId="272"/>
        </pc:sldMkLst>
      </pc:sldChg>
      <pc:sldChg chg="del">
        <pc:chgData name="Niv Ben-Alul" userId="be2e97db-1429-417f-a9ad-92e3c75db23d" providerId="ADAL" clId="{9A6F8A8F-5573-4CE6-80C0-0A0A648799B4}" dt="2023-08-12T15:41:53.975" v="300" actId="47"/>
        <pc:sldMkLst>
          <pc:docMk/>
          <pc:sldMk cId="595547288" sldId="273"/>
        </pc:sldMkLst>
      </pc:sldChg>
      <pc:sldChg chg="modSp del mod">
        <pc:chgData name="Niv Ben-Alul" userId="be2e97db-1429-417f-a9ad-92e3c75db23d" providerId="ADAL" clId="{9A6F8A8F-5573-4CE6-80C0-0A0A648799B4}" dt="2023-08-12T15:41:46.099" v="294" actId="47"/>
        <pc:sldMkLst>
          <pc:docMk/>
          <pc:sldMk cId="3640788966" sldId="274"/>
        </pc:sldMkLst>
        <pc:spChg chg="mod">
          <ac:chgData name="Niv Ben-Alul" userId="be2e97db-1429-417f-a9ad-92e3c75db23d" providerId="ADAL" clId="{9A6F8A8F-5573-4CE6-80C0-0A0A648799B4}" dt="2023-08-12T15:41:42.545" v="293" actId="6549"/>
          <ac:spMkLst>
            <pc:docMk/>
            <pc:sldMk cId="3640788966" sldId="274"/>
            <ac:spMk id="3" creationId="{FF895E00-0A1F-2165-3A7C-B24D22069977}"/>
          </ac:spMkLst>
        </pc:spChg>
      </pc:sldChg>
      <pc:sldChg chg="del">
        <pc:chgData name="Niv Ben-Alul" userId="be2e97db-1429-417f-a9ad-92e3c75db23d" providerId="ADAL" clId="{9A6F8A8F-5573-4CE6-80C0-0A0A648799B4}" dt="2023-08-12T15:41:49.722" v="297" actId="47"/>
        <pc:sldMkLst>
          <pc:docMk/>
          <pc:sldMk cId="2641924890" sldId="275"/>
        </pc:sldMkLst>
      </pc:sldChg>
      <pc:sldChg chg="del">
        <pc:chgData name="Niv Ben-Alul" userId="be2e97db-1429-417f-a9ad-92e3c75db23d" providerId="ADAL" clId="{9A6F8A8F-5573-4CE6-80C0-0A0A648799B4}" dt="2023-08-12T15:41:52.817" v="299" actId="47"/>
        <pc:sldMkLst>
          <pc:docMk/>
          <pc:sldMk cId="239070154" sldId="276"/>
        </pc:sldMkLst>
      </pc:sldChg>
      <pc:sldChg chg="del">
        <pc:chgData name="Niv Ben-Alul" userId="be2e97db-1429-417f-a9ad-92e3c75db23d" providerId="ADAL" clId="{9A6F8A8F-5573-4CE6-80C0-0A0A648799B4}" dt="2023-08-12T15:41:55.253" v="301" actId="47"/>
        <pc:sldMkLst>
          <pc:docMk/>
          <pc:sldMk cId="892376214" sldId="277"/>
        </pc:sldMkLst>
      </pc:sldChg>
      <pc:sldChg chg="addSp delSp modSp add mod modNotesTx">
        <pc:chgData name="Niv Ben-Alul" userId="be2e97db-1429-417f-a9ad-92e3c75db23d" providerId="ADAL" clId="{9A6F8A8F-5573-4CE6-80C0-0A0A648799B4}" dt="2023-09-09T17:35:31.624" v="10646" actId="6549"/>
        <pc:sldMkLst>
          <pc:docMk/>
          <pc:sldMk cId="1217572713" sldId="278"/>
        </pc:sldMkLst>
        <pc:spChg chg="del mod">
          <ac:chgData name="Niv Ben-Alul" userId="be2e97db-1429-417f-a9ad-92e3c75db23d" providerId="ADAL" clId="{9A6F8A8F-5573-4CE6-80C0-0A0A648799B4}" dt="2023-08-21T06:58:15.223" v="1639" actId="478"/>
          <ac:spMkLst>
            <pc:docMk/>
            <pc:sldMk cId="1217572713" sldId="278"/>
            <ac:spMk id="2" creationId="{251DEF99-311A-FA07-F1D8-68D94D109E47}"/>
          </ac:spMkLst>
        </pc:spChg>
        <pc:spChg chg="mod">
          <ac:chgData name="Niv Ben-Alul" userId="be2e97db-1429-417f-a9ad-92e3c75db23d" providerId="ADAL" clId="{9A6F8A8F-5573-4CE6-80C0-0A0A648799B4}" dt="2023-08-21T11:09:46.690" v="5054" actId="6549"/>
          <ac:spMkLst>
            <pc:docMk/>
            <pc:sldMk cId="1217572713" sldId="278"/>
            <ac:spMk id="3" creationId="{FF895E00-0A1F-2165-3A7C-B24D22069977}"/>
          </ac:spMkLst>
        </pc:spChg>
        <pc:spChg chg="add del mod">
          <ac:chgData name="Niv Ben-Alul" userId="be2e97db-1429-417f-a9ad-92e3c75db23d" providerId="ADAL" clId="{9A6F8A8F-5573-4CE6-80C0-0A0A648799B4}" dt="2023-08-21T06:58:25.102" v="1645" actId="478"/>
          <ac:spMkLst>
            <pc:docMk/>
            <pc:sldMk cId="1217572713" sldId="278"/>
            <ac:spMk id="5" creationId="{6EE69199-2386-5033-7663-8269D69F3AA7}"/>
          </ac:spMkLst>
        </pc:spChg>
        <pc:spChg chg="add del mod">
          <ac:chgData name="Niv Ben-Alul" userId="be2e97db-1429-417f-a9ad-92e3c75db23d" providerId="ADAL" clId="{9A6F8A8F-5573-4CE6-80C0-0A0A648799B4}" dt="2023-08-21T06:58:22.383" v="1644" actId="478"/>
          <ac:spMkLst>
            <pc:docMk/>
            <pc:sldMk cId="1217572713" sldId="278"/>
            <ac:spMk id="6" creationId="{9EC14424-8638-D994-16CA-AD68BED7E7CC}"/>
          </ac:spMkLst>
        </pc:spChg>
        <pc:spChg chg="add mod">
          <ac:chgData name="Niv Ben-Alul" userId="be2e97db-1429-417f-a9ad-92e3c75db23d" providerId="ADAL" clId="{9A6F8A8F-5573-4CE6-80C0-0A0A648799B4}" dt="2023-08-21T06:58:25.549" v="1646"/>
          <ac:spMkLst>
            <pc:docMk/>
            <pc:sldMk cId="1217572713" sldId="278"/>
            <ac:spMk id="7" creationId="{7A1B1A0A-B870-0F47-3ACA-52FCB0CC3386}"/>
          </ac:spMkLst>
        </pc:spChg>
        <pc:spChg chg="add mod">
          <ac:chgData name="Niv Ben-Alul" userId="be2e97db-1429-417f-a9ad-92e3c75db23d" providerId="ADAL" clId="{9A6F8A8F-5573-4CE6-80C0-0A0A648799B4}" dt="2023-09-09T17:35:31.624" v="10646" actId="6549"/>
          <ac:spMkLst>
            <pc:docMk/>
            <pc:sldMk cId="1217572713" sldId="278"/>
            <ac:spMk id="9" creationId="{6C8E0E18-ACFD-0006-4A33-CA67B33164AF}"/>
          </ac:spMkLst>
        </pc:spChg>
        <pc:spChg chg="add mod">
          <ac:chgData name="Niv Ben-Alul" userId="be2e97db-1429-417f-a9ad-92e3c75db23d" providerId="ADAL" clId="{9A6F8A8F-5573-4CE6-80C0-0A0A648799B4}" dt="2023-08-21T08:09:06.783" v="4668" actId="20577"/>
          <ac:spMkLst>
            <pc:docMk/>
            <pc:sldMk cId="1217572713" sldId="278"/>
            <ac:spMk id="11" creationId="{053DAF3E-135E-624F-36F8-881ABCB72C01}"/>
          </ac:spMkLst>
        </pc:spChg>
        <pc:spChg chg="add mod">
          <ac:chgData name="Niv Ben-Alul" userId="be2e97db-1429-417f-a9ad-92e3c75db23d" providerId="ADAL" clId="{9A6F8A8F-5573-4CE6-80C0-0A0A648799B4}" dt="2023-08-21T08:08:58.101" v="4663" actId="114"/>
          <ac:spMkLst>
            <pc:docMk/>
            <pc:sldMk cId="1217572713" sldId="278"/>
            <ac:spMk id="13" creationId="{76F78B19-FB36-DF09-C3BA-5D0CBB54EB45}"/>
          </ac:spMkLst>
        </pc:spChg>
        <pc:grpChg chg="add mod">
          <ac:chgData name="Niv Ben-Alul" userId="be2e97db-1429-417f-a9ad-92e3c75db23d" providerId="ADAL" clId="{9A6F8A8F-5573-4CE6-80C0-0A0A648799B4}" dt="2023-08-21T11:09:53.770" v="5055" actId="1076"/>
          <ac:grpSpMkLst>
            <pc:docMk/>
            <pc:sldMk cId="1217572713" sldId="278"/>
            <ac:grpSpMk id="19" creationId="{EF234FA6-1BFB-A0BE-6CAF-D4D2C78F1E80}"/>
          </ac:grpSpMkLst>
        </pc:grpChg>
        <pc:cxnChg chg="add mod">
          <ac:chgData name="Niv Ben-Alul" userId="be2e97db-1429-417f-a9ad-92e3c75db23d" providerId="ADAL" clId="{9A6F8A8F-5573-4CE6-80C0-0A0A648799B4}" dt="2023-08-21T08:08:21.827" v="4642" actId="14100"/>
          <ac:cxnSpMkLst>
            <pc:docMk/>
            <pc:sldMk cId="1217572713" sldId="278"/>
            <ac:cxnSpMk id="15" creationId="{B1B9FEE8-3D87-DEC0-D8E8-25322CDB5F48}"/>
          </ac:cxnSpMkLst>
        </pc:cxnChg>
        <pc:cxnChg chg="add mod">
          <ac:chgData name="Niv Ben-Alul" userId="be2e97db-1429-417f-a9ad-92e3c75db23d" providerId="ADAL" clId="{9A6F8A8F-5573-4CE6-80C0-0A0A648799B4}" dt="2023-08-21T08:08:24.261" v="4643" actId="14100"/>
          <ac:cxnSpMkLst>
            <pc:docMk/>
            <pc:sldMk cId="1217572713" sldId="278"/>
            <ac:cxnSpMk id="16" creationId="{01FC22C3-E9BA-7873-75B5-72396CA24883}"/>
          </ac:cxnSpMkLst>
        </pc:cxnChg>
      </pc:sldChg>
      <pc:sldChg chg="delSp modSp add mod modNotesTx">
        <pc:chgData name="Niv Ben-Alul" userId="be2e97db-1429-417f-a9ad-92e3c75db23d" providerId="ADAL" clId="{9A6F8A8F-5573-4CE6-80C0-0A0A648799B4}" dt="2023-09-05T18:49:27.268" v="10388" actId="20577"/>
        <pc:sldMkLst>
          <pc:docMk/>
          <pc:sldMk cId="1493184787" sldId="279"/>
        </pc:sldMkLst>
        <pc:spChg chg="mod">
          <ac:chgData name="Niv Ben-Alul" userId="be2e97db-1429-417f-a9ad-92e3c75db23d" providerId="ADAL" clId="{9A6F8A8F-5573-4CE6-80C0-0A0A648799B4}" dt="2023-08-21T06:58:46.628" v="1648" actId="1076"/>
          <ac:spMkLst>
            <pc:docMk/>
            <pc:sldMk cId="1493184787" sldId="279"/>
            <ac:spMk id="2" creationId="{251DEF99-311A-FA07-F1D8-68D94D109E47}"/>
          </ac:spMkLst>
        </pc:spChg>
        <pc:spChg chg="mod">
          <ac:chgData name="Niv Ben-Alul" userId="be2e97db-1429-417f-a9ad-92e3c75db23d" providerId="ADAL" clId="{9A6F8A8F-5573-4CE6-80C0-0A0A648799B4}" dt="2023-08-21T08:50:15.974" v="4695" actId="2711"/>
          <ac:spMkLst>
            <pc:docMk/>
            <pc:sldMk cId="1493184787" sldId="279"/>
            <ac:spMk id="3" creationId="{FF895E00-0A1F-2165-3A7C-B24D22069977}"/>
          </ac:spMkLst>
        </pc:spChg>
        <pc:spChg chg="mod">
          <ac:chgData name="Niv Ben-Alul" userId="be2e97db-1429-417f-a9ad-92e3c75db23d" providerId="ADAL" clId="{9A6F8A8F-5573-4CE6-80C0-0A0A648799B4}" dt="2023-09-05T18:49:27.268" v="10388" actId="20577"/>
          <ac:spMkLst>
            <pc:docMk/>
            <pc:sldMk cId="1493184787" sldId="279"/>
            <ac:spMk id="4" creationId="{0AEF05B7-C896-EC8A-6DB3-0C75532B9AC5}"/>
          </ac:spMkLst>
        </pc:spChg>
        <pc:spChg chg="del">
          <ac:chgData name="Niv Ben-Alul" userId="be2e97db-1429-417f-a9ad-92e3c75db23d" providerId="ADAL" clId="{9A6F8A8F-5573-4CE6-80C0-0A0A648799B4}" dt="2023-08-28T13:18:36.571" v="7254" actId="478"/>
          <ac:spMkLst>
            <pc:docMk/>
            <pc:sldMk cId="1493184787" sldId="279"/>
            <ac:spMk id="6" creationId="{9B1183A9-C298-20BA-53EE-D139B095ACD5}"/>
          </ac:spMkLst>
        </pc:spChg>
      </pc:sldChg>
      <pc:sldChg chg="addSp delSp modSp add mod ord modNotesTx">
        <pc:chgData name="Niv Ben-Alul" userId="be2e97db-1429-417f-a9ad-92e3c75db23d" providerId="ADAL" clId="{9A6F8A8F-5573-4CE6-80C0-0A0A648799B4}" dt="2023-08-28T19:08:42.722" v="7428"/>
        <pc:sldMkLst>
          <pc:docMk/>
          <pc:sldMk cId="684318856" sldId="280"/>
        </pc:sldMkLst>
        <pc:spChg chg="mod ord">
          <ac:chgData name="Niv Ben-Alul" userId="be2e97db-1429-417f-a9ad-92e3c75db23d" providerId="ADAL" clId="{9A6F8A8F-5573-4CE6-80C0-0A0A648799B4}" dt="2023-08-21T08:50:29.261" v="4698" actId="2711"/>
          <ac:spMkLst>
            <pc:docMk/>
            <pc:sldMk cId="684318856" sldId="280"/>
            <ac:spMk id="2" creationId="{251DEF99-311A-FA07-F1D8-68D94D109E47}"/>
          </ac:spMkLst>
        </pc:spChg>
        <pc:spChg chg="del mod">
          <ac:chgData name="Niv Ben-Alul" userId="be2e97db-1429-417f-a9ad-92e3c75db23d" providerId="ADAL" clId="{9A6F8A8F-5573-4CE6-80C0-0A0A648799B4}" dt="2023-08-12T15:45:28.308" v="374" actId="478"/>
          <ac:spMkLst>
            <pc:docMk/>
            <pc:sldMk cId="684318856" sldId="280"/>
            <ac:spMk id="3" creationId="{FF895E00-0A1F-2165-3A7C-B24D22069977}"/>
          </ac:spMkLst>
        </pc:spChg>
        <pc:spChg chg="add del mod ord">
          <ac:chgData name="Niv Ben-Alul" userId="be2e97db-1429-417f-a9ad-92e3c75db23d" providerId="ADAL" clId="{9A6F8A8F-5573-4CE6-80C0-0A0A648799B4}" dt="2023-08-12T15:55:24.298" v="395" actId="26606"/>
          <ac:spMkLst>
            <pc:docMk/>
            <pc:sldMk cId="684318856" sldId="280"/>
            <ac:spMk id="5" creationId="{F12D7CF9-F847-7DF0-B789-48D00B6CD5A3}"/>
          </ac:spMkLst>
        </pc:spChg>
        <pc:spChg chg="add del">
          <ac:chgData name="Niv Ben-Alul" userId="be2e97db-1429-417f-a9ad-92e3c75db23d" providerId="ADAL" clId="{9A6F8A8F-5573-4CE6-80C0-0A0A648799B4}" dt="2023-08-12T15:55:24.298" v="395" actId="26606"/>
          <ac:spMkLst>
            <pc:docMk/>
            <pc:sldMk cId="684318856" sldId="280"/>
            <ac:spMk id="8" creationId="{70DFC902-7D23-471A-B557-B6B6917D7A0D}"/>
          </ac:spMkLst>
        </pc:spChg>
        <pc:spChg chg="add del">
          <ac:chgData name="Niv Ben-Alul" userId="be2e97db-1429-417f-a9ad-92e3c75db23d" providerId="ADAL" clId="{9A6F8A8F-5573-4CE6-80C0-0A0A648799B4}" dt="2023-08-12T15:55:24.298" v="395" actId="26606"/>
          <ac:spMkLst>
            <pc:docMk/>
            <pc:sldMk cId="684318856" sldId="280"/>
            <ac:spMk id="10" creationId="{A55D5633-D557-4DCA-982C-FF36EB7A1C00}"/>
          </ac:spMkLst>
        </pc:spChg>
        <pc:spChg chg="add del">
          <ac:chgData name="Niv Ben-Alul" userId="be2e97db-1429-417f-a9ad-92e3c75db23d" providerId="ADAL" clId="{9A6F8A8F-5573-4CE6-80C0-0A0A648799B4}" dt="2023-08-12T15:55:24.298" v="395" actId="26606"/>
          <ac:spMkLst>
            <pc:docMk/>
            <pc:sldMk cId="684318856" sldId="280"/>
            <ac:spMk id="12" creationId="{450D3AD2-FA80-415F-A9CE-54D884561CD7}"/>
          </ac:spMkLst>
        </pc:spChg>
        <pc:spChg chg="add del">
          <ac:chgData name="Niv Ben-Alul" userId="be2e97db-1429-417f-a9ad-92e3c75db23d" providerId="ADAL" clId="{9A6F8A8F-5573-4CE6-80C0-0A0A648799B4}" dt="2023-08-12T15:55:13.541" v="392" actId="26606"/>
          <ac:spMkLst>
            <pc:docMk/>
            <pc:sldMk cId="684318856" sldId="280"/>
            <ac:spMk id="14" creationId="{37C89E4B-3C9F-44B9-8B86-D9E3D112D8EC}"/>
          </ac:spMkLst>
        </pc:spChg>
        <pc:spChg chg="add del">
          <ac:chgData name="Niv Ben-Alul" userId="be2e97db-1429-417f-a9ad-92e3c75db23d" providerId="ADAL" clId="{9A6F8A8F-5573-4CE6-80C0-0A0A648799B4}" dt="2023-08-12T15:54:58.075" v="387" actId="26606"/>
          <ac:spMkLst>
            <pc:docMk/>
            <pc:sldMk cId="684318856" sldId="280"/>
            <ac:spMk id="17" creationId="{8108D317-7CBD-4897-BD1F-959436D2A3BE}"/>
          </ac:spMkLst>
        </pc:spChg>
        <pc:spChg chg="add del">
          <ac:chgData name="Niv Ben-Alul" userId="be2e97db-1429-417f-a9ad-92e3c75db23d" providerId="ADAL" clId="{9A6F8A8F-5573-4CE6-80C0-0A0A648799B4}" dt="2023-08-12T15:54:58.075" v="387" actId="26606"/>
          <ac:spMkLst>
            <pc:docMk/>
            <pc:sldMk cId="684318856" sldId="280"/>
            <ac:spMk id="19" creationId="{D6297641-8B9F-4767-9606-8A11313227BF}"/>
          </ac:spMkLst>
        </pc:spChg>
        <pc:spChg chg="add del">
          <ac:chgData name="Niv Ben-Alul" userId="be2e97db-1429-417f-a9ad-92e3c75db23d" providerId="ADAL" clId="{9A6F8A8F-5573-4CE6-80C0-0A0A648799B4}" dt="2023-08-12T15:55:24.294" v="394" actId="26606"/>
          <ac:spMkLst>
            <pc:docMk/>
            <pc:sldMk cId="684318856" sldId="280"/>
            <ac:spMk id="20" creationId="{F12D7CF9-F847-7DF0-B789-48D00B6CD5A3}"/>
          </ac:spMkLst>
        </pc:spChg>
        <pc:spChg chg="add del">
          <ac:chgData name="Niv Ben-Alul" userId="be2e97db-1429-417f-a9ad-92e3c75db23d" providerId="ADAL" clId="{9A6F8A8F-5573-4CE6-80C0-0A0A648799B4}" dt="2023-08-12T15:54:58.075" v="387" actId="26606"/>
          <ac:spMkLst>
            <pc:docMk/>
            <pc:sldMk cId="684318856" sldId="280"/>
            <ac:spMk id="21" creationId="{D8F3CA65-EA00-46B4-9616-39E6853F7BED}"/>
          </ac:spMkLst>
        </pc:spChg>
        <pc:spChg chg="add">
          <ac:chgData name="Niv Ben-Alul" userId="be2e97db-1429-417f-a9ad-92e3c75db23d" providerId="ADAL" clId="{9A6F8A8F-5573-4CE6-80C0-0A0A648799B4}" dt="2023-08-12T15:55:24.298" v="395" actId="26606"/>
          <ac:spMkLst>
            <pc:docMk/>
            <pc:sldMk cId="684318856" sldId="280"/>
            <ac:spMk id="25" creationId="{D12DDE76-C203-4047-9998-63900085B5E8}"/>
          </ac:spMkLst>
        </pc:spChg>
        <pc:spChg chg="add del">
          <ac:chgData name="Niv Ben-Alul" userId="be2e97db-1429-417f-a9ad-92e3c75db23d" providerId="ADAL" clId="{9A6F8A8F-5573-4CE6-80C0-0A0A648799B4}" dt="2023-08-12T15:46:02.801" v="382" actId="26606"/>
          <ac:spMkLst>
            <pc:docMk/>
            <pc:sldMk cId="684318856" sldId="280"/>
            <ac:spMk id="26" creationId="{0B9EE3F3-89B7-43C3-8651-C4C96830993D}"/>
          </ac:spMkLst>
        </pc:spChg>
        <pc:spChg chg="add del">
          <ac:chgData name="Niv Ben-Alul" userId="be2e97db-1429-417f-a9ad-92e3c75db23d" providerId="ADAL" clId="{9A6F8A8F-5573-4CE6-80C0-0A0A648799B4}" dt="2023-08-12T15:46:02.801" v="382" actId="26606"/>
          <ac:spMkLst>
            <pc:docMk/>
            <pc:sldMk cId="684318856" sldId="280"/>
            <ac:spMk id="28" creationId="{33AE4636-AEEC-45D6-84D4-7AC2DA48ECF8}"/>
          </ac:spMkLst>
        </pc:spChg>
        <pc:spChg chg="add del">
          <ac:chgData name="Niv Ben-Alul" userId="be2e97db-1429-417f-a9ad-92e3c75db23d" providerId="ADAL" clId="{9A6F8A8F-5573-4CE6-80C0-0A0A648799B4}" dt="2023-08-12T15:46:02.801" v="382" actId="26606"/>
          <ac:spMkLst>
            <pc:docMk/>
            <pc:sldMk cId="684318856" sldId="280"/>
            <ac:spMk id="30" creationId="{8D9CE0F4-2EB2-4F1F-8AAC-DB3571D9FE10}"/>
          </ac:spMkLst>
        </pc:spChg>
        <pc:spChg chg="add del">
          <ac:chgData name="Niv Ben-Alul" userId="be2e97db-1429-417f-a9ad-92e3c75db23d" providerId="ADAL" clId="{9A6F8A8F-5573-4CE6-80C0-0A0A648799B4}" dt="2023-08-12T15:54:55.769" v="384" actId="26606"/>
          <ac:spMkLst>
            <pc:docMk/>
            <pc:sldMk cId="684318856" sldId="280"/>
            <ac:spMk id="32" creationId="{8108D317-7CBD-4897-BD1F-959436D2A3BE}"/>
          </ac:spMkLst>
        </pc:spChg>
        <pc:spChg chg="add del">
          <ac:chgData name="Niv Ben-Alul" userId="be2e97db-1429-417f-a9ad-92e3c75db23d" providerId="ADAL" clId="{9A6F8A8F-5573-4CE6-80C0-0A0A648799B4}" dt="2023-08-12T15:54:55.769" v="384" actId="26606"/>
          <ac:spMkLst>
            <pc:docMk/>
            <pc:sldMk cId="684318856" sldId="280"/>
            <ac:spMk id="33" creationId="{D6297641-8B9F-4767-9606-8A11313227BF}"/>
          </ac:spMkLst>
        </pc:spChg>
        <pc:spChg chg="add del">
          <ac:chgData name="Niv Ben-Alul" userId="be2e97db-1429-417f-a9ad-92e3c75db23d" providerId="ADAL" clId="{9A6F8A8F-5573-4CE6-80C0-0A0A648799B4}" dt="2023-08-12T15:54:55.769" v="384" actId="26606"/>
          <ac:spMkLst>
            <pc:docMk/>
            <pc:sldMk cId="684318856" sldId="280"/>
            <ac:spMk id="34" creationId="{D8F3CA65-EA00-46B4-9616-39E6853F7BED}"/>
          </ac:spMkLst>
        </pc:spChg>
        <pc:grpChg chg="add del">
          <ac:chgData name="Niv Ben-Alul" userId="be2e97db-1429-417f-a9ad-92e3c75db23d" providerId="ADAL" clId="{9A6F8A8F-5573-4CE6-80C0-0A0A648799B4}" dt="2023-08-12T15:55:24.294" v="394" actId="26606"/>
          <ac:grpSpMkLst>
            <pc:docMk/>
            <pc:sldMk cId="684318856" sldId="280"/>
            <ac:grpSpMk id="22" creationId="{1FD67D68-9B83-C338-8342-3348D8F22347}"/>
          </ac:grpSpMkLst>
        </pc:grpChg>
        <pc:picChg chg="add del mod ord modCrop">
          <ac:chgData name="Niv Ben-Alul" userId="be2e97db-1429-417f-a9ad-92e3c75db23d" providerId="ADAL" clId="{9A6F8A8F-5573-4CE6-80C0-0A0A648799B4}" dt="2023-08-12T15:55:00.092" v="388" actId="478"/>
          <ac:picMkLst>
            <pc:docMk/>
            <pc:sldMk cId="684318856" sldId="280"/>
            <ac:picMk id="6" creationId="{15F5A184-47EF-9E26-5947-64EB993A8E70}"/>
          </ac:picMkLst>
        </pc:picChg>
        <pc:picChg chg="add mod">
          <ac:chgData name="Niv Ben-Alul" userId="be2e97db-1429-417f-a9ad-92e3c75db23d" providerId="ADAL" clId="{9A6F8A8F-5573-4CE6-80C0-0A0A648799B4}" dt="2023-08-12T15:55:24.298" v="395" actId="26606"/>
          <ac:picMkLst>
            <pc:docMk/>
            <pc:sldMk cId="684318856" sldId="280"/>
            <ac:picMk id="9" creationId="{3537FE68-8195-56CD-ECF2-40D418A031B0}"/>
          </ac:picMkLst>
        </pc:picChg>
        <pc:cxnChg chg="add del">
          <ac:chgData name="Niv Ben-Alul" userId="be2e97db-1429-417f-a9ad-92e3c75db23d" providerId="ADAL" clId="{9A6F8A8F-5573-4CE6-80C0-0A0A648799B4}" dt="2023-08-12T15:55:13.541" v="392" actId="26606"/>
          <ac:cxnSpMkLst>
            <pc:docMk/>
            <pc:sldMk cId="684318856" sldId="280"/>
            <ac:cxnSpMk id="15" creationId="{AA2EAA10-076F-46BD-8F0F-B9A2FB77A85C}"/>
          </ac:cxnSpMkLst>
        </pc:cxnChg>
        <pc:cxnChg chg="add del">
          <ac:chgData name="Niv Ben-Alul" userId="be2e97db-1429-417f-a9ad-92e3c75db23d" providerId="ADAL" clId="{9A6F8A8F-5573-4CE6-80C0-0A0A648799B4}" dt="2023-08-12T15:55:13.541" v="392" actId="26606"/>
          <ac:cxnSpMkLst>
            <pc:docMk/>
            <pc:sldMk cId="684318856" sldId="280"/>
            <ac:cxnSpMk id="16" creationId="{D891E407-403B-4764-86C9-33A56D3BCAA3}"/>
          </ac:cxnSpMkLst>
        </pc:cxnChg>
      </pc:sldChg>
      <pc:sldChg chg="addSp delSp modSp new mod setBg">
        <pc:chgData name="Niv Ben-Alul" userId="be2e97db-1429-417f-a9ad-92e3c75db23d" providerId="ADAL" clId="{9A6F8A8F-5573-4CE6-80C0-0A0A648799B4}" dt="2023-08-12T15:45:01.469" v="324" actId="21"/>
        <pc:sldMkLst>
          <pc:docMk/>
          <pc:sldMk cId="363529581" sldId="281"/>
        </pc:sldMkLst>
        <pc:spChg chg="del">
          <ac:chgData name="Niv Ben-Alul" userId="be2e97db-1429-417f-a9ad-92e3c75db23d" providerId="ADAL" clId="{9A6F8A8F-5573-4CE6-80C0-0A0A648799B4}" dt="2023-08-12T15:43:32.469" v="311" actId="478"/>
          <ac:spMkLst>
            <pc:docMk/>
            <pc:sldMk cId="363529581" sldId="281"/>
            <ac:spMk id="2" creationId="{7559F19A-19B4-DB7E-9961-353889264E36}"/>
          </ac:spMkLst>
        </pc:spChg>
        <pc:spChg chg="del">
          <ac:chgData name="Niv Ben-Alul" userId="be2e97db-1429-417f-a9ad-92e3c75db23d" providerId="ADAL" clId="{9A6F8A8F-5573-4CE6-80C0-0A0A648799B4}" dt="2023-08-12T15:43:32.469" v="311" actId="478"/>
          <ac:spMkLst>
            <pc:docMk/>
            <pc:sldMk cId="363529581" sldId="281"/>
            <ac:spMk id="3" creationId="{67A034F2-6974-67F5-60A9-67A2FB54125D}"/>
          </ac:spMkLst>
        </pc:spChg>
        <pc:spChg chg="add del">
          <ac:chgData name="Niv Ben-Alul" userId="be2e97db-1429-417f-a9ad-92e3c75db23d" providerId="ADAL" clId="{9A6F8A8F-5573-4CE6-80C0-0A0A648799B4}" dt="2023-08-12T15:43:49.400" v="315" actId="26606"/>
          <ac:spMkLst>
            <pc:docMk/>
            <pc:sldMk cId="363529581" sldId="281"/>
            <ac:spMk id="10" creationId="{F3060C83-F051-4F0E-ABAD-AA0DFC48B218}"/>
          </ac:spMkLst>
        </pc:spChg>
        <pc:spChg chg="add del">
          <ac:chgData name="Niv Ben-Alul" userId="be2e97db-1429-417f-a9ad-92e3c75db23d" providerId="ADAL" clId="{9A6F8A8F-5573-4CE6-80C0-0A0A648799B4}" dt="2023-08-12T15:43:49.400" v="315" actId="26606"/>
          <ac:spMkLst>
            <pc:docMk/>
            <pc:sldMk cId="363529581" sldId="281"/>
            <ac:spMk id="12" creationId="{83C98ABE-055B-441F-B07E-44F97F083C39}"/>
          </ac:spMkLst>
        </pc:spChg>
        <pc:spChg chg="add del">
          <ac:chgData name="Niv Ben-Alul" userId="be2e97db-1429-417f-a9ad-92e3c75db23d" providerId="ADAL" clId="{9A6F8A8F-5573-4CE6-80C0-0A0A648799B4}" dt="2023-08-12T15:43:49.400" v="315" actId="26606"/>
          <ac:spMkLst>
            <pc:docMk/>
            <pc:sldMk cId="363529581" sldId="281"/>
            <ac:spMk id="14" creationId="{29FDB030-9B49-4CED-8CCD-4D99382388AC}"/>
          </ac:spMkLst>
        </pc:spChg>
        <pc:spChg chg="add del">
          <ac:chgData name="Niv Ben-Alul" userId="be2e97db-1429-417f-a9ad-92e3c75db23d" providerId="ADAL" clId="{9A6F8A8F-5573-4CE6-80C0-0A0A648799B4}" dt="2023-08-12T15:43:49.400" v="315" actId="26606"/>
          <ac:spMkLst>
            <pc:docMk/>
            <pc:sldMk cId="363529581" sldId="281"/>
            <ac:spMk id="16" creationId="{3783CA14-24A1-485C-8B30-D6A5D87987AD}"/>
          </ac:spMkLst>
        </pc:spChg>
        <pc:spChg chg="add del">
          <ac:chgData name="Niv Ben-Alul" userId="be2e97db-1429-417f-a9ad-92e3c75db23d" providerId="ADAL" clId="{9A6F8A8F-5573-4CE6-80C0-0A0A648799B4}" dt="2023-08-12T15:43:49.400" v="315" actId="26606"/>
          <ac:spMkLst>
            <pc:docMk/>
            <pc:sldMk cId="363529581" sldId="281"/>
            <ac:spMk id="18" creationId="{9A97C86A-04D6-40F7-AE84-31AB43E6A846}"/>
          </ac:spMkLst>
        </pc:spChg>
        <pc:spChg chg="add del">
          <ac:chgData name="Niv Ben-Alul" userId="be2e97db-1429-417f-a9ad-92e3c75db23d" providerId="ADAL" clId="{9A6F8A8F-5573-4CE6-80C0-0A0A648799B4}" dt="2023-08-12T15:43:49.400" v="315" actId="26606"/>
          <ac:spMkLst>
            <pc:docMk/>
            <pc:sldMk cId="363529581" sldId="281"/>
            <ac:spMk id="20" creationId="{FF9F2414-84E8-453E-B1F3-389FDE8192D9}"/>
          </ac:spMkLst>
        </pc:spChg>
        <pc:spChg chg="add del">
          <ac:chgData name="Niv Ben-Alul" userId="be2e97db-1429-417f-a9ad-92e3c75db23d" providerId="ADAL" clId="{9A6F8A8F-5573-4CE6-80C0-0A0A648799B4}" dt="2023-08-12T15:43:49.400" v="315" actId="26606"/>
          <ac:spMkLst>
            <pc:docMk/>
            <pc:sldMk cId="363529581" sldId="281"/>
            <ac:spMk id="22" creationId="{3ECA69A1-7536-43AC-85EF-C7106179F5ED}"/>
          </ac:spMkLst>
        </pc:spChg>
        <pc:picChg chg="add mod">
          <ac:chgData name="Niv Ben-Alul" userId="be2e97db-1429-417f-a9ad-92e3c75db23d" providerId="ADAL" clId="{9A6F8A8F-5573-4CE6-80C0-0A0A648799B4}" dt="2023-08-12T15:43:57.550" v="320" actId="1076"/>
          <ac:picMkLst>
            <pc:docMk/>
            <pc:sldMk cId="363529581" sldId="281"/>
            <ac:picMk id="5" creationId="{04B8D1DE-6A99-F980-ECAD-C83B406C3F71}"/>
          </ac:picMkLst>
        </pc:picChg>
        <pc:picChg chg="add del mod modCrop">
          <ac:chgData name="Niv Ben-Alul" userId="be2e97db-1429-417f-a9ad-92e3c75db23d" providerId="ADAL" clId="{9A6F8A8F-5573-4CE6-80C0-0A0A648799B4}" dt="2023-08-12T15:45:01.469" v="324" actId="21"/>
          <ac:picMkLst>
            <pc:docMk/>
            <pc:sldMk cId="363529581" sldId="281"/>
            <ac:picMk id="7" creationId="{E26699E5-E332-A779-F70B-0A6430C33559}"/>
          </ac:picMkLst>
        </pc:picChg>
      </pc:sldChg>
      <pc:sldChg chg="addSp delSp modSp mod modNotesTx">
        <pc:chgData name="Niv Ben-Alul" userId="be2e97db-1429-417f-a9ad-92e3c75db23d" providerId="ADAL" clId="{9A6F8A8F-5573-4CE6-80C0-0A0A648799B4}" dt="2023-09-05T18:41:51.309" v="10318" actId="1076"/>
        <pc:sldMkLst>
          <pc:docMk/>
          <pc:sldMk cId="777846666" sldId="282"/>
        </pc:sldMkLst>
        <pc:spChg chg="del mod">
          <ac:chgData name="Niv Ben-Alul" userId="be2e97db-1429-417f-a9ad-92e3c75db23d" providerId="ADAL" clId="{9A6F8A8F-5573-4CE6-80C0-0A0A648799B4}" dt="2023-08-21T11:47:51.940" v="7004" actId="478"/>
          <ac:spMkLst>
            <pc:docMk/>
            <pc:sldMk cId="777846666" sldId="282"/>
            <ac:spMk id="2" creationId="{251DEF99-311A-FA07-F1D8-68D94D109E47}"/>
          </ac:spMkLst>
        </pc:spChg>
        <pc:spChg chg="mod">
          <ac:chgData name="Niv Ben-Alul" userId="be2e97db-1429-417f-a9ad-92e3c75db23d" providerId="ADAL" clId="{9A6F8A8F-5573-4CE6-80C0-0A0A648799B4}" dt="2023-09-05T18:41:51.309" v="10318" actId="1076"/>
          <ac:spMkLst>
            <pc:docMk/>
            <pc:sldMk cId="777846666" sldId="282"/>
            <ac:spMk id="3" creationId="{FF895E00-0A1F-2165-3A7C-B24D22069977}"/>
          </ac:spMkLst>
        </pc:spChg>
        <pc:spChg chg="add del mod">
          <ac:chgData name="Niv Ben-Alul" userId="be2e97db-1429-417f-a9ad-92e3c75db23d" providerId="ADAL" clId="{9A6F8A8F-5573-4CE6-80C0-0A0A648799B4}" dt="2023-08-21T08:06:06.110" v="4599" actId="21"/>
          <ac:spMkLst>
            <pc:docMk/>
            <pc:sldMk cId="777846666" sldId="282"/>
            <ac:spMk id="4" creationId="{55D91523-8EDF-E13B-4D5C-9E7BC43DB1DF}"/>
          </ac:spMkLst>
        </pc:spChg>
        <pc:spChg chg="add del mod">
          <ac:chgData name="Niv Ben-Alul" userId="be2e97db-1429-417f-a9ad-92e3c75db23d" providerId="ADAL" clId="{9A6F8A8F-5573-4CE6-80C0-0A0A648799B4}" dt="2023-08-21T08:06:06.110" v="4599" actId="21"/>
          <ac:spMkLst>
            <pc:docMk/>
            <pc:sldMk cId="777846666" sldId="282"/>
            <ac:spMk id="5" creationId="{4481FA3E-3F0A-8489-730C-0CC7769F2BC2}"/>
          </ac:spMkLst>
        </pc:spChg>
        <pc:spChg chg="add del mod">
          <ac:chgData name="Niv Ben-Alul" userId="be2e97db-1429-417f-a9ad-92e3c75db23d" providerId="ADAL" clId="{9A6F8A8F-5573-4CE6-80C0-0A0A648799B4}" dt="2023-08-21T08:06:06.110" v="4599" actId="21"/>
          <ac:spMkLst>
            <pc:docMk/>
            <pc:sldMk cId="777846666" sldId="282"/>
            <ac:spMk id="6" creationId="{FBF6E09B-CF96-620D-27B1-265636062758}"/>
          </ac:spMkLst>
        </pc:spChg>
        <pc:spChg chg="add del mod">
          <ac:chgData name="Niv Ben-Alul" userId="be2e97db-1429-417f-a9ad-92e3c75db23d" providerId="ADAL" clId="{9A6F8A8F-5573-4CE6-80C0-0A0A648799B4}" dt="2023-08-21T11:48:34.358" v="7036" actId="478"/>
          <ac:spMkLst>
            <pc:docMk/>
            <pc:sldMk cId="777846666" sldId="282"/>
            <ac:spMk id="14" creationId="{E0897FF4-7F21-D63D-1F01-0A35CA40FFE9}"/>
          </ac:spMkLst>
        </pc:spChg>
        <pc:spChg chg="add mod">
          <ac:chgData name="Niv Ben-Alul" userId="be2e97db-1429-417f-a9ad-92e3c75db23d" providerId="ADAL" clId="{9A6F8A8F-5573-4CE6-80C0-0A0A648799B4}" dt="2023-08-21T11:47:56.204" v="7016" actId="20577"/>
          <ac:spMkLst>
            <pc:docMk/>
            <pc:sldMk cId="777846666" sldId="282"/>
            <ac:spMk id="15" creationId="{6433BBC7-B445-0561-2BF4-F693B9BD89C3}"/>
          </ac:spMkLst>
        </pc:spChg>
        <pc:picChg chg="add del">
          <ac:chgData name="Niv Ben-Alul" userId="be2e97db-1429-417f-a9ad-92e3c75db23d" providerId="ADAL" clId="{9A6F8A8F-5573-4CE6-80C0-0A0A648799B4}" dt="2023-08-21T11:11:08.242" v="5067" actId="21"/>
          <ac:picMkLst>
            <pc:docMk/>
            <pc:sldMk cId="777846666" sldId="282"/>
            <ac:picMk id="9" creationId="{88F5BD41-F4F9-1DAF-4591-B47E9645ABC8}"/>
          </ac:picMkLst>
        </pc:picChg>
        <pc:picChg chg="add mod modCrop">
          <ac:chgData name="Niv Ben-Alul" userId="be2e97db-1429-417f-a9ad-92e3c75db23d" providerId="ADAL" clId="{9A6F8A8F-5573-4CE6-80C0-0A0A648799B4}" dt="2023-08-21T11:11:39.166" v="5078" actId="1076"/>
          <ac:picMkLst>
            <pc:docMk/>
            <pc:sldMk cId="777846666" sldId="282"/>
            <ac:picMk id="11" creationId="{57846712-1243-C84D-1D4F-F2D0F5828234}"/>
          </ac:picMkLst>
        </pc:picChg>
      </pc:sldChg>
      <pc:sldChg chg="addSp delSp modSp mod ord">
        <pc:chgData name="Niv Ben-Alul" userId="be2e97db-1429-417f-a9ad-92e3c75db23d" providerId="ADAL" clId="{9A6F8A8F-5573-4CE6-80C0-0A0A648799B4}" dt="2023-09-11T08:05:04.901" v="13246" actId="20577"/>
        <pc:sldMkLst>
          <pc:docMk/>
          <pc:sldMk cId="4025005202" sldId="283"/>
        </pc:sldMkLst>
        <pc:spChg chg="mod">
          <ac:chgData name="Niv Ben-Alul" userId="be2e97db-1429-417f-a9ad-92e3c75db23d" providerId="ADAL" clId="{9A6F8A8F-5573-4CE6-80C0-0A0A648799B4}" dt="2023-09-11T08:05:04.901" v="13246" actId="20577"/>
          <ac:spMkLst>
            <pc:docMk/>
            <pc:sldMk cId="4025005202" sldId="283"/>
            <ac:spMk id="2" creationId="{251DEF99-311A-FA07-F1D8-68D94D109E47}"/>
          </ac:spMkLst>
        </pc:spChg>
        <pc:spChg chg="add del mod">
          <ac:chgData name="Niv Ben-Alul" userId="be2e97db-1429-417f-a9ad-92e3c75db23d" providerId="ADAL" clId="{9A6F8A8F-5573-4CE6-80C0-0A0A648799B4}" dt="2023-08-28T19:13:16.056" v="7497"/>
          <ac:spMkLst>
            <pc:docMk/>
            <pc:sldMk cId="4025005202" sldId="283"/>
            <ac:spMk id="3" creationId="{0EECD495-C6E1-6817-41DD-3CAA5FBFAE43}"/>
          </ac:spMkLst>
        </pc:spChg>
        <pc:spChg chg="add del mod">
          <ac:chgData name="Niv Ben-Alul" userId="be2e97db-1429-417f-a9ad-92e3c75db23d" providerId="ADAL" clId="{9A6F8A8F-5573-4CE6-80C0-0A0A648799B4}" dt="2023-08-28T19:13:16.057" v="7499"/>
          <ac:spMkLst>
            <pc:docMk/>
            <pc:sldMk cId="4025005202" sldId="283"/>
            <ac:spMk id="4" creationId="{9EF9EC5C-A4B0-DBF2-C303-85644B22FD1D}"/>
          </ac:spMkLst>
        </pc:spChg>
        <pc:spChg chg="add mod">
          <ac:chgData name="Niv Ben-Alul" userId="be2e97db-1429-417f-a9ad-92e3c75db23d" providerId="ADAL" clId="{9A6F8A8F-5573-4CE6-80C0-0A0A648799B4}" dt="2023-09-05T18:43:17.548" v="10320" actId="20577"/>
          <ac:spMkLst>
            <pc:docMk/>
            <pc:sldMk cId="4025005202" sldId="283"/>
            <ac:spMk id="7" creationId="{DEAEB6CC-06CD-9924-890D-B2294ED08BCB}"/>
          </ac:spMkLst>
        </pc:spChg>
        <pc:picChg chg="del mod">
          <ac:chgData name="Niv Ben-Alul" userId="be2e97db-1429-417f-a9ad-92e3c75db23d" providerId="ADAL" clId="{9A6F8A8F-5573-4CE6-80C0-0A0A648799B4}" dt="2023-08-28T19:13:16.056" v="7495" actId="478"/>
          <ac:picMkLst>
            <pc:docMk/>
            <pc:sldMk cId="4025005202" sldId="283"/>
            <ac:picMk id="5" creationId="{63DE4C93-11D4-BF57-9786-570814CB75DA}"/>
          </ac:picMkLst>
        </pc:picChg>
        <pc:picChg chg="add mod">
          <ac:chgData name="Niv Ben-Alul" userId="be2e97db-1429-417f-a9ad-92e3c75db23d" providerId="ADAL" clId="{9A6F8A8F-5573-4CE6-80C0-0A0A648799B4}" dt="2023-08-28T19:13:19.999" v="7502" actId="1076"/>
          <ac:picMkLst>
            <pc:docMk/>
            <pc:sldMk cId="4025005202" sldId="283"/>
            <ac:picMk id="11" creationId="{26FF8CB4-C935-9C2D-894A-34EB8B4DA9B5}"/>
          </ac:picMkLst>
        </pc:picChg>
      </pc:sldChg>
      <pc:sldChg chg="modSp del mod">
        <pc:chgData name="Niv Ben-Alul" userId="be2e97db-1429-417f-a9ad-92e3c75db23d" providerId="ADAL" clId="{9A6F8A8F-5573-4CE6-80C0-0A0A648799B4}" dt="2023-08-21T11:50:20.268" v="7253" actId="47"/>
        <pc:sldMkLst>
          <pc:docMk/>
          <pc:sldMk cId="2322590846" sldId="284"/>
        </pc:sldMkLst>
        <pc:spChg chg="mod">
          <ac:chgData name="Niv Ben-Alul" userId="be2e97db-1429-417f-a9ad-92e3c75db23d" providerId="ADAL" clId="{9A6F8A8F-5573-4CE6-80C0-0A0A648799B4}" dt="2023-08-21T08:51:16.192" v="4701" actId="6549"/>
          <ac:spMkLst>
            <pc:docMk/>
            <pc:sldMk cId="2322590846" sldId="284"/>
            <ac:spMk id="4" creationId="{8DAF0799-6665-3B95-50C3-3430D60E95F7}"/>
          </ac:spMkLst>
        </pc:spChg>
      </pc:sldChg>
      <pc:sldChg chg="new del">
        <pc:chgData name="Niv Ben-Alul" userId="be2e97db-1429-417f-a9ad-92e3c75db23d" providerId="ADAL" clId="{9A6F8A8F-5573-4CE6-80C0-0A0A648799B4}" dt="2023-08-20T14:07:13.512" v="472" actId="47"/>
        <pc:sldMkLst>
          <pc:docMk/>
          <pc:sldMk cId="1305015824" sldId="285"/>
        </pc:sldMkLst>
      </pc:sldChg>
      <pc:sldChg chg="addSp delSp modSp add mod ord modNotesTx">
        <pc:chgData name="Niv Ben-Alul" userId="be2e97db-1429-417f-a9ad-92e3c75db23d" providerId="ADAL" clId="{9A6F8A8F-5573-4CE6-80C0-0A0A648799B4}" dt="2023-09-11T07:34:53.582" v="13195" actId="20577"/>
        <pc:sldMkLst>
          <pc:docMk/>
          <pc:sldMk cId="655232806" sldId="286"/>
        </pc:sldMkLst>
        <pc:spChg chg="mod">
          <ac:chgData name="Niv Ben-Alul" userId="be2e97db-1429-417f-a9ad-92e3c75db23d" providerId="ADAL" clId="{9A6F8A8F-5573-4CE6-80C0-0A0A648799B4}" dt="2023-08-20T14:56:17.451" v="1412" actId="20577"/>
          <ac:spMkLst>
            <pc:docMk/>
            <pc:sldMk cId="655232806" sldId="286"/>
            <ac:spMk id="2" creationId="{251DEF99-311A-FA07-F1D8-68D94D109E47}"/>
          </ac:spMkLst>
        </pc:spChg>
        <pc:spChg chg="mod">
          <ac:chgData name="Niv Ben-Alul" userId="be2e97db-1429-417f-a9ad-92e3c75db23d" providerId="ADAL" clId="{9A6F8A8F-5573-4CE6-80C0-0A0A648799B4}" dt="2023-09-11T07:34:53.582" v="13195" actId="20577"/>
          <ac:spMkLst>
            <pc:docMk/>
            <pc:sldMk cId="655232806" sldId="286"/>
            <ac:spMk id="4" creationId="{864800DF-2686-C2C8-7167-9D8F8177950F}"/>
          </ac:spMkLst>
        </pc:spChg>
        <pc:picChg chg="add del mod">
          <ac:chgData name="Niv Ben-Alul" userId="be2e97db-1429-417f-a9ad-92e3c75db23d" providerId="ADAL" clId="{9A6F8A8F-5573-4CE6-80C0-0A0A648799B4}" dt="2023-08-20T14:47:46.920" v="1375" actId="478"/>
          <ac:picMkLst>
            <pc:docMk/>
            <pc:sldMk cId="655232806" sldId="286"/>
            <ac:picMk id="1026" creationId="{03AF55AE-AA94-9420-7B79-AC0BF40BCB8B}"/>
          </ac:picMkLst>
        </pc:picChg>
        <pc:picChg chg="add mod">
          <ac:chgData name="Niv Ben-Alul" userId="be2e97db-1429-417f-a9ad-92e3c75db23d" providerId="ADAL" clId="{9A6F8A8F-5573-4CE6-80C0-0A0A648799B4}" dt="2023-09-05T18:45:27.074" v="10323" actId="1076"/>
          <ac:picMkLst>
            <pc:docMk/>
            <pc:sldMk cId="655232806" sldId="286"/>
            <ac:picMk id="1028" creationId="{1B45011C-1AA4-684F-D1FE-A57E0744B378}"/>
          </ac:picMkLst>
        </pc:picChg>
        <pc:picChg chg="add mod">
          <ac:chgData name="Niv Ben-Alul" userId="be2e97db-1429-417f-a9ad-92e3c75db23d" providerId="ADAL" clId="{9A6F8A8F-5573-4CE6-80C0-0A0A648799B4}" dt="2023-09-05T18:45:27.074" v="10323" actId="1076"/>
          <ac:picMkLst>
            <pc:docMk/>
            <pc:sldMk cId="655232806" sldId="286"/>
            <ac:picMk id="1030" creationId="{2C4F548B-322F-6253-F69F-A81A9736BD4F}"/>
          </ac:picMkLst>
        </pc:picChg>
      </pc:sldChg>
      <pc:sldChg chg="addSp delSp modSp add del mod">
        <pc:chgData name="Niv Ben-Alul" userId="be2e97db-1429-417f-a9ad-92e3c75db23d" providerId="ADAL" clId="{9A6F8A8F-5573-4CE6-80C0-0A0A648799B4}" dt="2023-09-05T18:49:32.625" v="10389" actId="47"/>
        <pc:sldMkLst>
          <pc:docMk/>
          <pc:sldMk cId="796743191" sldId="287"/>
        </pc:sldMkLst>
        <pc:spChg chg="del">
          <ac:chgData name="Niv Ben-Alul" userId="be2e97db-1429-417f-a9ad-92e3c75db23d" providerId="ADAL" clId="{9A6F8A8F-5573-4CE6-80C0-0A0A648799B4}" dt="2023-08-21T06:58:57.863" v="1650" actId="478"/>
          <ac:spMkLst>
            <pc:docMk/>
            <pc:sldMk cId="796743191" sldId="287"/>
            <ac:spMk id="3" creationId="{FF895E00-0A1F-2165-3A7C-B24D22069977}"/>
          </ac:spMkLst>
        </pc:spChg>
        <pc:spChg chg="add del mod">
          <ac:chgData name="Niv Ben-Alul" userId="be2e97db-1429-417f-a9ad-92e3c75db23d" providerId="ADAL" clId="{9A6F8A8F-5573-4CE6-80C0-0A0A648799B4}" dt="2023-08-21T06:58:59.913" v="1652" actId="478"/>
          <ac:spMkLst>
            <pc:docMk/>
            <pc:sldMk cId="796743191" sldId="287"/>
            <ac:spMk id="5" creationId="{9DDA5CED-1DC5-C911-404F-3CA4782B656E}"/>
          </ac:spMkLst>
        </pc:spChg>
        <pc:spChg chg="add mod">
          <ac:chgData name="Niv Ben-Alul" userId="be2e97db-1429-417f-a9ad-92e3c75db23d" providerId="ADAL" clId="{9A6F8A8F-5573-4CE6-80C0-0A0A648799B4}" dt="2023-09-05T18:48:32.269" v="10375" actId="20577"/>
          <ac:spMkLst>
            <pc:docMk/>
            <pc:sldMk cId="796743191" sldId="287"/>
            <ac:spMk id="6" creationId="{DE20FAA7-3564-7FF2-1D77-D85E1AC3BC47}"/>
          </ac:spMkLst>
        </pc:spChg>
      </pc:sldChg>
      <pc:sldChg chg="addSp delSp modSp add mod ord modNotesTx">
        <pc:chgData name="Niv Ben-Alul" userId="be2e97db-1429-417f-a9ad-92e3c75db23d" providerId="ADAL" clId="{9A6F8A8F-5573-4CE6-80C0-0A0A648799B4}" dt="2023-09-11T07:16:15.187" v="13184"/>
        <pc:sldMkLst>
          <pc:docMk/>
          <pc:sldMk cId="650304258" sldId="288"/>
        </pc:sldMkLst>
        <pc:spChg chg="mod">
          <ac:chgData name="Niv Ben-Alul" userId="be2e97db-1429-417f-a9ad-92e3c75db23d" providerId="ADAL" clId="{9A6F8A8F-5573-4CE6-80C0-0A0A648799B4}" dt="2023-08-21T07:00:07.082" v="1680" actId="20577"/>
          <ac:spMkLst>
            <pc:docMk/>
            <pc:sldMk cId="650304258" sldId="288"/>
            <ac:spMk id="2" creationId="{251DEF99-311A-FA07-F1D8-68D94D109E47}"/>
          </ac:spMkLst>
        </pc:spChg>
        <pc:spChg chg="mod">
          <ac:chgData name="Niv Ben-Alul" userId="be2e97db-1429-417f-a9ad-92e3c75db23d" providerId="ADAL" clId="{9A6F8A8F-5573-4CE6-80C0-0A0A648799B4}" dt="2023-08-28T18:59:05.551" v="7375" actId="20577"/>
          <ac:spMkLst>
            <pc:docMk/>
            <pc:sldMk cId="650304258" sldId="288"/>
            <ac:spMk id="3" creationId="{FF895E00-0A1F-2165-3A7C-B24D22069977}"/>
          </ac:spMkLst>
        </pc:spChg>
        <pc:spChg chg="add mod">
          <ac:chgData name="Niv Ben-Alul" userId="be2e97db-1429-417f-a9ad-92e3c75db23d" providerId="ADAL" clId="{9A6F8A8F-5573-4CE6-80C0-0A0A648799B4}" dt="2023-08-21T08:03:44.146" v="4405" actId="20577"/>
          <ac:spMkLst>
            <pc:docMk/>
            <pc:sldMk cId="650304258" sldId="288"/>
            <ac:spMk id="11" creationId="{D7E9E479-883F-92F2-8E12-F759EE77DED6}"/>
          </ac:spMkLst>
        </pc:spChg>
        <pc:spChg chg="add mod">
          <ac:chgData name="Niv Ben-Alul" userId="be2e97db-1429-417f-a9ad-92e3c75db23d" providerId="ADAL" clId="{9A6F8A8F-5573-4CE6-80C0-0A0A648799B4}" dt="2023-08-21T07:13:03.606" v="2370" actId="164"/>
          <ac:spMkLst>
            <pc:docMk/>
            <pc:sldMk cId="650304258" sldId="288"/>
            <ac:spMk id="13" creationId="{8BF7954F-F4BA-D8CA-8D04-0F03455EF2C4}"/>
          </ac:spMkLst>
        </pc:spChg>
        <pc:spChg chg="add mod">
          <ac:chgData name="Niv Ben-Alul" userId="be2e97db-1429-417f-a9ad-92e3c75db23d" providerId="ADAL" clId="{9A6F8A8F-5573-4CE6-80C0-0A0A648799B4}" dt="2023-08-21T07:13:03.606" v="2370" actId="164"/>
          <ac:spMkLst>
            <pc:docMk/>
            <pc:sldMk cId="650304258" sldId="288"/>
            <ac:spMk id="14" creationId="{012675FC-38EB-DE6C-1CA5-8781FCA52AED}"/>
          </ac:spMkLst>
        </pc:spChg>
        <pc:spChg chg="add del mod">
          <ac:chgData name="Niv Ben-Alul" userId="be2e97db-1429-417f-a9ad-92e3c75db23d" providerId="ADAL" clId="{9A6F8A8F-5573-4CE6-80C0-0A0A648799B4}" dt="2023-08-21T07:26:12.887" v="3081" actId="21"/>
          <ac:spMkLst>
            <pc:docMk/>
            <pc:sldMk cId="650304258" sldId="288"/>
            <ac:spMk id="18" creationId="{8FBD8C1C-CF4C-0165-D4E9-E1CB57537891}"/>
          </ac:spMkLst>
        </pc:spChg>
        <pc:spChg chg="add mod">
          <ac:chgData name="Niv Ben-Alul" userId="be2e97db-1429-417f-a9ad-92e3c75db23d" providerId="ADAL" clId="{9A6F8A8F-5573-4CE6-80C0-0A0A648799B4}" dt="2023-08-28T18:58:38.113" v="7359" actId="1076"/>
          <ac:spMkLst>
            <pc:docMk/>
            <pc:sldMk cId="650304258" sldId="288"/>
            <ac:spMk id="19" creationId="{96F03B34-E929-F537-19A3-82C94F3B8E62}"/>
          </ac:spMkLst>
        </pc:spChg>
        <pc:grpChg chg="add mod">
          <ac:chgData name="Niv Ben-Alul" userId="be2e97db-1429-417f-a9ad-92e3c75db23d" providerId="ADAL" clId="{9A6F8A8F-5573-4CE6-80C0-0A0A648799B4}" dt="2023-08-21T07:26:25.989" v="3082" actId="1076"/>
          <ac:grpSpMkLst>
            <pc:docMk/>
            <pc:sldMk cId="650304258" sldId="288"/>
            <ac:grpSpMk id="15" creationId="{2BEB0E1E-B332-3E81-356B-116B020F16BB}"/>
          </ac:grpSpMkLst>
        </pc:grpChg>
        <pc:picChg chg="del">
          <ac:chgData name="Niv Ben-Alul" userId="be2e97db-1429-417f-a9ad-92e3c75db23d" providerId="ADAL" clId="{9A6F8A8F-5573-4CE6-80C0-0A0A648799B4}" dt="2023-08-21T07:00:13.825" v="1681" actId="478"/>
          <ac:picMkLst>
            <pc:docMk/>
            <pc:sldMk cId="650304258" sldId="288"/>
            <ac:picMk id="4" creationId="{AA6E6E8A-E062-876C-271C-C2EBA8FC9066}"/>
          </ac:picMkLst>
        </pc:picChg>
        <pc:picChg chg="add del mod">
          <ac:chgData name="Niv Ben-Alul" userId="be2e97db-1429-417f-a9ad-92e3c75db23d" providerId="ADAL" clId="{9A6F8A8F-5573-4CE6-80C0-0A0A648799B4}" dt="2023-08-21T07:01:14.111" v="1685" actId="478"/>
          <ac:picMkLst>
            <pc:docMk/>
            <pc:sldMk cId="650304258" sldId="288"/>
            <ac:picMk id="6" creationId="{C2681AA5-A475-65EC-07CB-94FE14EA7EB4}"/>
          </ac:picMkLst>
        </pc:picChg>
        <pc:picChg chg="add mod">
          <ac:chgData name="Niv Ben-Alul" userId="be2e97db-1429-417f-a9ad-92e3c75db23d" providerId="ADAL" clId="{9A6F8A8F-5573-4CE6-80C0-0A0A648799B4}" dt="2023-08-21T07:13:03.606" v="2370" actId="164"/>
          <ac:picMkLst>
            <pc:docMk/>
            <pc:sldMk cId="650304258" sldId="288"/>
            <ac:picMk id="9" creationId="{394FB186-132E-1774-740B-DEEED6F6F734}"/>
          </ac:picMkLst>
        </pc:picChg>
        <pc:picChg chg="add del mod">
          <ac:chgData name="Niv Ben-Alul" userId="be2e97db-1429-417f-a9ad-92e3c75db23d" providerId="ADAL" clId="{9A6F8A8F-5573-4CE6-80C0-0A0A648799B4}" dt="2023-08-21T07:26:12.887" v="3081" actId="21"/>
          <ac:picMkLst>
            <pc:docMk/>
            <pc:sldMk cId="650304258" sldId="288"/>
            <ac:picMk id="17" creationId="{19857404-83E9-4F3A-F2A5-53B76186D783}"/>
          </ac:picMkLst>
        </pc:picChg>
      </pc:sldChg>
      <pc:sldChg chg="addSp delSp modSp add mod ord modNotesTx">
        <pc:chgData name="Niv Ben-Alul" userId="be2e97db-1429-417f-a9ad-92e3c75db23d" providerId="ADAL" clId="{9A6F8A8F-5573-4CE6-80C0-0A0A648799B4}" dt="2023-09-11T07:16:40.616" v="13190"/>
        <pc:sldMkLst>
          <pc:docMk/>
          <pc:sldMk cId="1616268716" sldId="289"/>
        </pc:sldMkLst>
        <pc:spChg chg="mod">
          <ac:chgData name="Niv Ben-Alul" userId="be2e97db-1429-417f-a9ad-92e3c75db23d" providerId="ADAL" clId="{9A6F8A8F-5573-4CE6-80C0-0A0A648799B4}" dt="2023-08-21T07:50:59.020" v="3904" actId="108"/>
          <ac:spMkLst>
            <pc:docMk/>
            <pc:sldMk cId="1616268716" sldId="289"/>
            <ac:spMk id="2" creationId="{251DEF99-311A-FA07-F1D8-68D94D109E47}"/>
          </ac:spMkLst>
        </pc:spChg>
        <pc:spChg chg="del mod">
          <ac:chgData name="Niv Ben-Alul" userId="be2e97db-1429-417f-a9ad-92e3c75db23d" providerId="ADAL" clId="{9A6F8A8F-5573-4CE6-80C0-0A0A648799B4}" dt="2023-08-21T07:33:50.673" v="3165" actId="478"/>
          <ac:spMkLst>
            <pc:docMk/>
            <pc:sldMk cId="1616268716" sldId="289"/>
            <ac:spMk id="3" creationId="{FF895E00-0A1F-2165-3A7C-B24D22069977}"/>
          </ac:spMkLst>
        </pc:spChg>
        <pc:spChg chg="add mod">
          <ac:chgData name="Niv Ben-Alul" userId="be2e97db-1429-417f-a9ad-92e3c75db23d" providerId="ADAL" clId="{9A6F8A8F-5573-4CE6-80C0-0A0A648799B4}" dt="2023-08-28T19:00:53.733" v="7416" actId="20577"/>
          <ac:spMkLst>
            <pc:docMk/>
            <pc:sldMk cId="1616268716" sldId="289"/>
            <ac:spMk id="4" creationId="{852FD02D-EC4E-924F-7B19-D21B1386316B}"/>
          </ac:spMkLst>
        </pc:spChg>
        <pc:spChg chg="add del mod">
          <ac:chgData name="Niv Ben-Alul" userId="be2e97db-1429-417f-a9ad-92e3c75db23d" providerId="ADAL" clId="{9A6F8A8F-5573-4CE6-80C0-0A0A648799B4}" dt="2023-08-21T07:33:53.035" v="3166" actId="478"/>
          <ac:spMkLst>
            <pc:docMk/>
            <pc:sldMk cId="1616268716" sldId="289"/>
            <ac:spMk id="6" creationId="{7CFA1F8D-B7AE-658F-97C8-1B6F71901EC4}"/>
          </ac:spMkLst>
        </pc:spChg>
        <pc:spChg chg="del">
          <ac:chgData name="Niv Ben-Alul" userId="be2e97db-1429-417f-a9ad-92e3c75db23d" providerId="ADAL" clId="{9A6F8A8F-5573-4CE6-80C0-0A0A648799B4}" dt="2023-08-21T07:30:41.895" v="3154" actId="478"/>
          <ac:spMkLst>
            <pc:docMk/>
            <pc:sldMk cId="1616268716" sldId="289"/>
            <ac:spMk id="19" creationId="{96F03B34-E929-F537-19A3-82C94F3B8E62}"/>
          </ac:spMkLst>
        </pc:spChg>
        <pc:grpChg chg="del">
          <ac:chgData name="Niv Ben-Alul" userId="be2e97db-1429-417f-a9ad-92e3c75db23d" providerId="ADAL" clId="{9A6F8A8F-5573-4CE6-80C0-0A0A648799B4}" dt="2023-08-21T07:30:42.204" v="3155" actId="478"/>
          <ac:grpSpMkLst>
            <pc:docMk/>
            <pc:sldMk cId="1616268716" sldId="289"/>
            <ac:grpSpMk id="15" creationId="{2BEB0E1E-B332-3E81-356B-116B020F16BB}"/>
          </ac:grpSpMkLst>
        </pc:grpChg>
      </pc:sldChg>
      <pc:sldChg chg="addSp modSp add mod modNotesTx">
        <pc:chgData name="Niv Ben-Alul" userId="be2e97db-1429-417f-a9ad-92e3c75db23d" providerId="ADAL" clId="{9A6F8A8F-5573-4CE6-80C0-0A0A648799B4}" dt="2023-08-28T19:37:16.148" v="8432" actId="20577"/>
        <pc:sldMkLst>
          <pc:docMk/>
          <pc:sldMk cId="1381917522" sldId="290"/>
        </pc:sldMkLst>
        <pc:spChg chg="mod">
          <ac:chgData name="Niv Ben-Alul" userId="be2e97db-1429-417f-a9ad-92e3c75db23d" providerId="ADAL" clId="{9A6F8A8F-5573-4CE6-80C0-0A0A648799B4}" dt="2023-08-28T19:35:47.143" v="8301" actId="6549"/>
          <ac:spMkLst>
            <pc:docMk/>
            <pc:sldMk cId="1381917522" sldId="290"/>
            <ac:spMk id="2" creationId="{251DEF99-311A-FA07-F1D8-68D94D109E47}"/>
          </ac:spMkLst>
        </pc:spChg>
        <pc:spChg chg="mod">
          <ac:chgData name="Niv Ben-Alul" userId="be2e97db-1429-417f-a9ad-92e3c75db23d" providerId="ADAL" clId="{9A6F8A8F-5573-4CE6-80C0-0A0A648799B4}" dt="2023-08-28T19:37:16.148" v="8432" actId="20577"/>
          <ac:spMkLst>
            <pc:docMk/>
            <pc:sldMk cId="1381917522" sldId="290"/>
            <ac:spMk id="3" creationId="{FF895E00-0A1F-2165-3A7C-B24D22069977}"/>
          </ac:spMkLst>
        </pc:spChg>
        <pc:picChg chg="add mod">
          <ac:chgData name="Niv Ben-Alul" userId="be2e97db-1429-417f-a9ad-92e3c75db23d" providerId="ADAL" clId="{9A6F8A8F-5573-4CE6-80C0-0A0A648799B4}" dt="2023-08-28T19:37:11.680" v="8421" actId="1076"/>
          <ac:picMkLst>
            <pc:docMk/>
            <pc:sldMk cId="1381917522" sldId="290"/>
            <ac:picMk id="5" creationId="{310547AA-6153-9801-5683-8270B9A1FB3B}"/>
          </ac:picMkLst>
        </pc:picChg>
      </pc:sldChg>
      <pc:sldChg chg="addSp delSp modSp add mod">
        <pc:chgData name="Niv Ben-Alul" userId="be2e97db-1429-417f-a9ad-92e3c75db23d" providerId="ADAL" clId="{9A6F8A8F-5573-4CE6-80C0-0A0A648799B4}" dt="2023-09-11T06:50:40.887" v="13176" actId="20577"/>
        <pc:sldMkLst>
          <pc:docMk/>
          <pc:sldMk cId="3191939854" sldId="291"/>
        </pc:sldMkLst>
        <pc:spChg chg="mod">
          <ac:chgData name="Niv Ben-Alul" userId="be2e97db-1429-417f-a9ad-92e3c75db23d" providerId="ADAL" clId="{9A6F8A8F-5573-4CE6-80C0-0A0A648799B4}" dt="2023-09-11T06:50:40.887" v="13176" actId="20577"/>
          <ac:spMkLst>
            <pc:docMk/>
            <pc:sldMk cId="3191939854" sldId="291"/>
            <ac:spMk id="3" creationId="{FF895E00-0A1F-2165-3A7C-B24D22069977}"/>
          </ac:spMkLst>
        </pc:spChg>
        <pc:spChg chg="mod">
          <ac:chgData name="Niv Ben-Alul" userId="be2e97db-1429-417f-a9ad-92e3c75db23d" providerId="ADAL" clId="{9A6F8A8F-5573-4CE6-80C0-0A0A648799B4}" dt="2023-08-21T11:47:36.721" v="6998" actId="20577"/>
          <ac:spMkLst>
            <pc:docMk/>
            <pc:sldMk cId="3191939854" sldId="291"/>
            <ac:spMk id="7" creationId="{7A1B1A0A-B870-0F47-3ACA-52FCB0CC3386}"/>
          </ac:spMkLst>
        </pc:spChg>
        <pc:grpChg chg="add mod">
          <ac:chgData name="Niv Ben-Alul" userId="be2e97db-1429-417f-a9ad-92e3c75db23d" providerId="ADAL" clId="{9A6F8A8F-5573-4CE6-80C0-0A0A648799B4}" dt="2023-08-21T11:46:38.811" v="6951" actId="1076"/>
          <ac:grpSpMkLst>
            <pc:docMk/>
            <pc:sldMk cId="3191939854" sldId="291"/>
            <ac:grpSpMk id="14" creationId="{D3599B22-C331-4F94-C41E-778BF932AD42}"/>
          </ac:grpSpMkLst>
        </pc:grpChg>
        <pc:grpChg chg="del">
          <ac:chgData name="Niv Ben-Alul" userId="be2e97db-1429-417f-a9ad-92e3c75db23d" providerId="ADAL" clId="{9A6F8A8F-5573-4CE6-80C0-0A0A648799B4}" dt="2023-08-21T11:10:01.016" v="5057" actId="478"/>
          <ac:grpSpMkLst>
            <pc:docMk/>
            <pc:sldMk cId="3191939854" sldId="291"/>
            <ac:grpSpMk id="19" creationId="{EF234FA6-1BFB-A0BE-6CAF-D4D2C78F1E80}"/>
          </ac:grpSpMkLst>
        </pc:grpChg>
        <pc:picChg chg="add mod">
          <ac:chgData name="Niv Ben-Alul" userId="be2e97db-1429-417f-a9ad-92e3c75db23d" providerId="ADAL" clId="{9A6F8A8F-5573-4CE6-80C0-0A0A648799B4}" dt="2023-08-21T11:44:00.814" v="6730" actId="164"/>
          <ac:picMkLst>
            <pc:docMk/>
            <pc:sldMk cId="3191939854" sldId="291"/>
            <ac:picMk id="4" creationId="{06012B40-CA95-386B-BB0F-20B0F411190D}"/>
          </ac:picMkLst>
        </pc:picChg>
        <pc:picChg chg="add mod">
          <ac:chgData name="Niv Ben-Alul" userId="be2e97db-1429-417f-a9ad-92e3c75db23d" providerId="ADAL" clId="{9A6F8A8F-5573-4CE6-80C0-0A0A648799B4}" dt="2023-08-21T11:44:00.814" v="6730" actId="164"/>
          <ac:picMkLst>
            <pc:docMk/>
            <pc:sldMk cId="3191939854" sldId="291"/>
            <ac:picMk id="6" creationId="{3DD7E624-B4AF-5EBF-F3FD-3F5087AD87E7}"/>
          </ac:picMkLst>
        </pc:picChg>
        <pc:picChg chg="add mod modCrop">
          <ac:chgData name="Niv Ben-Alul" userId="be2e97db-1429-417f-a9ad-92e3c75db23d" providerId="ADAL" clId="{9A6F8A8F-5573-4CE6-80C0-0A0A648799B4}" dt="2023-08-21T11:47:06.895" v="6969" actId="1076"/>
          <ac:picMkLst>
            <pc:docMk/>
            <pc:sldMk cId="3191939854" sldId="291"/>
            <ac:picMk id="18" creationId="{A484BFBD-95D8-1DEC-4B73-4E80AC5774E3}"/>
          </ac:picMkLst>
        </pc:picChg>
        <pc:cxnChg chg="mod">
          <ac:chgData name="Niv Ben-Alul" userId="be2e97db-1429-417f-a9ad-92e3c75db23d" providerId="ADAL" clId="{9A6F8A8F-5573-4CE6-80C0-0A0A648799B4}" dt="2023-08-21T11:10:01.016" v="5057" actId="478"/>
          <ac:cxnSpMkLst>
            <pc:docMk/>
            <pc:sldMk cId="3191939854" sldId="291"/>
            <ac:cxnSpMk id="15" creationId="{B1B9FEE8-3D87-DEC0-D8E8-25322CDB5F48}"/>
          </ac:cxnSpMkLst>
        </pc:cxnChg>
        <pc:cxnChg chg="mod">
          <ac:chgData name="Niv Ben-Alul" userId="be2e97db-1429-417f-a9ad-92e3c75db23d" providerId="ADAL" clId="{9A6F8A8F-5573-4CE6-80C0-0A0A648799B4}" dt="2023-08-21T11:10:01.016" v="5057" actId="478"/>
          <ac:cxnSpMkLst>
            <pc:docMk/>
            <pc:sldMk cId="3191939854" sldId="291"/>
            <ac:cxnSpMk id="16" creationId="{01FC22C3-E9BA-7873-75B5-72396CA24883}"/>
          </ac:cxnSpMkLst>
        </pc:cxnChg>
      </pc:sldChg>
      <pc:sldChg chg="addSp delSp modSp add mod modNotesTx">
        <pc:chgData name="Niv Ben-Alul" userId="be2e97db-1429-417f-a9ad-92e3c75db23d" providerId="ADAL" clId="{9A6F8A8F-5573-4CE6-80C0-0A0A648799B4}" dt="2023-08-28T19:07:44.532" v="7420" actId="20577"/>
        <pc:sldMkLst>
          <pc:docMk/>
          <pc:sldMk cId="2016576527" sldId="292"/>
        </pc:sldMkLst>
        <pc:spChg chg="del">
          <ac:chgData name="Niv Ben-Alul" userId="be2e97db-1429-417f-a9ad-92e3c75db23d" providerId="ADAL" clId="{9A6F8A8F-5573-4CE6-80C0-0A0A648799B4}" dt="2023-08-21T11:48:02.289" v="7017" actId="478"/>
          <ac:spMkLst>
            <pc:docMk/>
            <pc:sldMk cId="2016576527" sldId="292"/>
            <ac:spMk id="2" creationId="{251DEF99-311A-FA07-F1D8-68D94D109E47}"/>
          </ac:spMkLst>
        </pc:spChg>
        <pc:spChg chg="mod">
          <ac:chgData name="Niv Ben-Alul" userId="be2e97db-1429-417f-a9ad-92e3c75db23d" providerId="ADAL" clId="{9A6F8A8F-5573-4CE6-80C0-0A0A648799B4}" dt="2023-08-28T19:07:44.532" v="7420" actId="20577"/>
          <ac:spMkLst>
            <pc:docMk/>
            <pc:sldMk cId="2016576527" sldId="292"/>
            <ac:spMk id="3" creationId="{FF895E00-0A1F-2165-3A7C-B24D22069977}"/>
          </ac:spMkLst>
        </pc:spChg>
        <pc:spChg chg="add del mod">
          <ac:chgData name="Niv Ben-Alul" userId="be2e97db-1429-417f-a9ad-92e3c75db23d" providerId="ADAL" clId="{9A6F8A8F-5573-4CE6-80C0-0A0A648799B4}" dt="2023-08-21T11:48:31.711" v="7035" actId="478"/>
          <ac:spMkLst>
            <pc:docMk/>
            <pc:sldMk cId="2016576527" sldId="292"/>
            <ac:spMk id="5" creationId="{1CD3E8A5-1ADF-98A1-2D5D-59CFA7759855}"/>
          </ac:spMkLst>
        </pc:spChg>
        <pc:spChg chg="add mod">
          <ac:chgData name="Niv Ben-Alul" userId="be2e97db-1429-417f-a9ad-92e3c75db23d" providerId="ADAL" clId="{9A6F8A8F-5573-4CE6-80C0-0A0A648799B4}" dt="2023-08-21T11:48:13.253" v="7029" actId="20577"/>
          <ac:spMkLst>
            <pc:docMk/>
            <pc:sldMk cId="2016576527" sldId="292"/>
            <ac:spMk id="6" creationId="{A30073C7-F5DD-2098-1E46-385F95379535}"/>
          </ac:spMkLst>
        </pc:spChg>
      </pc:sldChg>
      <pc:sldChg chg="modSp mod ord modNotesTx">
        <pc:chgData name="Niv Ben-Alul" userId="be2e97db-1429-417f-a9ad-92e3c75db23d" providerId="ADAL" clId="{9A6F8A8F-5573-4CE6-80C0-0A0A648799B4}" dt="2023-09-11T06:09:30.831" v="12821" actId="20577"/>
        <pc:sldMkLst>
          <pc:docMk/>
          <pc:sldMk cId="3067403590" sldId="293"/>
        </pc:sldMkLst>
        <pc:spChg chg="mod">
          <ac:chgData name="Niv Ben-Alul" userId="be2e97db-1429-417f-a9ad-92e3c75db23d" providerId="ADAL" clId="{9A6F8A8F-5573-4CE6-80C0-0A0A648799B4}" dt="2023-09-11T06:09:30.831" v="12821" actId="20577"/>
          <ac:spMkLst>
            <pc:docMk/>
            <pc:sldMk cId="3067403590" sldId="293"/>
            <ac:spMk id="3" creationId="{FF895E00-0A1F-2165-3A7C-B24D22069977}"/>
          </ac:spMkLst>
        </pc:spChg>
      </pc:sldChg>
      <pc:sldChg chg="addSp modSp add mod ord">
        <pc:chgData name="Niv Ben-Alul" userId="be2e97db-1429-417f-a9ad-92e3c75db23d" providerId="ADAL" clId="{9A6F8A8F-5573-4CE6-80C0-0A0A648799B4}" dt="2023-08-28T19:17:52.939" v="7654" actId="2711"/>
        <pc:sldMkLst>
          <pc:docMk/>
          <pc:sldMk cId="178645913" sldId="294"/>
        </pc:sldMkLst>
        <pc:spChg chg="mod">
          <ac:chgData name="Niv Ben-Alul" userId="be2e97db-1429-417f-a9ad-92e3c75db23d" providerId="ADAL" clId="{9A6F8A8F-5573-4CE6-80C0-0A0A648799B4}" dt="2023-08-28T19:11:35.485" v="7469" actId="20577"/>
          <ac:spMkLst>
            <pc:docMk/>
            <pc:sldMk cId="178645913" sldId="294"/>
            <ac:spMk id="2" creationId="{251DEF99-311A-FA07-F1D8-68D94D109E47}"/>
          </ac:spMkLst>
        </pc:spChg>
        <pc:spChg chg="add mod">
          <ac:chgData name="Niv Ben-Alul" userId="be2e97db-1429-417f-a9ad-92e3c75db23d" providerId="ADAL" clId="{9A6F8A8F-5573-4CE6-80C0-0A0A648799B4}" dt="2023-08-28T19:17:52.939" v="7654" actId="2711"/>
          <ac:spMkLst>
            <pc:docMk/>
            <pc:sldMk cId="178645913" sldId="294"/>
            <ac:spMk id="3" creationId="{3C3560B4-64A6-215C-822A-7B19487B3531}"/>
          </ac:spMkLst>
        </pc:spChg>
      </pc:sldChg>
      <pc:sldChg chg="addSp delSp add del setBg delDesignElem">
        <pc:chgData name="Niv Ben-Alul" userId="be2e97db-1429-417f-a9ad-92e3c75db23d" providerId="ADAL" clId="{9A6F8A8F-5573-4CE6-80C0-0A0A648799B4}" dt="2023-08-28T19:11:25.958" v="7465"/>
        <pc:sldMkLst>
          <pc:docMk/>
          <pc:sldMk cId="1665091778" sldId="294"/>
        </pc:sldMkLst>
        <pc:spChg chg="add del">
          <ac:chgData name="Niv Ben-Alul" userId="be2e97db-1429-417f-a9ad-92e3c75db23d" providerId="ADAL" clId="{9A6F8A8F-5573-4CE6-80C0-0A0A648799B4}" dt="2023-08-28T19:11:25.958" v="7465"/>
          <ac:spMkLst>
            <pc:docMk/>
            <pc:sldMk cId="1665091778" sldId="294"/>
            <ac:spMk id="8" creationId="{70DFC902-7D23-471A-B557-B6B6917D7A0D}"/>
          </ac:spMkLst>
        </pc:spChg>
        <pc:spChg chg="add del">
          <ac:chgData name="Niv Ben-Alul" userId="be2e97db-1429-417f-a9ad-92e3c75db23d" providerId="ADAL" clId="{9A6F8A8F-5573-4CE6-80C0-0A0A648799B4}" dt="2023-08-28T19:11:25.958" v="7465"/>
          <ac:spMkLst>
            <pc:docMk/>
            <pc:sldMk cId="1665091778" sldId="294"/>
            <ac:spMk id="10" creationId="{A55D5633-D557-4DCA-982C-FF36EB7A1C00}"/>
          </ac:spMkLst>
        </pc:spChg>
        <pc:spChg chg="add del">
          <ac:chgData name="Niv Ben-Alul" userId="be2e97db-1429-417f-a9ad-92e3c75db23d" providerId="ADAL" clId="{9A6F8A8F-5573-4CE6-80C0-0A0A648799B4}" dt="2023-08-28T19:11:25.958" v="7465"/>
          <ac:spMkLst>
            <pc:docMk/>
            <pc:sldMk cId="1665091778" sldId="294"/>
            <ac:spMk id="12" creationId="{450D3AD2-FA80-415F-A9CE-54D884561CD7}"/>
          </ac:spMkLst>
        </pc:spChg>
      </pc:sldChg>
      <pc:sldChg chg="addSp modSp add mod ord">
        <pc:chgData name="Niv Ben-Alul" userId="be2e97db-1429-417f-a9ad-92e3c75db23d" providerId="ADAL" clId="{9A6F8A8F-5573-4CE6-80C0-0A0A648799B4}" dt="2023-09-11T06:51:12.617" v="13181" actId="1076"/>
        <pc:sldMkLst>
          <pc:docMk/>
          <pc:sldMk cId="163050829" sldId="295"/>
        </pc:sldMkLst>
        <pc:spChg chg="mod">
          <ac:chgData name="Niv Ben-Alul" userId="be2e97db-1429-417f-a9ad-92e3c75db23d" providerId="ADAL" clId="{9A6F8A8F-5573-4CE6-80C0-0A0A648799B4}" dt="2023-09-11T06:51:02.328" v="13180" actId="20577"/>
          <ac:spMkLst>
            <pc:docMk/>
            <pc:sldMk cId="163050829" sldId="295"/>
            <ac:spMk id="4" creationId="{0AEF05B7-C896-EC8A-6DB3-0C75532B9AC5}"/>
          </ac:spMkLst>
        </pc:spChg>
        <pc:picChg chg="add mod">
          <ac:chgData name="Niv Ben-Alul" userId="be2e97db-1429-417f-a9ad-92e3c75db23d" providerId="ADAL" clId="{9A6F8A8F-5573-4CE6-80C0-0A0A648799B4}" dt="2023-09-11T06:51:12.617" v="13181" actId="1076"/>
          <ac:picMkLst>
            <pc:docMk/>
            <pc:sldMk cId="163050829" sldId="295"/>
            <ac:picMk id="5" creationId="{8DC2E057-5717-7D00-6093-EDF465ECD26D}"/>
          </ac:picMkLst>
        </pc:picChg>
        <pc:picChg chg="add mod">
          <ac:chgData name="Niv Ben-Alul" userId="be2e97db-1429-417f-a9ad-92e3c75db23d" providerId="ADAL" clId="{9A6F8A8F-5573-4CE6-80C0-0A0A648799B4}" dt="2023-09-09T17:49:37.346" v="11143" actId="1076"/>
          <ac:picMkLst>
            <pc:docMk/>
            <pc:sldMk cId="163050829" sldId="295"/>
            <ac:picMk id="7" creationId="{F758A6AB-157E-6720-0BF1-BD1FACE18010}"/>
          </ac:picMkLst>
        </pc:picChg>
        <pc:picChg chg="add mod">
          <ac:chgData name="Niv Ben-Alul" userId="be2e97db-1429-417f-a9ad-92e3c75db23d" providerId="ADAL" clId="{9A6F8A8F-5573-4CE6-80C0-0A0A648799B4}" dt="2023-09-11T06:51:12.617" v="13181" actId="1076"/>
          <ac:picMkLst>
            <pc:docMk/>
            <pc:sldMk cId="163050829" sldId="295"/>
            <ac:picMk id="11" creationId="{CCDF8520-9037-9DC5-BEB5-748D9E27D2A8}"/>
          </ac:picMkLst>
        </pc:picChg>
        <pc:picChg chg="add mod">
          <ac:chgData name="Niv Ben-Alul" userId="be2e97db-1429-417f-a9ad-92e3c75db23d" providerId="ADAL" clId="{9A6F8A8F-5573-4CE6-80C0-0A0A648799B4}" dt="2023-09-09T17:52:35.569" v="11262" actId="1076"/>
          <ac:picMkLst>
            <pc:docMk/>
            <pc:sldMk cId="163050829" sldId="295"/>
            <ac:picMk id="14" creationId="{AB64F963-B8F5-FA02-7D48-2B4E7C84D6BD}"/>
          </ac:picMkLst>
        </pc:picChg>
      </pc:sldChg>
      <pc:sldChg chg="new del">
        <pc:chgData name="Niv Ben-Alul" userId="be2e97db-1429-417f-a9ad-92e3c75db23d" providerId="ADAL" clId="{9A6F8A8F-5573-4CE6-80C0-0A0A648799B4}" dt="2023-08-28T19:32:46.908" v="8141" actId="680"/>
        <pc:sldMkLst>
          <pc:docMk/>
          <pc:sldMk cId="3183086625" sldId="295"/>
        </pc:sldMkLst>
      </pc:sldChg>
      <pc:sldChg chg="modSp add mod ord">
        <pc:chgData name="Niv Ben-Alul" userId="be2e97db-1429-417f-a9ad-92e3c75db23d" providerId="ADAL" clId="{9A6F8A8F-5573-4CE6-80C0-0A0A648799B4}" dt="2023-09-11T06:50:01.506" v="13168" actId="1076"/>
        <pc:sldMkLst>
          <pc:docMk/>
          <pc:sldMk cId="7430297" sldId="296"/>
        </pc:sldMkLst>
        <pc:spChg chg="mod">
          <ac:chgData name="Niv Ben-Alul" userId="be2e97db-1429-417f-a9ad-92e3c75db23d" providerId="ADAL" clId="{9A6F8A8F-5573-4CE6-80C0-0A0A648799B4}" dt="2023-09-11T06:50:01.506" v="13168" actId="1076"/>
          <ac:spMkLst>
            <pc:docMk/>
            <pc:sldMk cId="7430297" sldId="296"/>
            <ac:spMk id="3" creationId="{FF895E00-0A1F-2165-3A7C-B24D22069977}"/>
          </ac:spMkLst>
        </pc:spChg>
        <pc:spChg chg="mod">
          <ac:chgData name="Niv Ben-Alul" userId="be2e97db-1429-417f-a9ad-92e3c75db23d" providerId="ADAL" clId="{9A6F8A8F-5573-4CE6-80C0-0A0A648799B4}" dt="2023-08-28T19:38:36.604" v="8494"/>
          <ac:spMkLst>
            <pc:docMk/>
            <pc:sldMk cId="7430297" sldId="296"/>
            <ac:spMk id="6" creationId="{A30073C7-F5DD-2098-1E46-385F95379535}"/>
          </ac:spMkLst>
        </pc:spChg>
      </pc:sldChg>
      <pc:sldChg chg="new del">
        <pc:chgData name="Niv Ben-Alul" userId="be2e97db-1429-417f-a9ad-92e3c75db23d" providerId="ADAL" clId="{9A6F8A8F-5573-4CE6-80C0-0A0A648799B4}" dt="2023-08-28T19:32:46.456" v="8140" actId="680"/>
        <pc:sldMkLst>
          <pc:docMk/>
          <pc:sldMk cId="1953851863" sldId="296"/>
        </pc:sldMkLst>
      </pc:sldChg>
      <pc:sldChg chg="addSp delSp add del setBg delDesignElem">
        <pc:chgData name="Niv Ben-Alul" userId="be2e97db-1429-417f-a9ad-92e3c75db23d" providerId="ADAL" clId="{9A6F8A8F-5573-4CE6-80C0-0A0A648799B4}" dt="2023-08-28T19:38:19.162" v="8488"/>
        <pc:sldMkLst>
          <pc:docMk/>
          <pc:sldMk cId="590299418" sldId="297"/>
        </pc:sldMkLst>
        <pc:spChg chg="add del">
          <ac:chgData name="Niv Ben-Alul" userId="be2e97db-1429-417f-a9ad-92e3c75db23d" providerId="ADAL" clId="{9A6F8A8F-5573-4CE6-80C0-0A0A648799B4}" dt="2023-08-28T19:38:19.162" v="8488"/>
          <ac:spMkLst>
            <pc:docMk/>
            <pc:sldMk cId="590299418" sldId="297"/>
            <ac:spMk id="8" creationId="{70DFC902-7D23-471A-B557-B6B6917D7A0D}"/>
          </ac:spMkLst>
        </pc:spChg>
        <pc:spChg chg="add del">
          <ac:chgData name="Niv Ben-Alul" userId="be2e97db-1429-417f-a9ad-92e3c75db23d" providerId="ADAL" clId="{9A6F8A8F-5573-4CE6-80C0-0A0A648799B4}" dt="2023-08-28T19:38:19.162" v="8488"/>
          <ac:spMkLst>
            <pc:docMk/>
            <pc:sldMk cId="590299418" sldId="297"/>
            <ac:spMk id="10" creationId="{A55D5633-D557-4DCA-982C-FF36EB7A1C00}"/>
          </ac:spMkLst>
        </pc:spChg>
        <pc:spChg chg="add del">
          <ac:chgData name="Niv Ben-Alul" userId="be2e97db-1429-417f-a9ad-92e3c75db23d" providerId="ADAL" clId="{9A6F8A8F-5573-4CE6-80C0-0A0A648799B4}" dt="2023-08-28T19:38:19.162" v="8488"/>
          <ac:spMkLst>
            <pc:docMk/>
            <pc:sldMk cId="590299418" sldId="297"/>
            <ac:spMk id="12" creationId="{450D3AD2-FA80-415F-A9CE-54D884561CD7}"/>
          </ac:spMkLst>
        </pc:spChg>
      </pc:sldChg>
      <pc:sldChg chg="new del">
        <pc:chgData name="Niv Ben-Alul" userId="be2e97db-1429-417f-a9ad-92e3c75db23d" providerId="ADAL" clId="{9A6F8A8F-5573-4CE6-80C0-0A0A648799B4}" dt="2023-09-09T17:24:53.468" v="10438" actId="47"/>
        <pc:sldMkLst>
          <pc:docMk/>
          <pc:sldMk cId="600512657" sldId="297"/>
        </pc:sldMkLst>
      </pc:sldChg>
      <pc:sldChg chg="add del">
        <pc:chgData name="Niv Ben-Alul" userId="be2e97db-1429-417f-a9ad-92e3c75db23d" providerId="ADAL" clId="{9A6F8A8F-5573-4CE6-80C0-0A0A648799B4}" dt="2023-09-09T17:25:05.724" v="10444" actId="47"/>
        <pc:sldMkLst>
          <pc:docMk/>
          <pc:sldMk cId="1486735672" sldId="298"/>
        </pc:sldMkLst>
      </pc:sldChg>
      <pc:sldChg chg="addSp delSp modSp add mod ord modNotesTx">
        <pc:chgData name="Niv Ben-Alul" userId="be2e97db-1429-417f-a9ad-92e3c75db23d" providerId="ADAL" clId="{9A6F8A8F-5573-4CE6-80C0-0A0A648799B4}" dt="2023-09-11T06:46:25.217" v="13130" actId="20577"/>
        <pc:sldMkLst>
          <pc:docMk/>
          <pc:sldMk cId="2514805996" sldId="299"/>
        </pc:sldMkLst>
        <pc:spChg chg="mod">
          <ac:chgData name="Niv Ben-Alul" userId="be2e97db-1429-417f-a9ad-92e3c75db23d" providerId="ADAL" clId="{9A6F8A8F-5573-4CE6-80C0-0A0A648799B4}" dt="2023-09-09T17:25:45.078" v="10457" actId="20577"/>
          <ac:spMkLst>
            <pc:docMk/>
            <pc:sldMk cId="2514805996" sldId="299"/>
            <ac:spMk id="2" creationId="{251DEF99-311A-FA07-F1D8-68D94D109E47}"/>
          </ac:spMkLst>
        </pc:spChg>
        <pc:spChg chg="mod">
          <ac:chgData name="Niv Ben-Alul" userId="be2e97db-1429-417f-a9ad-92e3c75db23d" providerId="ADAL" clId="{9A6F8A8F-5573-4CE6-80C0-0A0A648799B4}" dt="2023-09-11T06:46:25.217" v="13130" actId="20577"/>
          <ac:spMkLst>
            <pc:docMk/>
            <pc:sldMk cId="2514805996" sldId="299"/>
            <ac:spMk id="3" creationId="{FF895E00-0A1F-2165-3A7C-B24D22069977}"/>
          </ac:spMkLst>
        </pc:spChg>
        <pc:picChg chg="del">
          <ac:chgData name="Niv Ben-Alul" userId="be2e97db-1429-417f-a9ad-92e3c75db23d" providerId="ADAL" clId="{9A6F8A8F-5573-4CE6-80C0-0A0A648799B4}" dt="2023-09-09T17:25:17.696" v="10445" actId="478"/>
          <ac:picMkLst>
            <pc:docMk/>
            <pc:sldMk cId="2514805996" sldId="299"/>
            <ac:picMk id="5" creationId="{310547AA-6153-9801-5683-8270B9A1FB3B}"/>
          </ac:picMkLst>
        </pc:picChg>
        <pc:picChg chg="add del mod">
          <ac:chgData name="Niv Ben-Alul" userId="be2e97db-1429-417f-a9ad-92e3c75db23d" providerId="ADAL" clId="{9A6F8A8F-5573-4CE6-80C0-0A0A648799B4}" dt="2023-09-09T17:56:33.166" v="11351" actId="21"/>
          <ac:picMkLst>
            <pc:docMk/>
            <pc:sldMk cId="2514805996" sldId="299"/>
            <ac:picMk id="6" creationId="{74BB588B-DE64-AF75-C920-3CE6D61402F2}"/>
          </ac:picMkLst>
        </pc:picChg>
        <pc:picChg chg="add del mod">
          <ac:chgData name="Niv Ben-Alul" userId="be2e97db-1429-417f-a9ad-92e3c75db23d" providerId="ADAL" clId="{9A6F8A8F-5573-4CE6-80C0-0A0A648799B4}" dt="2023-09-09T17:34:51.010" v="10637" actId="21"/>
          <ac:picMkLst>
            <pc:docMk/>
            <pc:sldMk cId="2514805996" sldId="299"/>
            <ac:picMk id="9" creationId="{F3FABB62-0EA5-435A-766D-A6E42C3A1A2E}"/>
          </ac:picMkLst>
        </pc:picChg>
        <pc:picChg chg="add del mod">
          <ac:chgData name="Niv Ben-Alul" userId="be2e97db-1429-417f-a9ad-92e3c75db23d" providerId="ADAL" clId="{9A6F8A8F-5573-4CE6-80C0-0A0A648799B4}" dt="2023-09-09T17:56:57.337" v="11355" actId="478"/>
          <ac:picMkLst>
            <pc:docMk/>
            <pc:sldMk cId="2514805996" sldId="299"/>
            <ac:picMk id="13" creationId="{D5D463F9-028F-2BB6-1071-30CF599D9D90}"/>
          </ac:picMkLst>
        </pc:picChg>
        <pc:picChg chg="add del mod">
          <ac:chgData name="Niv Ben-Alul" userId="be2e97db-1429-417f-a9ad-92e3c75db23d" providerId="ADAL" clId="{9A6F8A8F-5573-4CE6-80C0-0A0A648799B4}" dt="2023-09-09T17:56:57.337" v="11355" actId="478"/>
          <ac:picMkLst>
            <pc:docMk/>
            <pc:sldMk cId="2514805996" sldId="299"/>
            <ac:picMk id="15" creationId="{35F74F5D-50D1-C167-D854-2E4B199C9B9E}"/>
          </ac:picMkLst>
        </pc:picChg>
        <pc:picChg chg="add mod">
          <ac:chgData name="Niv Ben-Alul" userId="be2e97db-1429-417f-a9ad-92e3c75db23d" providerId="ADAL" clId="{9A6F8A8F-5573-4CE6-80C0-0A0A648799B4}" dt="2023-09-09T18:07:14.490" v="11829" actId="1076"/>
          <ac:picMkLst>
            <pc:docMk/>
            <pc:sldMk cId="2514805996" sldId="299"/>
            <ac:picMk id="24" creationId="{32D8E788-D116-5503-C95C-58E9A16055EA}"/>
          </ac:picMkLst>
        </pc:picChg>
        <pc:cxnChg chg="add del mod">
          <ac:chgData name="Niv Ben-Alul" userId="be2e97db-1429-417f-a9ad-92e3c75db23d" providerId="ADAL" clId="{9A6F8A8F-5573-4CE6-80C0-0A0A648799B4}" dt="2023-09-09T17:56:57.337" v="11355" actId="478"/>
          <ac:cxnSpMkLst>
            <pc:docMk/>
            <pc:sldMk cId="2514805996" sldId="299"/>
            <ac:cxnSpMk id="17" creationId="{2D54DDE6-9B4E-E39E-7BCA-3FAEF21C2AE0}"/>
          </ac:cxnSpMkLst>
        </pc:cxnChg>
      </pc:sldChg>
      <pc:sldChg chg="addSp delSp modSp add mod ord modShow modNotesTx">
        <pc:chgData name="Niv Ben-Alul" userId="be2e97db-1429-417f-a9ad-92e3c75db23d" providerId="ADAL" clId="{9A6F8A8F-5573-4CE6-80C0-0A0A648799B4}" dt="2023-09-11T06:50:27.923" v="13171" actId="255"/>
        <pc:sldMkLst>
          <pc:docMk/>
          <pc:sldMk cId="1376571194" sldId="300"/>
        </pc:sldMkLst>
        <pc:spChg chg="add del mod">
          <ac:chgData name="Niv Ben-Alul" userId="be2e97db-1429-417f-a9ad-92e3c75db23d" providerId="ADAL" clId="{9A6F8A8F-5573-4CE6-80C0-0A0A648799B4}" dt="2023-09-11T06:50:27.923" v="13171" actId="255"/>
          <ac:spMkLst>
            <pc:docMk/>
            <pc:sldMk cId="1376571194" sldId="300"/>
            <ac:spMk id="3" creationId="{FF895E00-0A1F-2165-3A7C-B24D22069977}"/>
          </ac:spMkLst>
        </pc:spChg>
        <pc:spChg chg="mod">
          <ac:chgData name="Niv Ben-Alul" userId="be2e97db-1429-417f-a9ad-92e3c75db23d" providerId="ADAL" clId="{9A6F8A8F-5573-4CE6-80C0-0A0A648799B4}" dt="2023-09-09T17:34:41.988" v="10633" actId="20577"/>
          <ac:spMkLst>
            <pc:docMk/>
            <pc:sldMk cId="1376571194" sldId="300"/>
            <ac:spMk id="7" creationId="{7A1B1A0A-B870-0F47-3ACA-52FCB0CC3386}"/>
          </ac:spMkLst>
        </pc:spChg>
        <pc:spChg chg="mod">
          <ac:chgData name="Niv Ben-Alul" userId="be2e97db-1429-417f-a9ad-92e3c75db23d" providerId="ADAL" clId="{9A6F8A8F-5573-4CE6-80C0-0A0A648799B4}" dt="2023-09-09T18:30:51.601" v="12799"/>
          <ac:spMkLst>
            <pc:docMk/>
            <pc:sldMk cId="1376571194" sldId="300"/>
            <ac:spMk id="15" creationId="{DFC01FA3-B601-50BD-6292-ACF8B9E58B2E}"/>
          </ac:spMkLst>
        </pc:spChg>
        <pc:spChg chg="mod">
          <ac:chgData name="Niv Ben-Alul" userId="be2e97db-1429-417f-a9ad-92e3c75db23d" providerId="ADAL" clId="{9A6F8A8F-5573-4CE6-80C0-0A0A648799B4}" dt="2023-09-09T18:30:51.601" v="12799"/>
          <ac:spMkLst>
            <pc:docMk/>
            <pc:sldMk cId="1376571194" sldId="300"/>
            <ac:spMk id="16" creationId="{EF449526-D5AB-1B5C-A225-2605F580E77E}"/>
          </ac:spMkLst>
        </pc:spChg>
        <pc:spChg chg="mod">
          <ac:chgData name="Niv Ben-Alul" userId="be2e97db-1429-417f-a9ad-92e3c75db23d" providerId="ADAL" clId="{9A6F8A8F-5573-4CE6-80C0-0A0A648799B4}" dt="2023-09-09T18:30:51.601" v="12799"/>
          <ac:spMkLst>
            <pc:docMk/>
            <pc:sldMk cId="1376571194" sldId="300"/>
            <ac:spMk id="17" creationId="{17C2A5A7-95AB-F451-47C4-CE9DE56296AE}"/>
          </ac:spMkLst>
        </pc:spChg>
        <pc:grpChg chg="add mod">
          <ac:chgData name="Niv Ben-Alul" userId="be2e97db-1429-417f-a9ad-92e3c75db23d" providerId="ADAL" clId="{9A6F8A8F-5573-4CE6-80C0-0A0A648799B4}" dt="2023-09-09T18:31:01.381" v="12803" actId="1076"/>
          <ac:grpSpMkLst>
            <pc:docMk/>
            <pc:sldMk cId="1376571194" sldId="300"/>
            <ac:grpSpMk id="13" creationId="{25CB532C-012D-9775-C978-8D2DA19D5E3B}"/>
          </ac:grpSpMkLst>
        </pc:grpChg>
        <pc:grpChg chg="del">
          <ac:chgData name="Niv Ben-Alul" userId="be2e97db-1429-417f-a9ad-92e3c75db23d" providerId="ADAL" clId="{9A6F8A8F-5573-4CE6-80C0-0A0A648799B4}" dt="2023-09-09T17:34:46.878" v="10635" actId="478"/>
          <ac:grpSpMkLst>
            <pc:docMk/>
            <pc:sldMk cId="1376571194" sldId="300"/>
            <ac:grpSpMk id="14" creationId="{D3599B22-C331-4F94-C41E-778BF932AD42}"/>
          </ac:grpSpMkLst>
        </pc:grpChg>
        <pc:picChg chg="add del mod">
          <ac:chgData name="Niv Ben-Alul" userId="be2e97db-1429-417f-a9ad-92e3c75db23d" providerId="ADAL" clId="{9A6F8A8F-5573-4CE6-80C0-0A0A648799B4}" dt="2023-09-09T17:34:56.534" v="10640"/>
          <ac:picMkLst>
            <pc:docMk/>
            <pc:sldMk cId="1376571194" sldId="300"/>
            <ac:picMk id="2" creationId="{561C199B-B265-59CF-4835-F16C67609DDE}"/>
          </ac:picMkLst>
        </pc:picChg>
        <pc:picChg chg="add mod">
          <ac:chgData name="Niv Ben-Alul" userId="be2e97db-1429-417f-a9ad-92e3c75db23d" providerId="ADAL" clId="{9A6F8A8F-5573-4CE6-80C0-0A0A648799B4}" dt="2023-09-09T18:31:04.747" v="12805" actId="1076"/>
          <ac:picMkLst>
            <pc:docMk/>
            <pc:sldMk cId="1376571194" sldId="300"/>
            <ac:picMk id="5" creationId="{9A271652-F6E2-A06D-1512-04AE583F14E6}"/>
          </ac:picMkLst>
        </pc:picChg>
        <pc:picChg chg="add mod">
          <ac:chgData name="Niv Ben-Alul" userId="be2e97db-1429-417f-a9ad-92e3c75db23d" providerId="ADAL" clId="{9A6F8A8F-5573-4CE6-80C0-0A0A648799B4}" dt="2023-09-09T18:31:06.029" v="12806" actId="1076"/>
          <ac:picMkLst>
            <pc:docMk/>
            <pc:sldMk cId="1376571194" sldId="300"/>
            <ac:picMk id="11" creationId="{0D0E5C4F-3CA8-E4E7-12E9-6A3EBB64BB3F}"/>
          </ac:picMkLst>
        </pc:picChg>
        <pc:picChg chg="del">
          <ac:chgData name="Niv Ben-Alul" userId="be2e97db-1429-417f-a9ad-92e3c75db23d" providerId="ADAL" clId="{9A6F8A8F-5573-4CE6-80C0-0A0A648799B4}" dt="2023-09-09T17:34:48.235" v="10636" actId="478"/>
          <ac:picMkLst>
            <pc:docMk/>
            <pc:sldMk cId="1376571194" sldId="300"/>
            <ac:picMk id="18" creationId="{A484BFBD-95D8-1DEC-4B73-4E80AC5774E3}"/>
          </ac:picMkLst>
        </pc:picChg>
        <pc:cxnChg chg="mod">
          <ac:chgData name="Niv Ben-Alul" userId="be2e97db-1429-417f-a9ad-92e3c75db23d" providerId="ADAL" clId="{9A6F8A8F-5573-4CE6-80C0-0A0A648799B4}" dt="2023-09-09T18:30:51.601" v="12799"/>
          <ac:cxnSpMkLst>
            <pc:docMk/>
            <pc:sldMk cId="1376571194" sldId="300"/>
            <ac:cxnSpMk id="19" creationId="{99389715-3ABF-4F45-3721-80767E27CBD5}"/>
          </ac:cxnSpMkLst>
        </pc:cxnChg>
        <pc:cxnChg chg="mod">
          <ac:chgData name="Niv Ben-Alul" userId="be2e97db-1429-417f-a9ad-92e3c75db23d" providerId="ADAL" clId="{9A6F8A8F-5573-4CE6-80C0-0A0A648799B4}" dt="2023-09-09T18:30:51.601" v="12799"/>
          <ac:cxnSpMkLst>
            <pc:docMk/>
            <pc:sldMk cId="1376571194" sldId="300"/>
            <ac:cxnSpMk id="20" creationId="{550FB004-44A2-21C4-778E-6A27B94D7DF5}"/>
          </ac:cxnSpMkLst>
        </pc:cxnChg>
      </pc:sldChg>
      <pc:sldChg chg="addSp modSp add mod">
        <pc:chgData name="Niv Ben-Alul" userId="be2e97db-1429-417f-a9ad-92e3c75db23d" providerId="ADAL" clId="{9A6F8A8F-5573-4CE6-80C0-0A0A648799B4}" dt="2023-09-11T06:46:10.534" v="13125" actId="20577"/>
        <pc:sldMkLst>
          <pc:docMk/>
          <pc:sldMk cId="2278132200" sldId="301"/>
        </pc:sldMkLst>
        <pc:spChg chg="mod">
          <ac:chgData name="Niv Ben-Alul" userId="be2e97db-1429-417f-a9ad-92e3c75db23d" providerId="ADAL" clId="{9A6F8A8F-5573-4CE6-80C0-0A0A648799B4}" dt="2023-09-11T06:46:10.534" v="13125" actId="20577"/>
          <ac:spMkLst>
            <pc:docMk/>
            <pc:sldMk cId="2278132200" sldId="301"/>
            <ac:spMk id="3" creationId="{FF895E00-0A1F-2165-3A7C-B24D22069977}"/>
          </ac:spMkLst>
        </pc:spChg>
        <pc:picChg chg="add mod modCrop">
          <ac:chgData name="Niv Ben-Alul" userId="be2e97db-1429-417f-a9ad-92e3c75db23d" providerId="ADAL" clId="{9A6F8A8F-5573-4CE6-80C0-0A0A648799B4}" dt="2023-09-09T18:03:23.303" v="11606" actId="1076"/>
          <ac:picMkLst>
            <pc:docMk/>
            <pc:sldMk cId="2278132200" sldId="301"/>
            <ac:picMk id="6" creationId="{0B55D4AD-B23C-F19B-A740-C7CC3CDA0DCD}"/>
          </ac:picMkLst>
        </pc:picChg>
        <pc:picChg chg="add mod modCrop">
          <ac:chgData name="Niv Ben-Alul" userId="be2e97db-1429-417f-a9ad-92e3c75db23d" providerId="ADAL" clId="{9A6F8A8F-5573-4CE6-80C0-0A0A648799B4}" dt="2023-09-09T18:03:23.303" v="11606" actId="1076"/>
          <ac:picMkLst>
            <pc:docMk/>
            <pc:sldMk cId="2278132200" sldId="301"/>
            <ac:picMk id="7" creationId="{12B58699-8897-0FE2-747A-20755ED1440C}"/>
          </ac:picMkLst>
        </pc:picChg>
        <pc:picChg chg="mod">
          <ac:chgData name="Niv Ben-Alul" userId="be2e97db-1429-417f-a9ad-92e3c75db23d" providerId="ADAL" clId="{9A6F8A8F-5573-4CE6-80C0-0A0A648799B4}" dt="2023-09-09T17:57:10.807" v="11360" actId="1076"/>
          <ac:picMkLst>
            <pc:docMk/>
            <pc:sldMk cId="2278132200" sldId="301"/>
            <ac:picMk id="13" creationId="{D5D463F9-028F-2BB6-1071-30CF599D9D90}"/>
          </ac:picMkLst>
        </pc:picChg>
        <pc:picChg chg="mod">
          <ac:chgData name="Niv Ben-Alul" userId="be2e97db-1429-417f-a9ad-92e3c75db23d" providerId="ADAL" clId="{9A6F8A8F-5573-4CE6-80C0-0A0A648799B4}" dt="2023-09-09T17:57:10.807" v="11360" actId="1076"/>
          <ac:picMkLst>
            <pc:docMk/>
            <pc:sldMk cId="2278132200" sldId="301"/>
            <ac:picMk id="15" creationId="{35F74F5D-50D1-C167-D854-2E4B199C9B9E}"/>
          </ac:picMkLst>
        </pc:picChg>
        <pc:picChg chg="add mod modCrop">
          <ac:chgData name="Niv Ben-Alul" userId="be2e97db-1429-417f-a9ad-92e3c75db23d" providerId="ADAL" clId="{9A6F8A8F-5573-4CE6-80C0-0A0A648799B4}" dt="2023-09-09T18:03:31.165" v="11608" actId="1076"/>
          <ac:picMkLst>
            <pc:docMk/>
            <pc:sldMk cId="2278132200" sldId="301"/>
            <ac:picMk id="24" creationId="{F19BCF84-4792-446A-C94C-352450AE6E98}"/>
          </ac:picMkLst>
        </pc:picChg>
        <pc:picChg chg="add mod modCrop">
          <ac:chgData name="Niv Ben-Alul" userId="be2e97db-1429-417f-a9ad-92e3c75db23d" providerId="ADAL" clId="{9A6F8A8F-5573-4CE6-80C0-0A0A648799B4}" dt="2023-09-09T18:03:31.165" v="11608" actId="1076"/>
          <ac:picMkLst>
            <pc:docMk/>
            <pc:sldMk cId="2278132200" sldId="301"/>
            <ac:picMk id="25" creationId="{56F83A6C-75BE-F797-D2E3-BA29DDA5F245}"/>
          </ac:picMkLst>
        </pc:picChg>
        <pc:cxnChg chg="add mod">
          <ac:chgData name="Niv Ben-Alul" userId="be2e97db-1429-417f-a9ad-92e3c75db23d" providerId="ADAL" clId="{9A6F8A8F-5573-4CE6-80C0-0A0A648799B4}" dt="2023-09-09T18:03:23.303" v="11606" actId="1076"/>
          <ac:cxnSpMkLst>
            <pc:docMk/>
            <pc:sldMk cId="2278132200" sldId="301"/>
            <ac:cxnSpMk id="9" creationId="{98785A54-7E7D-8086-42BA-8800168B536B}"/>
          </ac:cxnSpMkLst>
        </pc:cxnChg>
        <pc:cxnChg chg="mod">
          <ac:chgData name="Niv Ben-Alul" userId="be2e97db-1429-417f-a9ad-92e3c75db23d" providerId="ADAL" clId="{9A6F8A8F-5573-4CE6-80C0-0A0A648799B4}" dt="2023-09-09T17:57:10.807" v="11360" actId="1076"/>
          <ac:cxnSpMkLst>
            <pc:docMk/>
            <pc:sldMk cId="2278132200" sldId="301"/>
            <ac:cxnSpMk id="17" creationId="{2D54DDE6-9B4E-E39E-7BCA-3FAEF21C2AE0}"/>
          </ac:cxnSpMkLst>
        </pc:cxnChg>
        <pc:cxnChg chg="add mod">
          <ac:chgData name="Niv Ben-Alul" userId="be2e97db-1429-417f-a9ad-92e3c75db23d" providerId="ADAL" clId="{9A6F8A8F-5573-4CE6-80C0-0A0A648799B4}" dt="2023-09-09T18:03:31.165" v="11608" actId="1076"/>
          <ac:cxnSpMkLst>
            <pc:docMk/>
            <pc:sldMk cId="2278132200" sldId="301"/>
            <ac:cxnSpMk id="26" creationId="{33B58EC2-C2FC-1A4C-766E-3E668350360A}"/>
          </ac:cxnSpMkLst>
        </pc:cxnChg>
      </pc:sldChg>
      <pc:sldChg chg="addSp delSp modSp add mod ord modShow modNotesTx">
        <pc:chgData name="Niv Ben-Alul" userId="be2e97db-1429-417f-a9ad-92e3c75db23d" providerId="ADAL" clId="{9A6F8A8F-5573-4CE6-80C0-0A0A648799B4}" dt="2023-09-11T07:16:22.357" v="13186"/>
        <pc:sldMkLst>
          <pc:docMk/>
          <pc:sldMk cId="3030992763" sldId="302"/>
        </pc:sldMkLst>
        <pc:spChg chg="del mod">
          <ac:chgData name="Niv Ben-Alul" userId="be2e97db-1429-417f-a9ad-92e3c75db23d" providerId="ADAL" clId="{9A6F8A8F-5573-4CE6-80C0-0A0A648799B4}" dt="2023-09-11T06:36:22.956" v="12860" actId="22"/>
          <ac:spMkLst>
            <pc:docMk/>
            <pc:sldMk cId="3030992763" sldId="302"/>
            <ac:spMk id="3" creationId="{FF895E00-0A1F-2165-3A7C-B24D22069977}"/>
          </ac:spMkLst>
        </pc:spChg>
        <pc:spChg chg="add mod">
          <ac:chgData name="Niv Ben-Alul" userId="be2e97db-1429-417f-a9ad-92e3c75db23d" providerId="ADAL" clId="{9A6F8A8F-5573-4CE6-80C0-0A0A648799B4}" dt="2023-09-11T06:40:25.584" v="13072" actId="1076"/>
          <ac:spMkLst>
            <pc:docMk/>
            <pc:sldMk cId="3030992763" sldId="302"/>
            <ac:spMk id="7" creationId="{864FFF15-FB7C-302A-5754-4A0386A6FD0E}"/>
          </ac:spMkLst>
        </pc:spChg>
        <pc:spChg chg="add mod">
          <ac:chgData name="Niv Ben-Alul" userId="be2e97db-1429-417f-a9ad-92e3c75db23d" providerId="ADAL" clId="{9A6F8A8F-5573-4CE6-80C0-0A0A648799B4}" dt="2023-09-11T06:40:25.584" v="13072" actId="1076"/>
          <ac:spMkLst>
            <pc:docMk/>
            <pc:sldMk cId="3030992763" sldId="302"/>
            <ac:spMk id="18" creationId="{A0FF74ED-5954-3D3A-22E5-8CF0AEA1F446}"/>
          </ac:spMkLst>
        </pc:spChg>
        <pc:spChg chg="del">
          <ac:chgData name="Niv Ben-Alul" userId="be2e97db-1429-417f-a9ad-92e3c75db23d" providerId="ADAL" clId="{9A6F8A8F-5573-4CE6-80C0-0A0A648799B4}" dt="2023-09-11T06:36:14.933" v="12858" actId="478"/>
          <ac:spMkLst>
            <pc:docMk/>
            <pc:sldMk cId="3030992763" sldId="302"/>
            <ac:spMk id="19" creationId="{96F03B34-E929-F537-19A3-82C94F3B8E62}"/>
          </ac:spMkLst>
        </pc:spChg>
        <pc:spChg chg="add mod">
          <ac:chgData name="Niv Ben-Alul" userId="be2e97db-1429-417f-a9ad-92e3c75db23d" providerId="ADAL" clId="{9A6F8A8F-5573-4CE6-80C0-0A0A648799B4}" dt="2023-09-11T06:40:25.584" v="13072" actId="1076"/>
          <ac:spMkLst>
            <pc:docMk/>
            <pc:sldMk cId="3030992763" sldId="302"/>
            <ac:spMk id="22" creationId="{C8718B99-DD74-08EE-9A46-A15B802DF6B9}"/>
          </ac:spMkLst>
        </pc:spChg>
        <pc:grpChg chg="del">
          <ac:chgData name="Niv Ben-Alul" userId="be2e97db-1429-417f-a9ad-92e3c75db23d" providerId="ADAL" clId="{9A6F8A8F-5573-4CE6-80C0-0A0A648799B4}" dt="2023-09-11T06:36:12.983" v="12857" actId="478"/>
          <ac:grpSpMkLst>
            <pc:docMk/>
            <pc:sldMk cId="3030992763" sldId="302"/>
            <ac:grpSpMk id="15" creationId="{2BEB0E1E-B332-3E81-356B-116B020F16BB}"/>
          </ac:grpSpMkLst>
        </pc:grpChg>
        <pc:picChg chg="add mod ord">
          <ac:chgData name="Niv Ben-Alul" userId="be2e97db-1429-417f-a9ad-92e3c75db23d" providerId="ADAL" clId="{9A6F8A8F-5573-4CE6-80C0-0A0A648799B4}" dt="2023-09-11T06:40:25.584" v="13072" actId="1076"/>
          <ac:picMkLst>
            <pc:docMk/>
            <pc:sldMk cId="3030992763" sldId="302"/>
            <ac:picMk id="5" creationId="{6B716287-09E3-8D0C-EFFD-AE5465B2300C}"/>
          </ac:picMkLst>
        </pc:picChg>
        <pc:picChg chg="add mod">
          <ac:chgData name="Niv Ben-Alul" userId="be2e97db-1429-417f-a9ad-92e3c75db23d" providerId="ADAL" clId="{9A6F8A8F-5573-4CE6-80C0-0A0A648799B4}" dt="2023-09-11T06:40:25.584" v="13072" actId="1076"/>
          <ac:picMkLst>
            <pc:docMk/>
            <pc:sldMk cId="3030992763" sldId="302"/>
            <ac:picMk id="17" creationId="{18AD387B-9C3E-CDC2-3F77-5693970FB4E4}"/>
          </ac:picMkLst>
        </pc:picChg>
        <pc:picChg chg="add mod">
          <ac:chgData name="Niv Ben-Alul" userId="be2e97db-1429-417f-a9ad-92e3c75db23d" providerId="ADAL" clId="{9A6F8A8F-5573-4CE6-80C0-0A0A648799B4}" dt="2023-09-11T06:40:25.584" v="13072" actId="1076"/>
          <ac:picMkLst>
            <pc:docMk/>
            <pc:sldMk cId="3030992763" sldId="302"/>
            <ac:picMk id="21" creationId="{2E3742E8-AA51-A8B0-19E9-DD8CE20AF70D}"/>
          </ac:picMkLst>
        </pc:picChg>
      </pc:sldChg>
    </pc:docChg>
  </pc:docChgLst>
  <pc:docChgLst>
    <pc:chgData name="Niv Ben-Alul" userId="be2e97db-1429-417f-a9ad-92e3c75db23d" providerId="ADAL" clId="{B2E5DB11-0C1F-4DF3-8238-D3597CBBC199}"/>
    <pc:docChg chg="undo redo custSel addSld delSld modSld sldOrd">
      <pc:chgData name="Niv Ben-Alul" userId="be2e97db-1429-417f-a9ad-92e3c75db23d" providerId="ADAL" clId="{B2E5DB11-0C1F-4DF3-8238-D3597CBBC199}" dt="2023-07-24T10:42:47.682" v="11535" actId="1076"/>
      <pc:docMkLst>
        <pc:docMk/>
      </pc:docMkLst>
      <pc:sldChg chg="modSp mod">
        <pc:chgData name="Niv Ben-Alul" userId="be2e97db-1429-417f-a9ad-92e3c75db23d" providerId="ADAL" clId="{B2E5DB11-0C1F-4DF3-8238-D3597CBBC199}" dt="2023-07-23T07:26:07.432" v="35" actId="20577"/>
        <pc:sldMkLst>
          <pc:docMk/>
          <pc:sldMk cId="1408056626" sldId="256"/>
        </pc:sldMkLst>
        <pc:spChg chg="mod">
          <ac:chgData name="Niv Ben-Alul" userId="be2e97db-1429-417f-a9ad-92e3c75db23d" providerId="ADAL" clId="{B2E5DB11-0C1F-4DF3-8238-D3597CBBC199}" dt="2023-07-23T07:26:07.432" v="35" actId="20577"/>
          <ac:spMkLst>
            <pc:docMk/>
            <pc:sldMk cId="1408056626" sldId="256"/>
            <ac:spMk id="2" creationId="{6A20766F-0F85-37C3-E7CF-9F8FA11DD6A6}"/>
          </ac:spMkLst>
        </pc:spChg>
      </pc:sldChg>
      <pc:sldChg chg="addSp delSp modSp mod setBg modNotesTx">
        <pc:chgData name="Niv Ben-Alul" userId="be2e97db-1429-417f-a9ad-92e3c75db23d" providerId="ADAL" clId="{B2E5DB11-0C1F-4DF3-8238-D3597CBBC199}" dt="2023-07-23T19:41:27.040" v="3634" actId="1076"/>
        <pc:sldMkLst>
          <pc:docMk/>
          <pc:sldMk cId="363476953" sldId="257"/>
        </pc:sldMkLst>
        <pc:spChg chg="mod">
          <ac:chgData name="Niv Ben-Alul" userId="be2e97db-1429-417f-a9ad-92e3c75db23d" providerId="ADAL" clId="{B2E5DB11-0C1F-4DF3-8238-D3597CBBC199}" dt="2023-07-23T07:31:07.492" v="125" actId="122"/>
          <ac:spMkLst>
            <pc:docMk/>
            <pc:sldMk cId="363476953" sldId="257"/>
            <ac:spMk id="2" creationId="{251DEF99-311A-FA07-F1D8-68D94D109E47}"/>
          </ac:spMkLst>
        </pc:spChg>
        <pc:spChg chg="add del mod">
          <ac:chgData name="Niv Ben-Alul" userId="be2e97db-1429-417f-a9ad-92e3c75db23d" providerId="ADAL" clId="{B2E5DB11-0C1F-4DF3-8238-D3597CBBC199}" dt="2023-07-23T19:41:27.040" v="3634" actId="1076"/>
          <ac:spMkLst>
            <pc:docMk/>
            <pc:sldMk cId="363476953" sldId="257"/>
            <ac:spMk id="3" creationId="{FF895E00-0A1F-2165-3A7C-B24D22069977}"/>
          </ac:spMkLst>
        </pc:spChg>
        <pc:spChg chg="add">
          <ac:chgData name="Niv Ben-Alul" userId="be2e97db-1429-417f-a9ad-92e3c75db23d" providerId="ADAL" clId="{B2E5DB11-0C1F-4DF3-8238-D3597CBBC199}" dt="2023-07-23T07:30:13.680" v="114" actId="26606"/>
          <ac:spMkLst>
            <pc:docMk/>
            <pc:sldMk cId="363476953" sldId="257"/>
            <ac:spMk id="8" creationId="{70DFC902-7D23-471A-B557-B6B6917D7A0D}"/>
          </ac:spMkLst>
        </pc:spChg>
        <pc:spChg chg="add">
          <ac:chgData name="Niv Ben-Alul" userId="be2e97db-1429-417f-a9ad-92e3c75db23d" providerId="ADAL" clId="{B2E5DB11-0C1F-4DF3-8238-D3597CBBC199}" dt="2023-07-23T07:30:13.680" v="114" actId="26606"/>
          <ac:spMkLst>
            <pc:docMk/>
            <pc:sldMk cId="363476953" sldId="257"/>
            <ac:spMk id="10" creationId="{A55D5633-D557-4DCA-982C-FF36EB7A1C00}"/>
          </ac:spMkLst>
        </pc:spChg>
        <pc:spChg chg="add">
          <ac:chgData name="Niv Ben-Alul" userId="be2e97db-1429-417f-a9ad-92e3c75db23d" providerId="ADAL" clId="{B2E5DB11-0C1F-4DF3-8238-D3597CBBC199}" dt="2023-07-23T07:30:13.680" v="114" actId="26606"/>
          <ac:spMkLst>
            <pc:docMk/>
            <pc:sldMk cId="363476953" sldId="257"/>
            <ac:spMk id="12" creationId="{450D3AD2-FA80-415F-A9CE-54D884561CD7}"/>
          </ac:spMkLst>
        </pc:spChg>
        <pc:graphicFrameChg chg="add del">
          <ac:chgData name="Niv Ben-Alul" userId="be2e97db-1429-417f-a9ad-92e3c75db23d" providerId="ADAL" clId="{B2E5DB11-0C1F-4DF3-8238-D3597CBBC199}" dt="2023-07-23T07:29:51.818" v="113" actId="26606"/>
          <ac:graphicFrameMkLst>
            <pc:docMk/>
            <pc:sldMk cId="363476953" sldId="257"/>
            <ac:graphicFrameMk id="5" creationId="{397AC67C-49A0-6D62-0637-B2D433E6741F}"/>
          </ac:graphicFrameMkLst>
        </pc:graphicFrameChg>
      </pc:sldChg>
      <pc:sldChg chg="modSp add del mod">
        <pc:chgData name="Niv Ben-Alul" userId="be2e97db-1429-417f-a9ad-92e3c75db23d" providerId="ADAL" clId="{B2E5DB11-0C1F-4DF3-8238-D3597CBBC199}" dt="2023-07-23T07:57:41.314" v="931" actId="2696"/>
        <pc:sldMkLst>
          <pc:docMk/>
          <pc:sldMk cId="724874875" sldId="258"/>
        </pc:sldMkLst>
        <pc:spChg chg="mod">
          <ac:chgData name="Niv Ben-Alul" userId="be2e97db-1429-417f-a9ad-92e3c75db23d" providerId="ADAL" clId="{B2E5DB11-0C1F-4DF3-8238-D3597CBBC199}" dt="2023-07-23T07:32:20.440" v="144" actId="20577"/>
          <ac:spMkLst>
            <pc:docMk/>
            <pc:sldMk cId="724874875" sldId="258"/>
            <ac:spMk id="2" creationId="{251DEF99-311A-FA07-F1D8-68D94D109E47}"/>
          </ac:spMkLst>
        </pc:spChg>
        <pc:spChg chg="mod">
          <ac:chgData name="Niv Ben-Alul" userId="be2e97db-1429-417f-a9ad-92e3c75db23d" providerId="ADAL" clId="{B2E5DB11-0C1F-4DF3-8238-D3597CBBC199}" dt="2023-07-23T07:32:32.607" v="148" actId="20577"/>
          <ac:spMkLst>
            <pc:docMk/>
            <pc:sldMk cId="724874875" sldId="258"/>
            <ac:spMk id="3" creationId="{FF895E00-0A1F-2165-3A7C-B24D22069977}"/>
          </ac:spMkLst>
        </pc:spChg>
      </pc:sldChg>
      <pc:sldChg chg="new del">
        <pc:chgData name="Niv Ben-Alul" userId="be2e97db-1429-417f-a9ad-92e3c75db23d" providerId="ADAL" clId="{B2E5DB11-0C1F-4DF3-8238-D3597CBBC199}" dt="2023-07-23T07:31:16.451" v="127" actId="47"/>
        <pc:sldMkLst>
          <pc:docMk/>
          <pc:sldMk cId="1738079633" sldId="258"/>
        </pc:sldMkLst>
      </pc:sldChg>
      <pc:sldChg chg="modSp add mod modNotesTx">
        <pc:chgData name="Niv Ben-Alul" userId="be2e97db-1429-417f-a9ad-92e3c75db23d" providerId="ADAL" clId="{B2E5DB11-0C1F-4DF3-8238-D3597CBBC199}" dt="2023-07-24T08:04:31.949" v="7118" actId="20577"/>
        <pc:sldMkLst>
          <pc:docMk/>
          <pc:sldMk cId="2370299124" sldId="259"/>
        </pc:sldMkLst>
        <pc:spChg chg="mod">
          <ac:chgData name="Niv Ben-Alul" userId="be2e97db-1429-417f-a9ad-92e3c75db23d" providerId="ADAL" clId="{B2E5DB11-0C1F-4DF3-8238-D3597CBBC199}" dt="2023-07-23T07:42:16.392" v="395"/>
          <ac:spMkLst>
            <pc:docMk/>
            <pc:sldMk cId="2370299124" sldId="259"/>
            <ac:spMk id="2" creationId="{251DEF99-311A-FA07-F1D8-68D94D109E47}"/>
          </ac:spMkLst>
        </pc:spChg>
        <pc:spChg chg="mod">
          <ac:chgData name="Niv Ben-Alul" userId="be2e97db-1429-417f-a9ad-92e3c75db23d" providerId="ADAL" clId="{B2E5DB11-0C1F-4DF3-8238-D3597CBBC199}" dt="2023-07-24T08:04:31.949" v="7118" actId="20577"/>
          <ac:spMkLst>
            <pc:docMk/>
            <pc:sldMk cId="2370299124" sldId="259"/>
            <ac:spMk id="3" creationId="{FF895E00-0A1F-2165-3A7C-B24D22069977}"/>
          </ac:spMkLst>
        </pc:spChg>
      </pc:sldChg>
      <pc:sldChg chg="modSp add del mod modNotesTx">
        <pc:chgData name="Niv Ben-Alul" userId="be2e97db-1429-417f-a9ad-92e3c75db23d" providerId="ADAL" clId="{B2E5DB11-0C1F-4DF3-8238-D3597CBBC199}" dt="2023-07-23T19:20:42.086" v="2788" actId="47"/>
        <pc:sldMkLst>
          <pc:docMk/>
          <pc:sldMk cId="3784677809" sldId="260"/>
        </pc:sldMkLst>
        <pc:spChg chg="mod">
          <ac:chgData name="Niv Ben-Alul" userId="be2e97db-1429-417f-a9ad-92e3c75db23d" providerId="ADAL" clId="{B2E5DB11-0C1F-4DF3-8238-D3597CBBC199}" dt="2023-07-23T18:33:48.029" v="1082" actId="20577"/>
          <ac:spMkLst>
            <pc:docMk/>
            <pc:sldMk cId="3784677809" sldId="260"/>
            <ac:spMk id="2" creationId="{251DEF99-311A-FA07-F1D8-68D94D109E47}"/>
          </ac:spMkLst>
        </pc:spChg>
        <pc:spChg chg="mod">
          <ac:chgData name="Niv Ben-Alul" userId="be2e97db-1429-417f-a9ad-92e3c75db23d" providerId="ADAL" clId="{B2E5DB11-0C1F-4DF3-8238-D3597CBBC199}" dt="2023-07-23T07:58:08.047" v="939" actId="6549"/>
          <ac:spMkLst>
            <pc:docMk/>
            <pc:sldMk cId="3784677809" sldId="260"/>
            <ac:spMk id="3" creationId="{FF895E00-0A1F-2165-3A7C-B24D22069977}"/>
          </ac:spMkLst>
        </pc:spChg>
      </pc:sldChg>
      <pc:sldChg chg="addSp delSp modSp add del mod modNotesTx">
        <pc:chgData name="Niv Ben-Alul" userId="be2e97db-1429-417f-a9ad-92e3c75db23d" providerId="ADAL" clId="{B2E5DB11-0C1F-4DF3-8238-D3597CBBC199}" dt="2023-07-23T19:52:08.101" v="3825" actId="47"/>
        <pc:sldMkLst>
          <pc:docMk/>
          <pc:sldMk cId="2417190566" sldId="261"/>
        </pc:sldMkLst>
        <pc:spChg chg="mod">
          <ac:chgData name="Niv Ben-Alul" userId="be2e97db-1429-417f-a9ad-92e3c75db23d" providerId="ADAL" clId="{B2E5DB11-0C1F-4DF3-8238-D3597CBBC199}" dt="2023-07-23T18:31:55.420" v="994" actId="20577"/>
          <ac:spMkLst>
            <pc:docMk/>
            <pc:sldMk cId="2417190566" sldId="261"/>
            <ac:spMk id="2" creationId="{251DEF99-311A-FA07-F1D8-68D94D109E47}"/>
          </ac:spMkLst>
        </pc:spChg>
        <pc:spChg chg="mod">
          <ac:chgData name="Niv Ben-Alul" userId="be2e97db-1429-417f-a9ad-92e3c75db23d" providerId="ADAL" clId="{B2E5DB11-0C1F-4DF3-8238-D3597CBBC199}" dt="2023-07-23T19:44:31.131" v="3654" actId="20577"/>
          <ac:spMkLst>
            <pc:docMk/>
            <pc:sldMk cId="2417190566" sldId="261"/>
            <ac:spMk id="3" creationId="{FF895E00-0A1F-2165-3A7C-B24D22069977}"/>
          </ac:spMkLst>
        </pc:spChg>
        <pc:picChg chg="add del mod ord">
          <ac:chgData name="Niv Ben-Alul" userId="be2e97db-1429-417f-a9ad-92e3c75db23d" providerId="ADAL" clId="{B2E5DB11-0C1F-4DF3-8238-D3597CBBC199}" dt="2023-07-23T19:44:03.309" v="3635" actId="478"/>
          <ac:picMkLst>
            <pc:docMk/>
            <pc:sldMk cId="2417190566" sldId="261"/>
            <ac:picMk id="4" creationId="{8FE33456-473B-3D3D-77F3-C4F766589F29}"/>
          </ac:picMkLst>
        </pc:picChg>
        <pc:picChg chg="add mod">
          <ac:chgData name="Niv Ben-Alul" userId="be2e97db-1429-417f-a9ad-92e3c75db23d" providerId="ADAL" clId="{B2E5DB11-0C1F-4DF3-8238-D3597CBBC199}" dt="2023-07-23T19:44:13.030" v="3639" actId="1076"/>
          <ac:picMkLst>
            <pc:docMk/>
            <pc:sldMk cId="2417190566" sldId="261"/>
            <ac:picMk id="6" creationId="{3E4C3B07-57B3-EF68-C4C5-246801C5903B}"/>
          </ac:picMkLst>
        </pc:picChg>
      </pc:sldChg>
      <pc:sldChg chg="modSp add mod modNotesTx">
        <pc:chgData name="Niv Ben-Alul" userId="be2e97db-1429-417f-a9ad-92e3c75db23d" providerId="ADAL" clId="{B2E5DB11-0C1F-4DF3-8238-D3597CBBC199}" dt="2023-07-24T10:41:25.688" v="11384" actId="20577"/>
        <pc:sldMkLst>
          <pc:docMk/>
          <pc:sldMk cId="2227729809" sldId="262"/>
        </pc:sldMkLst>
        <pc:spChg chg="mod">
          <ac:chgData name="Niv Ben-Alul" userId="be2e97db-1429-417f-a9ad-92e3c75db23d" providerId="ADAL" clId="{B2E5DB11-0C1F-4DF3-8238-D3597CBBC199}" dt="2023-07-23T08:05:56.312" v="953" actId="20577"/>
          <ac:spMkLst>
            <pc:docMk/>
            <pc:sldMk cId="2227729809" sldId="262"/>
            <ac:spMk id="2" creationId="{251DEF99-311A-FA07-F1D8-68D94D109E47}"/>
          </ac:spMkLst>
        </pc:spChg>
        <pc:spChg chg="mod">
          <ac:chgData name="Niv Ben-Alul" userId="be2e97db-1429-417f-a9ad-92e3c75db23d" providerId="ADAL" clId="{B2E5DB11-0C1F-4DF3-8238-D3597CBBC199}" dt="2023-07-24T10:41:25.688" v="11384" actId="20577"/>
          <ac:spMkLst>
            <pc:docMk/>
            <pc:sldMk cId="2227729809" sldId="262"/>
            <ac:spMk id="3" creationId="{FF895E00-0A1F-2165-3A7C-B24D22069977}"/>
          </ac:spMkLst>
        </pc:spChg>
      </pc:sldChg>
      <pc:sldChg chg="modSp add mod ord modNotesTx">
        <pc:chgData name="Niv Ben-Alul" userId="be2e97db-1429-417f-a9ad-92e3c75db23d" providerId="ADAL" clId="{B2E5DB11-0C1F-4DF3-8238-D3597CBBC199}" dt="2023-07-24T08:40:43.802" v="9587" actId="20577"/>
        <pc:sldMkLst>
          <pc:docMk/>
          <pc:sldMk cId="416704922" sldId="263"/>
        </pc:sldMkLst>
        <pc:spChg chg="mod">
          <ac:chgData name="Niv Ben-Alul" userId="be2e97db-1429-417f-a9ad-92e3c75db23d" providerId="ADAL" clId="{B2E5DB11-0C1F-4DF3-8238-D3597CBBC199}" dt="2023-07-23T18:31:48.830" v="986" actId="21"/>
          <ac:spMkLst>
            <pc:docMk/>
            <pc:sldMk cId="416704922" sldId="263"/>
            <ac:spMk id="2" creationId="{251DEF99-311A-FA07-F1D8-68D94D109E47}"/>
          </ac:spMkLst>
        </pc:spChg>
        <pc:spChg chg="mod">
          <ac:chgData name="Niv Ben-Alul" userId="be2e97db-1429-417f-a9ad-92e3c75db23d" providerId="ADAL" clId="{B2E5DB11-0C1F-4DF3-8238-D3597CBBC199}" dt="2023-07-24T08:40:43.802" v="9587" actId="20577"/>
          <ac:spMkLst>
            <pc:docMk/>
            <pc:sldMk cId="416704922" sldId="263"/>
            <ac:spMk id="3" creationId="{FF895E00-0A1F-2165-3A7C-B24D22069977}"/>
          </ac:spMkLst>
        </pc:spChg>
      </pc:sldChg>
      <pc:sldChg chg="modSp add mod modNotesTx">
        <pc:chgData name="Niv Ben-Alul" userId="be2e97db-1429-417f-a9ad-92e3c75db23d" providerId="ADAL" clId="{B2E5DB11-0C1F-4DF3-8238-D3597CBBC199}" dt="2023-07-24T10:42:47.682" v="11535" actId="1076"/>
        <pc:sldMkLst>
          <pc:docMk/>
          <pc:sldMk cId="2655506256" sldId="264"/>
        </pc:sldMkLst>
        <pc:spChg chg="mod">
          <ac:chgData name="Niv Ben-Alul" userId="be2e97db-1429-417f-a9ad-92e3c75db23d" providerId="ADAL" clId="{B2E5DB11-0C1F-4DF3-8238-D3597CBBC199}" dt="2023-07-23T18:31:52.182" v="988"/>
          <ac:spMkLst>
            <pc:docMk/>
            <pc:sldMk cId="2655506256" sldId="264"/>
            <ac:spMk id="2" creationId="{251DEF99-311A-FA07-F1D8-68D94D109E47}"/>
          </ac:spMkLst>
        </pc:spChg>
        <pc:spChg chg="mod">
          <ac:chgData name="Niv Ben-Alul" userId="be2e97db-1429-417f-a9ad-92e3c75db23d" providerId="ADAL" clId="{B2E5DB11-0C1F-4DF3-8238-D3597CBBC199}" dt="2023-07-24T10:42:47.682" v="11535" actId="1076"/>
          <ac:spMkLst>
            <pc:docMk/>
            <pc:sldMk cId="2655506256" sldId="264"/>
            <ac:spMk id="3" creationId="{FF895E00-0A1F-2165-3A7C-B24D22069977}"/>
          </ac:spMkLst>
        </pc:spChg>
      </pc:sldChg>
      <pc:sldChg chg="add del modNotesTx">
        <pc:chgData name="Niv Ben-Alul" userId="be2e97db-1429-417f-a9ad-92e3c75db23d" providerId="ADAL" clId="{B2E5DB11-0C1F-4DF3-8238-D3597CBBC199}" dt="2023-07-23T19:20:42.860" v="2789" actId="47"/>
        <pc:sldMkLst>
          <pc:docMk/>
          <pc:sldMk cId="113348378" sldId="265"/>
        </pc:sldMkLst>
      </pc:sldChg>
      <pc:sldChg chg="add del">
        <pc:chgData name="Niv Ben-Alul" userId="be2e97db-1429-417f-a9ad-92e3c75db23d" providerId="ADAL" clId="{B2E5DB11-0C1F-4DF3-8238-D3597CBBC199}" dt="2023-07-23T19:20:44.042" v="2790" actId="47"/>
        <pc:sldMkLst>
          <pc:docMk/>
          <pc:sldMk cId="2573007005" sldId="266"/>
        </pc:sldMkLst>
      </pc:sldChg>
      <pc:sldChg chg="addSp delSp modSp add mod modNotesTx">
        <pc:chgData name="Niv Ben-Alul" userId="be2e97db-1429-417f-a9ad-92e3c75db23d" providerId="ADAL" clId="{B2E5DB11-0C1F-4DF3-8238-D3597CBBC199}" dt="2023-07-24T08:04:48.991" v="7122" actId="20577"/>
        <pc:sldMkLst>
          <pc:docMk/>
          <pc:sldMk cId="2417908964" sldId="267"/>
        </pc:sldMkLst>
        <pc:spChg chg="mod">
          <ac:chgData name="Niv Ben-Alul" userId="be2e97db-1429-417f-a9ad-92e3c75db23d" providerId="ADAL" clId="{B2E5DB11-0C1F-4DF3-8238-D3597CBBC199}" dt="2023-07-23T18:33:02.897" v="1033" actId="20577"/>
          <ac:spMkLst>
            <pc:docMk/>
            <pc:sldMk cId="2417908964" sldId="267"/>
            <ac:spMk id="2" creationId="{251DEF99-311A-FA07-F1D8-68D94D109E47}"/>
          </ac:spMkLst>
        </pc:spChg>
        <pc:spChg chg="mod">
          <ac:chgData name="Niv Ben-Alul" userId="be2e97db-1429-417f-a9ad-92e3c75db23d" providerId="ADAL" clId="{B2E5DB11-0C1F-4DF3-8238-D3597CBBC199}" dt="2023-07-23T19:40:33.842" v="3625" actId="20577"/>
          <ac:spMkLst>
            <pc:docMk/>
            <pc:sldMk cId="2417908964" sldId="267"/>
            <ac:spMk id="3" creationId="{FF895E00-0A1F-2165-3A7C-B24D22069977}"/>
          </ac:spMkLst>
        </pc:spChg>
        <pc:picChg chg="add del mod">
          <ac:chgData name="Niv Ben-Alul" userId="be2e97db-1429-417f-a9ad-92e3c75db23d" providerId="ADAL" clId="{B2E5DB11-0C1F-4DF3-8238-D3597CBBC199}" dt="2023-07-23T18:36:57.244" v="1295" actId="478"/>
          <ac:picMkLst>
            <pc:docMk/>
            <pc:sldMk cId="2417908964" sldId="267"/>
            <ac:picMk id="5" creationId="{BC820A1D-2682-DA47-A55F-FCCAB8C495FC}"/>
          </ac:picMkLst>
        </pc:picChg>
        <pc:picChg chg="add del mod">
          <ac:chgData name="Niv Ben-Alul" userId="be2e97db-1429-417f-a9ad-92e3c75db23d" providerId="ADAL" clId="{B2E5DB11-0C1F-4DF3-8238-D3597CBBC199}" dt="2023-07-23T18:37:52.887" v="1304" actId="21"/>
          <ac:picMkLst>
            <pc:docMk/>
            <pc:sldMk cId="2417908964" sldId="267"/>
            <ac:picMk id="7" creationId="{A4BDD9EE-7F8A-C1C0-067B-A5F3F3338B15}"/>
          </ac:picMkLst>
        </pc:picChg>
        <pc:picChg chg="add del mod">
          <ac:chgData name="Niv Ben-Alul" userId="be2e97db-1429-417f-a9ad-92e3c75db23d" providerId="ADAL" clId="{B2E5DB11-0C1F-4DF3-8238-D3597CBBC199}" dt="2023-07-23T19:18:40.091" v="2748" actId="21"/>
          <ac:picMkLst>
            <pc:docMk/>
            <pc:sldMk cId="2417908964" sldId="267"/>
            <ac:picMk id="11" creationId="{4C035986-1F7F-E9B5-9C7F-01E605EF3C3F}"/>
          </ac:picMkLst>
        </pc:picChg>
        <pc:picChg chg="add mod">
          <ac:chgData name="Niv Ben-Alul" userId="be2e97db-1429-417f-a9ad-92e3c75db23d" providerId="ADAL" clId="{B2E5DB11-0C1F-4DF3-8238-D3597CBBC199}" dt="2023-07-23T19:39:52.404" v="3587" actId="1076"/>
          <ac:picMkLst>
            <pc:docMk/>
            <pc:sldMk cId="2417908964" sldId="267"/>
            <ac:picMk id="13" creationId="{4965DAAC-58E6-4078-2124-C4DB9435569B}"/>
          </ac:picMkLst>
        </pc:picChg>
        <pc:picChg chg="add mod modCrop">
          <ac:chgData name="Niv Ben-Alul" userId="be2e97db-1429-417f-a9ad-92e3c75db23d" providerId="ADAL" clId="{B2E5DB11-0C1F-4DF3-8238-D3597CBBC199}" dt="2023-07-23T19:41:00.552" v="3632" actId="1035"/>
          <ac:picMkLst>
            <pc:docMk/>
            <pc:sldMk cId="2417908964" sldId="267"/>
            <ac:picMk id="14" creationId="{27741A88-41F1-D91C-59CB-0832F72BF915}"/>
          </ac:picMkLst>
        </pc:picChg>
      </pc:sldChg>
      <pc:sldChg chg="addSp delSp modSp add mod modShow modNotesTx">
        <pc:chgData name="Niv Ben-Alul" userId="be2e97db-1429-417f-a9ad-92e3c75db23d" providerId="ADAL" clId="{B2E5DB11-0C1F-4DF3-8238-D3597CBBC199}" dt="2023-07-23T21:14:47.867" v="6444" actId="403"/>
        <pc:sldMkLst>
          <pc:docMk/>
          <pc:sldMk cId="1184747263" sldId="268"/>
        </pc:sldMkLst>
        <pc:spChg chg="del mod">
          <ac:chgData name="Niv Ben-Alul" userId="be2e97db-1429-417f-a9ad-92e3c75db23d" providerId="ADAL" clId="{B2E5DB11-0C1F-4DF3-8238-D3597CBBC199}" dt="2023-07-23T19:04:55.952" v="2156" actId="478"/>
          <ac:spMkLst>
            <pc:docMk/>
            <pc:sldMk cId="1184747263" sldId="268"/>
            <ac:spMk id="2" creationId="{251DEF99-311A-FA07-F1D8-68D94D109E47}"/>
          </ac:spMkLst>
        </pc:spChg>
        <pc:spChg chg="del mod">
          <ac:chgData name="Niv Ben-Alul" userId="be2e97db-1429-417f-a9ad-92e3c75db23d" providerId="ADAL" clId="{B2E5DB11-0C1F-4DF3-8238-D3597CBBC199}" dt="2023-07-23T18:50:02.037" v="1852" actId="478"/>
          <ac:spMkLst>
            <pc:docMk/>
            <pc:sldMk cId="1184747263" sldId="268"/>
            <ac:spMk id="3" creationId="{FF895E00-0A1F-2165-3A7C-B24D22069977}"/>
          </ac:spMkLst>
        </pc:spChg>
        <pc:spChg chg="add mod">
          <ac:chgData name="Niv Ben-Alul" userId="be2e97db-1429-417f-a9ad-92e3c75db23d" providerId="ADAL" clId="{B2E5DB11-0C1F-4DF3-8238-D3597CBBC199}" dt="2023-07-23T19:04:57.985" v="2157"/>
          <ac:spMkLst>
            <pc:docMk/>
            <pc:sldMk cId="1184747263" sldId="268"/>
            <ac:spMk id="15" creationId="{0443E1C0-B30C-AE03-B331-77CD0058D6B6}"/>
          </ac:spMkLst>
        </pc:spChg>
        <pc:graphicFrameChg chg="add del mod modGraphic">
          <ac:chgData name="Niv Ben-Alul" userId="be2e97db-1429-417f-a9ad-92e3c75db23d" providerId="ADAL" clId="{B2E5DB11-0C1F-4DF3-8238-D3597CBBC199}" dt="2023-07-23T18:50:12.515" v="1864"/>
          <ac:graphicFrameMkLst>
            <pc:docMk/>
            <pc:sldMk cId="1184747263" sldId="268"/>
            <ac:graphicFrameMk id="4" creationId="{7E091149-1935-0891-B857-6960C55D537B}"/>
          </ac:graphicFrameMkLst>
        </pc:graphicFrameChg>
        <pc:graphicFrameChg chg="add del mod modGraphic">
          <ac:chgData name="Niv Ben-Alul" userId="be2e97db-1429-417f-a9ad-92e3c75db23d" providerId="ADAL" clId="{B2E5DB11-0C1F-4DF3-8238-D3597CBBC199}" dt="2023-07-23T19:01:54.173" v="2039" actId="478"/>
          <ac:graphicFrameMkLst>
            <pc:docMk/>
            <pc:sldMk cId="1184747263" sldId="268"/>
            <ac:graphicFrameMk id="5" creationId="{05B7208E-2973-316D-6C95-A27EEA329B05}"/>
          </ac:graphicFrameMkLst>
        </pc:graphicFrameChg>
        <pc:graphicFrameChg chg="add mod modGraphic">
          <ac:chgData name="Niv Ben-Alul" userId="be2e97db-1429-417f-a9ad-92e3c75db23d" providerId="ADAL" clId="{B2E5DB11-0C1F-4DF3-8238-D3597CBBC199}" dt="2023-07-23T21:14:47.867" v="6444" actId="403"/>
          <ac:graphicFrameMkLst>
            <pc:docMk/>
            <pc:sldMk cId="1184747263" sldId="268"/>
            <ac:graphicFrameMk id="6" creationId="{3C32A406-736F-5467-4BFD-1D06CD399447}"/>
          </ac:graphicFrameMkLst>
        </pc:graphicFrameChg>
        <pc:graphicFrameChg chg="add del mod">
          <ac:chgData name="Niv Ben-Alul" userId="be2e97db-1429-417f-a9ad-92e3c75db23d" providerId="ADAL" clId="{B2E5DB11-0C1F-4DF3-8238-D3597CBBC199}" dt="2023-07-23T18:51:30.040" v="1883" actId="478"/>
          <ac:graphicFrameMkLst>
            <pc:docMk/>
            <pc:sldMk cId="1184747263" sldId="268"/>
            <ac:graphicFrameMk id="7" creationId="{75633492-3864-D603-FF32-17A4A1A6A5D7}"/>
          </ac:graphicFrameMkLst>
        </pc:graphicFrameChg>
        <pc:graphicFrameChg chg="add del mod">
          <ac:chgData name="Niv Ben-Alul" userId="be2e97db-1429-417f-a9ad-92e3c75db23d" providerId="ADAL" clId="{B2E5DB11-0C1F-4DF3-8238-D3597CBBC199}" dt="2023-07-23T18:52:50.742" v="1904" actId="478"/>
          <ac:graphicFrameMkLst>
            <pc:docMk/>
            <pc:sldMk cId="1184747263" sldId="268"/>
            <ac:graphicFrameMk id="9" creationId="{AB4511A8-D500-69DE-947A-C0AAC58709B6}"/>
          </ac:graphicFrameMkLst>
        </pc:graphicFrameChg>
        <pc:graphicFrameChg chg="add del mod">
          <ac:chgData name="Niv Ben-Alul" userId="be2e97db-1429-417f-a9ad-92e3c75db23d" providerId="ADAL" clId="{B2E5DB11-0C1F-4DF3-8238-D3597CBBC199}" dt="2023-07-23T18:54:46.197" v="1949" actId="478"/>
          <ac:graphicFrameMkLst>
            <pc:docMk/>
            <pc:sldMk cId="1184747263" sldId="268"/>
            <ac:graphicFrameMk id="11" creationId="{9FA3CE7F-6021-ACCC-20AE-E9F17EB088B9}"/>
          </ac:graphicFrameMkLst>
        </pc:graphicFrameChg>
        <pc:graphicFrameChg chg="add del mod">
          <ac:chgData name="Niv Ben-Alul" userId="be2e97db-1429-417f-a9ad-92e3c75db23d" providerId="ADAL" clId="{B2E5DB11-0C1F-4DF3-8238-D3597CBBC199}" dt="2023-07-23T18:57:30.585" v="1971" actId="478"/>
          <ac:graphicFrameMkLst>
            <pc:docMk/>
            <pc:sldMk cId="1184747263" sldId="268"/>
            <ac:graphicFrameMk id="13" creationId="{77F43FEC-BE1E-0D97-74CA-9602ACB4A52B}"/>
          </ac:graphicFrameMkLst>
        </pc:graphicFrameChg>
        <pc:graphicFrameChg chg="add mod modGraphic">
          <ac:chgData name="Niv Ben-Alul" userId="be2e97db-1429-417f-a9ad-92e3c75db23d" providerId="ADAL" clId="{B2E5DB11-0C1F-4DF3-8238-D3597CBBC199}" dt="2023-07-23T21:14:38.428" v="6441" actId="113"/>
          <ac:graphicFrameMkLst>
            <pc:docMk/>
            <pc:sldMk cId="1184747263" sldId="268"/>
            <ac:graphicFrameMk id="14" creationId="{5BBDEBD8-67A4-EDE5-FEA2-8B736E8970F6}"/>
          </ac:graphicFrameMkLst>
        </pc:graphicFrameChg>
      </pc:sldChg>
      <pc:sldChg chg="addSp delSp modSp add del mod">
        <pc:chgData name="Niv Ben-Alul" userId="be2e97db-1429-417f-a9ad-92e3c75db23d" providerId="ADAL" clId="{B2E5DB11-0C1F-4DF3-8238-D3597CBBC199}" dt="2023-07-23T19:41:14.370" v="3633" actId="47"/>
        <pc:sldMkLst>
          <pc:docMk/>
          <pc:sldMk cId="1618223405" sldId="269"/>
        </pc:sldMkLst>
        <pc:spChg chg="del">
          <ac:chgData name="Niv Ben-Alul" userId="be2e97db-1429-417f-a9ad-92e3c75db23d" providerId="ADAL" clId="{B2E5DB11-0C1F-4DF3-8238-D3597CBBC199}" dt="2023-07-23T19:35:59.899" v="3573" actId="478"/>
          <ac:spMkLst>
            <pc:docMk/>
            <pc:sldMk cId="1618223405" sldId="269"/>
            <ac:spMk id="3" creationId="{FF895E00-0A1F-2165-3A7C-B24D22069977}"/>
          </ac:spMkLst>
        </pc:spChg>
        <pc:spChg chg="add mod">
          <ac:chgData name="Niv Ben-Alul" userId="be2e97db-1429-417f-a9ad-92e3c75db23d" providerId="ADAL" clId="{B2E5DB11-0C1F-4DF3-8238-D3597CBBC199}" dt="2023-07-23T19:36:59.771" v="3584" actId="948"/>
          <ac:spMkLst>
            <pc:docMk/>
            <pc:sldMk cId="1618223405" sldId="269"/>
            <ac:spMk id="5" creationId="{F071108E-FB21-7805-7832-9E77ED89FA43}"/>
          </ac:spMkLst>
        </pc:spChg>
        <pc:picChg chg="add del">
          <ac:chgData name="Niv Ben-Alul" userId="be2e97db-1429-417f-a9ad-92e3c75db23d" providerId="ADAL" clId="{B2E5DB11-0C1F-4DF3-8238-D3597CBBC199}" dt="2023-07-23T19:36:51.497" v="3581" actId="22"/>
          <ac:picMkLst>
            <pc:docMk/>
            <pc:sldMk cId="1618223405" sldId="269"/>
            <ac:picMk id="7" creationId="{53C56575-4849-61A0-5FC9-05F86AF25B75}"/>
          </ac:picMkLst>
        </pc:picChg>
        <pc:picChg chg="add del mod">
          <ac:chgData name="Niv Ben-Alul" userId="be2e97db-1429-417f-a9ad-92e3c75db23d" providerId="ADAL" clId="{B2E5DB11-0C1F-4DF3-8238-D3597CBBC199}" dt="2023-07-23T19:39:40.422" v="3585" actId="21"/>
          <ac:picMkLst>
            <pc:docMk/>
            <pc:sldMk cId="1618223405" sldId="269"/>
            <ac:picMk id="11" creationId="{101FF957-F9CF-D301-0C6A-B22B28D97D86}"/>
          </ac:picMkLst>
        </pc:picChg>
        <pc:picChg chg="del">
          <ac:chgData name="Niv Ben-Alul" userId="be2e97db-1429-417f-a9ad-92e3c75db23d" providerId="ADAL" clId="{B2E5DB11-0C1F-4DF3-8238-D3597CBBC199}" dt="2023-07-23T19:36:02.824" v="3574" actId="478"/>
          <ac:picMkLst>
            <pc:docMk/>
            <pc:sldMk cId="1618223405" sldId="269"/>
            <ac:picMk id="13" creationId="{4965DAAC-58E6-4078-2124-C4DB9435569B}"/>
          </ac:picMkLst>
        </pc:picChg>
      </pc:sldChg>
      <pc:sldChg chg="modSp add mod">
        <pc:chgData name="Niv Ben-Alul" userId="be2e97db-1429-417f-a9ad-92e3c75db23d" providerId="ADAL" clId="{B2E5DB11-0C1F-4DF3-8238-D3597CBBC199}" dt="2023-07-23T19:51:12.326" v="3787" actId="6549"/>
        <pc:sldMkLst>
          <pc:docMk/>
          <pc:sldMk cId="2942483060" sldId="269"/>
        </pc:sldMkLst>
        <pc:spChg chg="mod">
          <ac:chgData name="Niv Ben-Alul" userId="be2e97db-1429-417f-a9ad-92e3c75db23d" providerId="ADAL" clId="{B2E5DB11-0C1F-4DF3-8238-D3597CBBC199}" dt="2023-07-23T19:51:12.326" v="3787" actId="6549"/>
          <ac:spMkLst>
            <pc:docMk/>
            <pc:sldMk cId="2942483060" sldId="269"/>
            <ac:spMk id="3" creationId="{FF895E00-0A1F-2165-3A7C-B24D22069977}"/>
          </ac:spMkLst>
        </pc:spChg>
      </pc:sldChg>
      <pc:sldChg chg="delSp modSp add mod modNotesTx">
        <pc:chgData name="Niv Ben-Alul" userId="be2e97db-1429-417f-a9ad-92e3c75db23d" providerId="ADAL" clId="{B2E5DB11-0C1F-4DF3-8238-D3597CBBC199}" dt="2023-07-24T08:16:49.189" v="7843" actId="113"/>
        <pc:sldMkLst>
          <pc:docMk/>
          <pc:sldMk cId="724194932" sldId="270"/>
        </pc:sldMkLst>
        <pc:spChg chg="mod">
          <ac:chgData name="Niv Ben-Alul" userId="be2e97db-1429-417f-a9ad-92e3c75db23d" providerId="ADAL" clId="{B2E5DB11-0C1F-4DF3-8238-D3597CBBC199}" dt="2023-07-23T19:49:03.688" v="3745" actId="20577"/>
          <ac:spMkLst>
            <pc:docMk/>
            <pc:sldMk cId="724194932" sldId="270"/>
            <ac:spMk id="2" creationId="{251DEF99-311A-FA07-F1D8-68D94D109E47}"/>
          </ac:spMkLst>
        </pc:spChg>
        <pc:spChg chg="mod">
          <ac:chgData name="Niv Ben-Alul" userId="be2e97db-1429-417f-a9ad-92e3c75db23d" providerId="ADAL" clId="{B2E5DB11-0C1F-4DF3-8238-D3597CBBC199}" dt="2023-07-24T08:16:49.189" v="7843" actId="113"/>
          <ac:spMkLst>
            <pc:docMk/>
            <pc:sldMk cId="724194932" sldId="270"/>
            <ac:spMk id="3" creationId="{FF895E00-0A1F-2165-3A7C-B24D22069977}"/>
          </ac:spMkLst>
        </pc:spChg>
        <pc:picChg chg="del">
          <ac:chgData name="Niv Ben-Alul" userId="be2e97db-1429-417f-a9ad-92e3c75db23d" providerId="ADAL" clId="{B2E5DB11-0C1F-4DF3-8238-D3597CBBC199}" dt="2023-07-23T19:47:27.878" v="3684" actId="478"/>
          <ac:picMkLst>
            <pc:docMk/>
            <pc:sldMk cId="724194932" sldId="270"/>
            <ac:picMk id="6" creationId="{3E4C3B07-57B3-EF68-C4C5-246801C5903B}"/>
          </ac:picMkLst>
        </pc:picChg>
      </pc:sldChg>
      <pc:sldChg chg="modSp add mod modNotesTx">
        <pc:chgData name="Niv Ben-Alul" userId="be2e97db-1429-417f-a9ad-92e3c75db23d" providerId="ADAL" clId="{B2E5DB11-0C1F-4DF3-8238-D3597CBBC199}" dt="2023-07-24T08:16:12.220" v="7827" actId="27636"/>
        <pc:sldMkLst>
          <pc:docMk/>
          <pc:sldMk cId="1886622895" sldId="271"/>
        </pc:sldMkLst>
        <pc:spChg chg="mod">
          <ac:chgData name="Niv Ben-Alul" userId="be2e97db-1429-417f-a9ad-92e3c75db23d" providerId="ADAL" clId="{B2E5DB11-0C1F-4DF3-8238-D3597CBBC199}" dt="2023-07-23T19:48:55.384" v="3739" actId="20577"/>
          <ac:spMkLst>
            <pc:docMk/>
            <pc:sldMk cId="1886622895" sldId="271"/>
            <ac:spMk id="2" creationId="{251DEF99-311A-FA07-F1D8-68D94D109E47}"/>
          </ac:spMkLst>
        </pc:spChg>
        <pc:spChg chg="mod">
          <ac:chgData name="Niv Ben-Alul" userId="be2e97db-1429-417f-a9ad-92e3c75db23d" providerId="ADAL" clId="{B2E5DB11-0C1F-4DF3-8238-D3597CBBC199}" dt="2023-07-24T08:16:12.220" v="7827" actId="27636"/>
          <ac:spMkLst>
            <pc:docMk/>
            <pc:sldMk cId="1886622895" sldId="271"/>
            <ac:spMk id="3" creationId="{FF895E00-0A1F-2165-3A7C-B24D22069977}"/>
          </ac:spMkLst>
        </pc:spChg>
      </pc:sldChg>
      <pc:sldChg chg="addSp delSp modSp add mod modNotesTx">
        <pc:chgData name="Niv Ben-Alul" userId="be2e97db-1429-417f-a9ad-92e3c75db23d" providerId="ADAL" clId="{B2E5DB11-0C1F-4DF3-8238-D3597CBBC199}" dt="2023-07-24T08:20:28.323" v="8119" actId="20577"/>
        <pc:sldMkLst>
          <pc:docMk/>
          <pc:sldMk cId="1064915237" sldId="272"/>
        </pc:sldMkLst>
        <pc:spChg chg="mod">
          <ac:chgData name="Niv Ben-Alul" userId="be2e97db-1429-417f-a9ad-92e3c75db23d" providerId="ADAL" clId="{B2E5DB11-0C1F-4DF3-8238-D3597CBBC199}" dt="2023-07-23T19:48:44.981" v="3735" actId="20577"/>
          <ac:spMkLst>
            <pc:docMk/>
            <pc:sldMk cId="1064915237" sldId="272"/>
            <ac:spMk id="2" creationId="{251DEF99-311A-FA07-F1D8-68D94D109E47}"/>
          </ac:spMkLst>
        </pc:spChg>
        <pc:spChg chg="del mod">
          <ac:chgData name="Niv Ben-Alul" userId="be2e97db-1429-417f-a9ad-92e3c75db23d" providerId="ADAL" clId="{B2E5DB11-0C1F-4DF3-8238-D3597CBBC199}" dt="2023-07-23T20:59:53.038" v="5280" actId="478"/>
          <ac:spMkLst>
            <pc:docMk/>
            <pc:sldMk cId="1064915237" sldId="272"/>
            <ac:spMk id="3" creationId="{FF895E00-0A1F-2165-3A7C-B24D22069977}"/>
          </ac:spMkLst>
        </pc:spChg>
        <pc:spChg chg="add del mod">
          <ac:chgData name="Niv Ben-Alul" userId="be2e97db-1429-417f-a9ad-92e3c75db23d" providerId="ADAL" clId="{B2E5DB11-0C1F-4DF3-8238-D3597CBBC199}" dt="2023-07-23T20:59:40.402" v="5273"/>
          <ac:spMkLst>
            <pc:docMk/>
            <pc:sldMk cId="1064915237" sldId="272"/>
            <ac:spMk id="4" creationId="{94E1B2D4-183B-809F-DB1A-DB7A0EC95000}"/>
          </ac:spMkLst>
        </pc:spChg>
        <pc:spChg chg="add mod">
          <ac:chgData name="Niv Ben-Alul" userId="be2e97db-1429-417f-a9ad-92e3c75db23d" providerId="ADAL" clId="{B2E5DB11-0C1F-4DF3-8238-D3597CBBC199}" dt="2023-07-24T08:20:28.323" v="8119" actId="20577"/>
          <ac:spMkLst>
            <pc:docMk/>
            <pc:sldMk cId="1064915237" sldId="272"/>
            <ac:spMk id="5" creationId="{FCFA6B8B-D826-6FAC-E7E8-B232F70D09E7}"/>
          </ac:spMkLst>
        </pc:spChg>
        <pc:spChg chg="add del mod">
          <ac:chgData name="Niv Ben-Alul" userId="be2e97db-1429-417f-a9ad-92e3c75db23d" providerId="ADAL" clId="{B2E5DB11-0C1F-4DF3-8238-D3597CBBC199}" dt="2023-07-23T20:59:56.399" v="5281" actId="478"/>
          <ac:spMkLst>
            <pc:docMk/>
            <pc:sldMk cId="1064915237" sldId="272"/>
            <ac:spMk id="7" creationId="{782E894D-4721-1DE1-7C4A-0183607823E1}"/>
          </ac:spMkLst>
        </pc:spChg>
      </pc:sldChg>
      <pc:sldChg chg="addSp delSp add del setBg delDesignElem">
        <pc:chgData name="Niv Ben-Alul" userId="be2e97db-1429-417f-a9ad-92e3c75db23d" providerId="ADAL" clId="{B2E5DB11-0C1F-4DF3-8238-D3597CBBC199}" dt="2023-07-23T19:47:45.253" v="3705"/>
        <pc:sldMkLst>
          <pc:docMk/>
          <pc:sldMk cId="3855953677" sldId="272"/>
        </pc:sldMkLst>
        <pc:spChg chg="add del">
          <ac:chgData name="Niv Ben-Alul" userId="be2e97db-1429-417f-a9ad-92e3c75db23d" providerId="ADAL" clId="{B2E5DB11-0C1F-4DF3-8238-D3597CBBC199}" dt="2023-07-23T19:47:45.253" v="3705"/>
          <ac:spMkLst>
            <pc:docMk/>
            <pc:sldMk cId="3855953677" sldId="272"/>
            <ac:spMk id="8" creationId="{70DFC902-7D23-471A-B557-B6B6917D7A0D}"/>
          </ac:spMkLst>
        </pc:spChg>
        <pc:spChg chg="add del">
          <ac:chgData name="Niv Ben-Alul" userId="be2e97db-1429-417f-a9ad-92e3c75db23d" providerId="ADAL" clId="{B2E5DB11-0C1F-4DF3-8238-D3597CBBC199}" dt="2023-07-23T19:47:45.253" v="3705"/>
          <ac:spMkLst>
            <pc:docMk/>
            <pc:sldMk cId="3855953677" sldId="272"/>
            <ac:spMk id="10" creationId="{A55D5633-D557-4DCA-982C-FF36EB7A1C00}"/>
          </ac:spMkLst>
        </pc:spChg>
        <pc:spChg chg="add del">
          <ac:chgData name="Niv Ben-Alul" userId="be2e97db-1429-417f-a9ad-92e3c75db23d" providerId="ADAL" clId="{B2E5DB11-0C1F-4DF3-8238-D3597CBBC199}" dt="2023-07-23T19:47:45.253" v="3705"/>
          <ac:spMkLst>
            <pc:docMk/>
            <pc:sldMk cId="3855953677" sldId="272"/>
            <ac:spMk id="12" creationId="{450D3AD2-FA80-415F-A9CE-54D884561CD7}"/>
          </ac:spMkLst>
        </pc:spChg>
      </pc:sldChg>
      <pc:sldChg chg="addSp delSp add del setBg delDesignElem">
        <pc:chgData name="Niv Ben-Alul" userId="be2e97db-1429-417f-a9ad-92e3c75db23d" providerId="ADAL" clId="{B2E5DB11-0C1F-4DF3-8238-D3597CBBC199}" dt="2023-07-23T19:47:42.113" v="3702"/>
        <pc:sldMkLst>
          <pc:docMk/>
          <pc:sldMk cId="3881187905" sldId="272"/>
        </pc:sldMkLst>
        <pc:spChg chg="add del">
          <ac:chgData name="Niv Ben-Alul" userId="be2e97db-1429-417f-a9ad-92e3c75db23d" providerId="ADAL" clId="{B2E5DB11-0C1F-4DF3-8238-D3597CBBC199}" dt="2023-07-23T19:47:42.113" v="3702"/>
          <ac:spMkLst>
            <pc:docMk/>
            <pc:sldMk cId="3881187905" sldId="272"/>
            <ac:spMk id="8" creationId="{70DFC902-7D23-471A-B557-B6B6917D7A0D}"/>
          </ac:spMkLst>
        </pc:spChg>
        <pc:spChg chg="add del">
          <ac:chgData name="Niv Ben-Alul" userId="be2e97db-1429-417f-a9ad-92e3c75db23d" providerId="ADAL" clId="{B2E5DB11-0C1F-4DF3-8238-D3597CBBC199}" dt="2023-07-23T19:47:42.113" v="3702"/>
          <ac:spMkLst>
            <pc:docMk/>
            <pc:sldMk cId="3881187905" sldId="272"/>
            <ac:spMk id="10" creationId="{A55D5633-D557-4DCA-982C-FF36EB7A1C00}"/>
          </ac:spMkLst>
        </pc:spChg>
        <pc:spChg chg="add del">
          <ac:chgData name="Niv Ben-Alul" userId="be2e97db-1429-417f-a9ad-92e3c75db23d" providerId="ADAL" clId="{B2E5DB11-0C1F-4DF3-8238-D3597CBBC199}" dt="2023-07-23T19:47:42.113" v="3702"/>
          <ac:spMkLst>
            <pc:docMk/>
            <pc:sldMk cId="3881187905" sldId="272"/>
            <ac:spMk id="12" creationId="{450D3AD2-FA80-415F-A9CE-54D884561CD7}"/>
          </ac:spMkLst>
        </pc:spChg>
      </pc:sldChg>
      <pc:sldChg chg="addSp delSp modSp add mod modNotesTx">
        <pc:chgData name="Niv Ben-Alul" userId="be2e97db-1429-417f-a9ad-92e3c75db23d" providerId="ADAL" clId="{B2E5DB11-0C1F-4DF3-8238-D3597CBBC199}" dt="2023-07-24T08:29:31.983" v="8553" actId="20577"/>
        <pc:sldMkLst>
          <pc:docMk/>
          <pc:sldMk cId="595547288" sldId="273"/>
        </pc:sldMkLst>
        <pc:spChg chg="mod">
          <ac:chgData name="Niv Ben-Alul" userId="be2e97db-1429-417f-a9ad-92e3c75db23d" providerId="ADAL" clId="{B2E5DB11-0C1F-4DF3-8238-D3597CBBC199}" dt="2023-07-23T19:48:32.484" v="3728" actId="20577"/>
          <ac:spMkLst>
            <pc:docMk/>
            <pc:sldMk cId="595547288" sldId="273"/>
            <ac:spMk id="2" creationId="{251DEF99-311A-FA07-F1D8-68D94D109E47}"/>
          </ac:spMkLst>
        </pc:spChg>
        <pc:spChg chg="del mod">
          <ac:chgData name="Niv Ben-Alul" userId="be2e97db-1429-417f-a9ad-92e3c75db23d" providerId="ADAL" clId="{B2E5DB11-0C1F-4DF3-8238-D3597CBBC199}" dt="2023-07-23T21:00:14.738" v="5286" actId="478"/>
          <ac:spMkLst>
            <pc:docMk/>
            <pc:sldMk cId="595547288" sldId="273"/>
            <ac:spMk id="3" creationId="{FF895E00-0A1F-2165-3A7C-B24D22069977}"/>
          </ac:spMkLst>
        </pc:spChg>
        <pc:spChg chg="add mod">
          <ac:chgData name="Niv Ben-Alul" userId="be2e97db-1429-417f-a9ad-92e3c75db23d" providerId="ADAL" clId="{B2E5DB11-0C1F-4DF3-8238-D3597CBBC199}" dt="2023-07-24T08:29:31.983" v="8553" actId="20577"/>
          <ac:spMkLst>
            <pc:docMk/>
            <pc:sldMk cId="595547288" sldId="273"/>
            <ac:spMk id="4" creationId="{0B191CE2-B3F1-A6CE-8C9F-AB1A3F43A156}"/>
          </ac:spMkLst>
        </pc:spChg>
        <pc:spChg chg="add del mod">
          <ac:chgData name="Niv Ben-Alul" userId="be2e97db-1429-417f-a9ad-92e3c75db23d" providerId="ADAL" clId="{B2E5DB11-0C1F-4DF3-8238-D3597CBBC199}" dt="2023-07-23T21:00:17.859" v="5287" actId="478"/>
          <ac:spMkLst>
            <pc:docMk/>
            <pc:sldMk cId="595547288" sldId="273"/>
            <ac:spMk id="6" creationId="{CB969546-1B9E-572C-290C-A4DAF756249E}"/>
          </ac:spMkLst>
        </pc:spChg>
      </pc:sldChg>
      <pc:sldChg chg="addSp delSp add del setBg delDesignElem">
        <pc:chgData name="Niv Ben-Alul" userId="be2e97db-1429-417f-a9ad-92e3c75db23d" providerId="ADAL" clId="{B2E5DB11-0C1F-4DF3-8238-D3597CBBC199}" dt="2023-07-23T19:47:42.113" v="3702"/>
        <pc:sldMkLst>
          <pc:docMk/>
          <pc:sldMk cId="3796580338" sldId="273"/>
        </pc:sldMkLst>
        <pc:spChg chg="add del">
          <ac:chgData name="Niv Ben-Alul" userId="be2e97db-1429-417f-a9ad-92e3c75db23d" providerId="ADAL" clId="{B2E5DB11-0C1F-4DF3-8238-D3597CBBC199}" dt="2023-07-23T19:47:42.113" v="3702"/>
          <ac:spMkLst>
            <pc:docMk/>
            <pc:sldMk cId="3796580338" sldId="273"/>
            <ac:spMk id="8" creationId="{70DFC902-7D23-471A-B557-B6B6917D7A0D}"/>
          </ac:spMkLst>
        </pc:spChg>
        <pc:spChg chg="add del">
          <ac:chgData name="Niv Ben-Alul" userId="be2e97db-1429-417f-a9ad-92e3c75db23d" providerId="ADAL" clId="{B2E5DB11-0C1F-4DF3-8238-D3597CBBC199}" dt="2023-07-23T19:47:42.113" v="3702"/>
          <ac:spMkLst>
            <pc:docMk/>
            <pc:sldMk cId="3796580338" sldId="273"/>
            <ac:spMk id="10" creationId="{A55D5633-D557-4DCA-982C-FF36EB7A1C00}"/>
          </ac:spMkLst>
        </pc:spChg>
        <pc:spChg chg="add del">
          <ac:chgData name="Niv Ben-Alul" userId="be2e97db-1429-417f-a9ad-92e3c75db23d" providerId="ADAL" clId="{B2E5DB11-0C1F-4DF3-8238-D3597CBBC199}" dt="2023-07-23T19:47:42.113" v="3702"/>
          <ac:spMkLst>
            <pc:docMk/>
            <pc:sldMk cId="3796580338" sldId="273"/>
            <ac:spMk id="12" creationId="{450D3AD2-FA80-415F-A9CE-54D884561CD7}"/>
          </ac:spMkLst>
        </pc:spChg>
      </pc:sldChg>
      <pc:sldChg chg="modSp add mod ord modNotesTx">
        <pc:chgData name="Niv Ben-Alul" userId="be2e97db-1429-417f-a9ad-92e3c75db23d" providerId="ADAL" clId="{B2E5DB11-0C1F-4DF3-8238-D3597CBBC199}" dt="2023-07-24T08:16:20.906" v="7828" actId="403"/>
        <pc:sldMkLst>
          <pc:docMk/>
          <pc:sldMk cId="3640788966" sldId="274"/>
        </pc:sldMkLst>
        <pc:spChg chg="mod">
          <ac:chgData name="Niv Ben-Alul" userId="be2e97db-1429-417f-a9ad-92e3c75db23d" providerId="ADAL" clId="{B2E5DB11-0C1F-4DF3-8238-D3597CBBC199}" dt="2023-07-24T08:16:20.906" v="7828" actId="403"/>
          <ac:spMkLst>
            <pc:docMk/>
            <pc:sldMk cId="3640788966" sldId="274"/>
            <ac:spMk id="3" creationId="{FF895E00-0A1F-2165-3A7C-B24D22069977}"/>
          </ac:spMkLst>
        </pc:spChg>
      </pc:sldChg>
      <pc:sldChg chg="modSp add mod modNotesTx">
        <pc:chgData name="Niv Ben-Alul" userId="be2e97db-1429-417f-a9ad-92e3c75db23d" providerId="ADAL" clId="{B2E5DB11-0C1F-4DF3-8238-D3597CBBC199}" dt="2023-07-24T08:16:54.005" v="7844" actId="403"/>
        <pc:sldMkLst>
          <pc:docMk/>
          <pc:sldMk cId="2641924890" sldId="275"/>
        </pc:sldMkLst>
        <pc:spChg chg="mod">
          <ac:chgData name="Niv Ben-Alul" userId="be2e97db-1429-417f-a9ad-92e3c75db23d" providerId="ADAL" clId="{B2E5DB11-0C1F-4DF3-8238-D3597CBBC199}" dt="2023-07-24T08:16:54.005" v="7844" actId="403"/>
          <ac:spMkLst>
            <pc:docMk/>
            <pc:sldMk cId="2641924890" sldId="275"/>
            <ac:spMk id="3" creationId="{FF895E00-0A1F-2165-3A7C-B24D22069977}"/>
          </ac:spMkLst>
        </pc:spChg>
      </pc:sldChg>
      <pc:sldChg chg="modSp add mod modNotesTx">
        <pc:chgData name="Niv Ben-Alul" userId="be2e97db-1429-417f-a9ad-92e3c75db23d" providerId="ADAL" clId="{B2E5DB11-0C1F-4DF3-8238-D3597CBBC199}" dt="2023-07-24T08:38:14.277" v="9374" actId="115"/>
        <pc:sldMkLst>
          <pc:docMk/>
          <pc:sldMk cId="239070154" sldId="276"/>
        </pc:sldMkLst>
        <pc:spChg chg="mod">
          <ac:chgData name="Niv Ben-Alul" userId="be2e97db-1429-417f-a9ad-92e3c75db23d" providerId="ADAL" clId="{B2E5DB11-0C1F-4DF3-8238-D3597CBBC199}" dt="2023-07-24T08:38:14.277" v="9374" actId="115"/>
          <ac:spMkLst>
            <pc:docMk/>
            <pc:sldMk cId="239070154" sldId="276"/>
            <ac:spMk id="5" creationId="{FCFA6B8B-D826-6FAC-E7E8-B232F70D09E7}"/>
          </ac:spMkLst>
        </pc:spChg>
      </pc:sldChg>
      <pc:sldChg chg="modSp add mod modNotesTx">
        <pc:chgData name="Niv Ben-Alul" userId="be2e97db-1429-417f-a9ad-92e3c75db23d" providerId="ADAL" clId="{B2E5DB11-0C1F-4DF3-8238-D3597CBBC199}" dt="2023-07-24T10:34:40.896" v="10500" actId="6549"/>
        <pc:sldMkLst>
          <pc:docMk/>
          <pc:sldMk cId="892376214" sldId="277"/>
        </pc:sldMkLst>
        <pc:spChg chg="mod">
          <ac:chgData name="Niv Ben-Alul" userId="be2e97db-1429-417f-a9ad-92e3c75db23d" providerId="ADAL" clId="{B2E5DB11-0C1F-4DF3-8238-D3597CBBC199}" dt="2023-07-24T10:34:40.896" v="10500" actId="6549"/>
          <ac:spMkLst>
            <pc:docMk/>
            <pc:sldMk cId="892376214" sldId="277"/>
            <ac:spMk id="4" creationId="{0B191CE2-B3F1-A6CE-8C9F-AB1A3F43A156}"/>
          </ac:spMkLst>
        </pc:spChg>
      </pc:sldChg>
    </pc:docChg>
  </pc:docChgLst>
  <pc:docChgLst>
    <pc:chgData name="Niv Ben-Alul" userId="be2e97db-1429-417f-a9ad-92e3c75db23d" providerId="ADAL" clId="{5490DF7B-B106-40EC-B5D3-CB3E6EBF9D6A}"/>
    <pc:docChg chg="undo custSel addSld modSld">
      <pc:chgData name="Niv Ben-Alul" userId="be2e97db-1429-417f-a9ad-92e3c75db23d" providerId="ADAL" clId="{5490DF7B-B106-40EC-B5D3-CB3E6EBF9D6A}" dt="2023-07-23T07:22:43.479" v="69" actId="20577"/>
      <pc:docMkLst>
        <pc:docMk/>
      </pc:docMkLst>
      <pc:sldChg chg="addSp delSp modSp new mod setBg">
        <pc:chgData name="Niv Ben-Alul" userId="be2e97db-1429-417f-a9ad-92e3c75db23d" providerId="ADAL" clId="{5490DF7B-B106-40EC-B5D3-CB3E6EBF9D6A}" dt="2023-07-23T07:22:43.479" v="69" actId="20577"/>
        <pc:sldMkLst>
          <pc:docMk/>
          <pc:sldMk cId="1408056626" sldId="256"/>
        </pc:sldMkLst>
        <pc:spChg chg="mod">
          <ac:chgData name="Niv Ben-Alul" userId="be2e97db-1429-417f-a9ad-92e3c75db23d" providerId="ADAL" clId="{5490DF7B-B106-40EC-B5D3-CB3E6EBF9D6A}" dt="2023-07-23T07:22:05.461" v="67" actId="20577"/>
          <ac:spMkLst>
            <pc:docMk/>
            <pc:sldMk cId="1408056626" sldId="256"/>
            <ac:spMk id="2" creationId="{6A20766F-0F85-37C3-E7CF-9F8FA11DD6A6}"/>
          </ac:spMkLst>
        </pc:spChg>
        <pc:spChg chg="mod ord">
          <ac:chgData name="Niv Ben-Alul" userId="be2e97db-1429-417f-a9ad-92e3c75db23d" providerId="ADAL" clId="{5490DF7B-B106-40EC-B5D3-CB3E6EBF9D6A}" dt="2023-07-23T07:21:48.040" v="65" actId="1076"/>
          <ac:spMkLst>
            <pc:docMk/>
            <pc:sldMk cId="1408056626" sldId="256"/>
            <ac:spMk id="3" creationId="{0A3E2898-B65D-0845-B40D-DA28D4A8F3DD}"/>
          </ac:spMkLst>
        </pc:spChg>
        <pc:spChg chg="add mod ord">
          <ac:chgData name="Niv Ben-Alul" userId="be2e97db-1429-417f-a9ad-92e3c75db23d" providerId="ADAL" clId="{5490DF7B-B106-40EC-B5D3-CB3E6EBF9D6A}" dt="2023-07-23T07:21:31.766" v="60" actId="27636"/>
          <ac:spMkLst>
            <pc:docMk/>
            <pc:sldMk cId="1408056626" sldId="256"/>
            <ac:spMk id="4" creationId="{4F37C7CD-12C7-BD51-A085-FF44C9A56CB7}"/>
          </ac:spMkLst>
        </pc:spChg>
        <pc:spChg chg="add mod">
          <ac:chgData name="Niv Ben-Alul" userId="be2e97db-1429-417f-a9ad-92e3c75db23d" providerId="ADAL" clId="{5490DF7B-B106-40EC-B5D3-CB3E6EBF9D6A}" dt="2023-07-23T07:22:43.479" v="69" actId="20577"/>
          <ac:spMkLst>
            <pc:docMk/>
            <pc:sldMk cId="1408056626" sldId="256"/>
            <ac:spMk id="7" creationId="{2D3694B5-BEDE-C90C-EFE1-34C0B3C8AE52}"/>
          </ac:spMkLst>
        </pc:spChg>
        <pc:spChg chg="add del">
          <ac:chgData name="Niv Ben-Alul" userId="be2e97db-1429-417f-a9ad-92e3c75db23d" providerId="ADAL" clId="{5490DF7B-B106-40EC-B5D3-CB3E6EBF9D6A}" dt="2023-07-23T07:20:09.336" v="43" actId="26606"/>
          <ac:spMkLst>
            <pc:docMk/>
            <pc:sldMk cId="1408056626" sldId="256"/>
            <ac:spMk id="11" creationId="{0E91F5CA-B392-444C-88E3-BF5BAAEBDEB0}"/>
          </ac:spMkLst>
        </pc:spChg>
        <pc:spChg chg="add del">
          <ac:chgData name="Niv Ben-Alul" userId="be2e97db-1429-417f-a9ad-92e3c75db23d" providerId="ADAL" clId="{5490DF7B-B106-40EC-B5D3-CB3E6EBF9D6A}" dt="2023-07-23T07:20:09.336" v="43" actId="26606"/>
          <ac:spMkLst>
            <pc:docMk/>
            <pc:sldMk cId="1408056626" sldId="256"/>
            <ac:spMk id="13" creationId="{0459807F-B6FA-44D3-9A53-C55B6B56884A}"/>
          </ac:spMkLst>
        </pc:spChg>
        <pc:picChg chg="add del mod">
          <ac:chgData name="Niv Ben-Alul" userId="be2e97db-1429-417f-a9ad-92e3c75db23d" providerId="ADAL" clId="{5490DF7B-B106-40EC-B5D3-CB3E6EBF9D6A}" dt="2023-07-23T07:19:01.792" v="24"/>
          <ac:picMkLst>
            <pc:docMk/>
            <pc:sldMk cId="1408056626" sldId="256"/>
            <ac:picMk id="5" creationId="{A5FA931D-DD25-32DB-08CD-8B6F50DF2187}"/>
          </ac:picMkLst>
        </pc:picChg>
        <pc:picChg chg="add mod ord">
          <ac:chgData name="Niv Ben-Alul" userId="be2e97db-1429-417f-a9ad-92e3c75db23d" providerId="ADAL" clId="{5490DF7B-B106-40EC-B5D3-CB3E6EBF9D6A}" dt="2023-07-23T07:20:09.336" v="43" actId="26606"/>
          <ac:picMkLst>
            <pc:docMk/>
            <pc:sldMk cId="1408056626" sldId="256"/>
            <ac:picMk id="6" creationId="{77B9DA03-480F-7C02-3D1E-9AF3162C71BE}"/>
          </ac:picMkLst>
        </pc:picChg>
      </pc:sldChg>
      <pc:sldChg chg="new">
        <pc:chgData name="Niv Ben-Alul" userId="be2e97db-1429-417f-a9ad-92e3c75db23d" providerId="ADAL" clId="{5490DF7B-B106-40EC-B5D3-CB3E6EBF9D6A}" dt="2023-07-23T07:17:28.210" v="1" actId="680"/>
        <pc:sldMkLst>
          <pc:docMk/>
          <pc:sldMk cId="363476953"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4B9A5407-E5F3-4565-834D-C997A52390A1}" type="datetimeFigureOut">
              <a:rPr lang="he-IL" smtClean="0"/>
              <a:t>כ"ה/אלול/תשפ"ג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7DC075F8-B57C-4042-88FB-6CAB22F7776D}" type="slidenum">
              <a:rPr lang="he-IL" smtClean="0"/>
              <a:t>‹#›</a:t>
            </a:fld>
            <a:endParaRPr lang="he-IL"/>
          </a:p>
        </p:txBody>
      </p:sp>
    </p:spTree>
    <p:extLst>
      <p:ext uri="{BB962C8B-B14F-4D97-AF65-F5344CB8AC3E}">
        <p14:creationId xmlns:p14="http://schemas.microsoft.com/office/powerpoint/2010/main" val="777263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 BBE – Block based environment</a:t>
            </a:r>
            <a:endParaRPr lang="he-IL" dirty="0"/>
          </a:p>
        </p:txBody>
      </p:sp>
      <p:sp>
        <p:nvSpPr>
          <p:cNvPr id="4" name="Slide Number Placeholder 3"/>
          <p:cNvSpPr>
            <a:spLocks noGrp="1"/>
          </p:cNvSpPr>
          <p:nvPr>
            <p:ph type="sldNum" sz="quarter" idx="5"/>
          </p:nvPr>
        </p:nvSpPr>
        <p:spPr/>
        <p:txBody>
          <a:bodyPr/>
          <a:lstStyle/>
          <a:p>
            <a:fld id="{7DC075F8-B57C-4042-88FB-6CAB22F7776D}" type="slidenum">
              <a:rPr lang="he-IL" smtClean="0"/>
              <a:t>2</a:t>
            </a:fld>
            <a:endParaRPr lang="he-IL"/>
          </a:p>
        </p:txBody>
      </p:sp>
    </p:spTree>
    <p:extLst>
      <p:ext uri="{BB962C8B-B14F-4D97-AF65-F5344CB8AC3E}">
        <p14:creationId xmlns:p14="http://schemas.microsoft.com/office/powerpoint/2010/main" val="1515634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קישור למאמר: </a:t>
            </a:r>
            <a:r>
              <a:rPr lang="en-US" dirty="0"/>
              <a:t>https://maveme.github.io/assets/pdfs/SLE2020-preprint.pdf</a:t>
            </a:r>
            <a:endParaRPr lang="he-IL" dirty="0"/>
          </a:p>
        </p:txBody>
      </p:sp>
      <p:sp>
        <p:nvSpPr>
          <p:cNvPr id="4" name="Slide Number Placeholder 3"/>
          <p:cNvSpPr>
            <a:spLocks noGrp="1"/>
          </p:cNvSpPr>
          <p:nvPr>
            <p:ph type="sldNum" sz="quarter" idx="5"/>
          </p:nvPr>
        </p:nvSpPr>
        <p:spPr/>
        <p:txBody>
          <a:bodyPr/>
          <a:lstStyle/>
          <a:p>
            <a:fld id="{7DC075F8-B57C-4042-88FB-6CAB22F7776D}" type="slidenum">
              <a:rPr lang="he-IL" smtClean="0"/>
              <a:t>11</a:t>
            </a:fld>
            <a:endParaRPr lang="he-IL"/>
          </a:p>
        </p:txBody>
      </p:sp>
    </p:spTree>
    <p:extLst>
      <p:ext uri="{BB962C8B-B14F-4D97-AF65-F5344CB8AC3E}">
        <p14:creationId xmlns:p14="http://schemas.microsoft.com/office/powerpoint/2010/main" val="3784837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קישור למאמר: </a:t>
            </a:r>
            <a:r>
              <a:rPr lang="en-US" dirty="0"/>
              <a:t>https://maveme.github.io/assets/pdfs/SLE2020-preprint.pdf</a:t>
            </a:r>
            <a:endParaRPr lang="he-IL" dirty="0"/>
          </a:p>
          <a:p>
            <a:pPr algn="r" rtl="1"/>
            <a:r>
              <a:rPr lang="en-US" dirty="0"/>
              <a:t>SLOC := Source lines of code</a:t>
            </a:r>
            <a:endParaRPr lang="he-IL" dirty="0"/>
          </a:p>
        </p:txBody>
      </p:sp>
      <p:sp>
        <p:nvSpPr>
          <p:cNvPr id="4" name="Slide Number Placeholder 3"/>
          <p:cNvSpPr>
            <a:spLocks noGrp="1"/>
          </p:cNvSpPr>
          <p:nvPr>
            <p:ph type="sldNum" sz="quarter" idx="5"/>
          </p:nvPr>
        </p:nvSpPr>
        <p:spPr/>
        <p:txBody>
          <a:bodyPr/>
          <a:lstStyle/>
          <a:p>
            <a:fld id="{7DC075F8-B57C-4042-88FB-6CAB22F7776D}" type="slidenum">
              <a:rPr lang="he-IL" smtClean="0"/>
              <a:t>12</a:t>
            </a:fld>
            <a:endParaRPr lang="he-IL"/>
          </a:p>
        </p:txBody>
      </p:sp>
    </p:spTree>
    <p:extLst>
      <p:ext uri="{BB962C8B-B14F-4D97-AF65-F5344CB8AC3E}">
        <p14:creationId xmlns:p14="http://schemas.microsoft.com/office/powerpoint/2010/main" val="2473523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קישור למאמר: </a:t>
            </a:r>
            <a:r>
              <a:rPr lang="en-US" dirty="0"/>
              <a:t>https://maveme.github.io/assets/pdfs/SLE2020-preprint.pdf</a:t>
            </a:r>
            <a:endParaRPr lang="he-IL" dirty="0"/>
          </a:p>
        </p:txBody>
      </p:sp>
      <p:sp>
        <p:nvSpPr>
          <p:cNvPr id="4" name="Slide Number Placeholder 3"/>
          <p:cNvSpPr>
            <a:spLocks noGrp="1"/>
          </p:cNvSpPr>
          <p:nvPr>
            <p:ph type="sldNum" sz="quarter" idx="5"/>
          </p:nvPr>
        </p:nvSpPr>
        <p:spPr/>
        <p:txBody>
          <a:bodyPr/>
          <a:lstStyle/>
          <a:p>
            <a:fld id="{7DC075F8-B57C-4042-88FB-6CAB22F7776D}" type="slidenum">
              <a:rPr lang="he-IL" smtClean="0"/>
              <a:t>13</a:t>
            </a:fld>
            <a:endParaRPr lang="he-IL"/>
          </a:p>
        </p:txBody>
      </p:sp>
    </p:spTree>
    <p:extLst>
      <p:ext uri="{BB962C8B-B14F-4D97-AF65-F5344CB8AC3E}">
        <p14:creationId xmlns:p14="http://schemas.microsoft.com/office/powerpoint/2010/main" val="347982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קישור למאמר: </a:t>
            </a:r>
            <a:r>
              <a:rPr lang="en-US" dirty="0"/>
              <a:t>https://maveme.github.io/assets/pdfs/skogi-SLE21.pdf</a:t>
            </a:r>
            <a:endParaRPr lang="he-IL" dirty="0"/>
          </a:p>
        </p:txBody>
      </p:sp>
      <p:sp>
        <p:nvSpPr>
          <p:cNvPr id="4" name="Slide Number Placeholder 3"/>
          <p:cNvSpPr>
            <a:spLocks noGrp="1"/>
          </p:cNvSpPr>
          <p:nvPr>
            <p:ph type="sldNum" sz="quarter" idx="5"/>
          </p:nvPr>
        </p:nvSpPr>
        <p:spPr/>
        <p:txBody>
          <a:bodyPr/>
          <a:lstStyle/>
          <a:p>
            <a:fld id="{7DC075F8-B57C-4042-88FB-6CAB22F7776D}" type="slidenum">
              <a:rPr lang="he-IL" smtClean="0"/>
              <a:t>14</a:t>
            </a:fld>
            <a:endParaRPr lang="he-IL"/>
          </a:p>
        </p:txBody>
      </p:sp>
    </p:spTree>
    <p:extLst>
      <p:ext uri="{BB962C8B-B14F-4D97-AF65-F5344CB8AC3E}">
        <p14:creationId xmlns:p14="http://schemas.microsoft.com/office/powerpoint/2010/main" val="2484049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קישור למאמר: </a:t>
            </a:r>
            <a:r>
              <a:rPr lang="en-US" dirty="0"/>
              <a:t>https://maveme.github.io/assets/pdfs/skogi-SLE21.pdf</a:t>
            </a:r>
            <a:endParaRPr lang="he-IL" dirty="0"/>
          </a:p>
        </p:txBody>
      </p:sp>
      <p:sp>
        <p:nvSpPr>
          <p:cNvPr id="4" name="Slide Number Placeholder 3"/>
          <p:cNvSpPr>
            <a:spLocks noGrp="1"/>
          </p:cNvSpPr>
          <p:nvPr>
            <p:ph type="sldNum" sz="quarter" idx="5"/>
          </p:nvPr>
        </p:nvSpPr>
        <p:spPr/>
        <p:txBody>
          <a:bodyPr/>
          <a:lstStyle/>
          <a:p>
            <a:fld id="{7DC075F8-B57C-4042-88FB-6CAB22F7776D}" type="slidenum">
              <a:rPr lang="he-IL" smtClean="0"/>
              <a:t>15</a:t>
            </a:fld>
            <a:endParaRPr lang="he-IL"/>
          </a:p>
        </p:txBody>
      </p:sp>
    </p:spTree>
    <p:extLst>
      <p:ext uri="{BB962C8B-B14F-4D97-AF65-F5344CB8AC3E}">
        <p14:creationId xmlns:p14="http://schemas.microsoft.com/office/powerpoint/2010/main" val="775069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קישור למאמר: </a:t>
            </a:r>
            <a:r>
              <a:rPr lang="en-US" dirty="0"/>
              <a:t>https://maveme.github.io/assets/pdfs/skogi-SLE21.pdf</a:t>
            </a:r>
          </a:p>
          <a:p>
            <a:pPr algn="r" rtl="1"/>
            <a:endParaRPr lang="he-IL" dirty="0"/>
          </a:p>
        </p:txBody>
      </p:sp>
      <p:sp>
        <p:nvSpPr>
          <p:cNvPr id="4" name="Slide Number Placeholder 3"/>
          <p:cNvSpPr>
            <a:spLocks noGrp="1"/>
          </p:cNvSpPr>
          <p:nvPr>
            <p:ph type="sldNum" sz="quarter" idx="5"/>
          </p:nvPr>
        </p:nvSpPr>
        <p:spPr/>
        <p:txBody>
          <a:bodyPr/>
          <a:lstStyle/>
          <a:p>
            <a:fld id="{7DC075F8-B57C-4042-88FB-6CAB22F7776D}" type="slidenum">
              <a:rPr lang="he-IL" smtClean="0"/>
              <a:t>16</a:t>
            </a:fld>
            <a:endParaRPr lang="he-IL"/>
          </a:p>
        </p:txBody>
      </p:sp>
    </p:spTree>
    <p:extLst>
      <p:ext uri="{BB962C8B-B14F-4D97-AF65-F5344CB8AC3E}">
        <p14:creationId xmlns:p14="http://schemas.microsoft.com/office/powerpoint/2010/main" val="3353037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קישור למאמר: </a:t>
            </a:r>
            <a:r>
              <a:rPr lang="en-US" dirty="0"/>
              <a:t>https://maveme.github.io/assets/pdfs/skogi-SLE21.pdf</a:t>
            </a:r>
          </a:p>
          <a:p>
            <a:pPr algn="r" rtl="1"/>
            <a:endParaRPr lang="he-IL" dirty="0"/>
          </a:p>
        </p:txBody>
      </p:sp>
      <p:sp>
        <p:nvSpPr>
          <p:cNvPr id="4" name="Slide Number Placeholder 3"/>
          <p:cNvSpPr>
            <a:spLocks noGrp="1"/>
          </p:cNvSpPr>
          <p:nvPr>
            <p:ph type="sldNum" sz="quarter" idx="5"/>
          </p:nvPr>
        </p:nvSpPr>
        <p:spPr/>
        <p:txBody>
          <a:bodyPr/>
          <a:lstStyle/>
          <a:p>
            <a:fld id="{7DC075F8-B57C-4042-88FB-6CAB22F7776D}" type="slidenum">
              <a:rPr lang="he-IL" smtClean="0"/>
              <a:t>17</a:t>
            </a:fld>
            <a:endParaRPr lang="he-IL"/>
          </a:p>
        </p:txBody>
      </p:sp>
    </p:spTree>
    <p:extLst>
      <p:ext uri="{BB962C8B-B14F-4D97-AF65-F5344CB8AC3E}">
        <p14:creationId xmlns:p14="http://schemas.microsoft.com/office/powerpoint/2010/main" val="1902659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קישור למאמר: </a:t>
            </a:r>
            <a:r>
              <a:rPr lang="en-US" dirty="0"/>
              <a:t>https://maveme.github.io/assets/pdfs/skogi-SLE21.pdf</a:t>
            </a:r>
            <a:endParaRPr lang="he-IL" dirty="0"/>
          </a:p>
          <a:p>
            <a:pPr algn="r" rtl="1"/>
            <a:endParaRPr lang="he-IL" dirty="0"/>
          </a:p>
          <a:p>
            <a:pPr algn="r" rtl="1"/>
            <a:r>
              <a:rPr lang="he-IL" dirty="0"/>
              <a:t>מקור הטבלה: </a:t>
            </a:r>
            <a:r>
              <a:rPr lang="en-US" dirty="0"/>
              <a:t>https://www.youtube.com/watch?v=s5TQKUzBj_A</a:t>
            </a:r>
            <a:endParaRPr lang="he-IL" dirty="0"/>
          </a:p>
        </p:txBody>
      </p:sp>
      <p:sp>
        <p:nvSpPr>
          <p:cNvPr id="4" name="Slide Number Placeholder 3"/>
          <p:cNvSpPr>
            <a:spLocks noGrp="1"/>
          </p:cNvSpPr>
          <p:nvPr>
            <p:ph type="sldNum" sz="quarter" idx="5"/>
          </p:nvPr>
        </p:nvSpPr>
        <p:spPr/>
        <p:txBody>
          <a:bodyPr/>
          <a:lstStyle/>
          <a:p>
            <a:fld id="{7DC075F8-B57C-4042-88FB-6CAB22F7776D}" type="slidenum">
              <a:rPr lang="he-IL" smtClean="0"/>
              <a:t>18</a:t>
            </a:fld>
            <a:endParaRPr lang="he-IL"/>
          </a:p>
        </p:txBody>
      </p:sp>
    </p:spTree>
    <p:extLst>
      <p:ext uri="{BB962C8B-B14F-4D97-AF65-F5344CB8AC3E}">
        <p14:creationId xmlns:p14="http://schemas.microsoft.com/office/powerpoint/2010/main" val="990984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קישור למאמר: </a:t>
            </a:r>
            <a:r>
              <a:rPr lang="en-US" dirty="0"/>
              <a:t>https://maveme.github.io/assets/pdfs/SLE2020-preprint.pdf</a:t>
            </a:r>
            <a:endParaRPr lang="he-IL" dirty="0"/>
          </a:p>
        </p:txBody>
      </p:sp>
      <p:sp>
        <p:nvSpPr>
          <p:cNvPr id="4" name="Slide Number Placeholder 3"/>
          <p:cNvSpPr>
            <a:spLocks noGrp="1"/>
          </p:cNvSpPr>
          <p:nvPr>
            <p:ph type="sldNum" sz="quarter" idx="5"/>
          </p:nvPr>
        </p:nvSpPr>
        <p:spPr/>
        <p:txBody>
          <a:bodyPr/>
          <a:lstStyle/>
          <a:p>
            <a:fld id="{7DC075F8-B57C-4042-88FB-6CAB22F7776D}" type="slidenum">
              <a:rPr lang="he-IL" smtClean="0"/>
              <a:t>19</a:t>
            </a:fld>
            <a:endParaRPr lang="he-IL"/>
          </a:p>
        </p:txBody>
      </p:sp>
    </p:spTree>
    <p:extLst>
      <p:ext uri="{BB962C8B-B14F-4D97-AF65-F5344CB8AC3E}">
        <p14:creationId xmlns:p14="http://schemas.microsoft.com/office/powerpoint/2010/main" val="2035205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he-IL" dirty="0"/>
          </a:p>
        </p:txBody>
      </p:sp>
      <p:sp>
        <p:nvSpPr>
          <p:cNvPr id="4" name="Slide Number Placeholder 3"/>
          <p:cNvSpPr>
            <a:spLocks noGrp="1"/>
          </p:cNvSpPr>
          <p:nvPr>
            <p:ph type="sldNum" sz="quarter" idx="5"/>
          </p:nvPr>
        </p:nvSpPr>
        <p:spPr/>
        <p:txBody>
          <a:bodyPr/>
          <a:lstStyle/>
          <a:p>
            <a:fld id="{7DC075F8-B57C-4042-88FB-6CAB22F7776D}" type="slidenum">
              <a:rPr lang="he-IL" smtClean="0"/>
              <a:t>20</a:t>
            </a:fld>
            <a:endParaRPr lang="he-IL"/>
          </a:p>
        </p:txBody>
      </p:sp>
    </p:spTree>
    <p:extLst>
      <p:ext uri="{BB962C8B-B14F-4D97-AF65-F5344CB8AC3E}">
        <p14:creationId xmlns:p14="http://schemas.microsoft.com/office/powerpoint/2010/main" val="3954673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5"/>
          </p:nvPr>
        </p:nvSpPr>
        <p:spPr/>
        <p:txBody>
          <a:bodyPr/>
          <a:lstStyle/>
          <a:p>
            <a:fld id="{7DC075F8-B57C-4042-88FB-6CAB22F7776D}" type="slidenum">
              <a:rPr lang="he-IL" smtClean="0"/>
              <a:t>3</a:t>
            </a:fld>
            <a:endParaRPr lang="he-IL"/>
          </a:p>
        </p:txBody>
      </p:sp>
    </p:spTree>
    <p:extLst>
      <p:ext uri="{BB962C8B-B14F-4D97-AF65-F5344CB8AC3E}">
        <p14:creationId xmlns:p14="http://schemas.microsoft.com/office/powerpoint/2010/main" val="5490442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5"/>
          </p:nvPr>
        </p:nvSpPr>
        <p:spPr/>
        <p:txBody>
          <a:bodyPr/>
          <a:lstStyle/>
          <a:p>
            <a:fld id="{7DC075F8-B57C-4042-88FB-6CAB22F7776D}" type="slidenum">
              <a:rPr lang="he-IL" smtClean="0"/>
              <a:t>21</a:t>
            </a:fld>
            <a:endParaRPr lang="he-IL"/>
          </a:p>
        </p:txBody>
      </p:sp>
    </p:spTree>
    <p:extLst>
      <p:ext uri="{BB962C8B-B14F-4D97-AF65-F5344CB8AC3E}">
        <p14:creationId xmlns:p14="http://schemas.microsoft.com/office/powerpoint/2010/main" val="562802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5"/>
          </p:nvPr>
        </p:nvSpPr>
        <p:spPr/>
        <p:txBody>
          <a:bodyPr/>
          <a:lstStyle/>
          <a:p>
            <a:fld id="{7DC075F8-B57C-4042-88FB-6CAB22F7776D}" type="slidenum">
              <a:rPr lang="he-IL" smtClean="0"/>
              <a:t>22</a:t>
            </a:fld>
            <a:endParaRPr lang="he-IL"/>
          </a:p>
        </p:txBody>
      </p:sp>
    </p:spTree>
    <p:extLst>
      <p:ext uri="{BB962C8B-B14F-4D97-AF65-F5344CB8AC3E}">
        <p14:creationId xmlns:p14="http://schemas.microsoft.com/office/powerpoint/2010/main" val="680380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 מצב הענפים ב</a:t>
            </a:r>
            <a:r>
              <a:rPr lang="en-US" dirty="0"/>
              <a:t>GitHub</a:t>
            </a:r>
            <a:r>
              <a:rPr lang="he-IL" dirty="0"/>
              <a:t> </a:t>
            </a:r>
            <a:r>
              <a:rPr lang="he-IL" sz="1200" dirty="0"/>
              <a:t>נכון לאוגוסט 2023</a:t>
            </a:r>
            <a:endParaRPr lang="he-IL" dirty="0"/>
          </a:p>
        </p:txBody>
      </p:sp>
      <p:sp>
        <p:nvSpPr>
          <p:cNvPr id="4" name="Slide Number Placeholder 3"/>
          <p:cNvSpPr>
            <a:spLocks noGrp="1"/>
          </p:cNvSpPr>
          <p:nvPr>
            <p:ph type="sldNum" sz="quarter" idx="5"/>
          </p:nvPr>
        </p:nvSpPr>
        <p:spPr/>
        <p:txBody>
          <a:bodyPr/>
          <a:lstStyle/>
          <a:p>
            <a:fld id="{7DC075F8-B57C-4042-88FB-6CAB22F7776D}" type="slidenum">
              <a:rPr lang="he-IL" smtClean="0"/>
              <a:t>23</a:t>
            </a:fld>
            <a:endParaRPr lang="he-IL"/>
          </a:p>
        </p:txBody>
      </p:sp>
    </p:spTree>
    <p:extLst>
      <p:ext uri="{BB962C8B-B14F-4D97-AF65-F5344CB8AC3E}">
        <p14:creationId xmlns:p14="http://schemas.microsoft.com/office/powerpoint/2010/main" val="243058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Mutators example: https://google.github.io/blockly-samples/plugins/block-plus-minus/README</a:t>
            </a:r>
            <a:endParaRPr lang="he-IL" dirty="0"/>
          </a:p>
        </p:txBody>
      </p:sp>
      <p:sp>
        <p:nvSpPr>
          <p:cNvPr id="4" name="Slide Number Placeholder 3"/>
          <p:cNvSpPr>
            <a:spLocks noGrp="1"/>
          </p:cNvSpPr>
          <p:nvPr>
            <p:ph type="sldNum" sz="quarter" idx="5"/>
          </p:nvPr>
        </p:nvSpPr>
        <p:spPr/>
        <p:txBody>
          <a:bodyPr/>
          <a:lstStyle/>
          <a:p>
            <a:fld id="{7DC075F8-B57C-4042-88FB-6CAB22F7776D}" type="slidenum">
              <a:rPr lang="he-IL" smtClean="0"/>
              <a:t>24</a:t>
            </a:fld>
            <a:endParaRPr lang="he-IL"/>
          </a:p>
        </p:txBody>
      </p:sp>
    </p:spTree>
    <p:extLst>
      <p:ext uri="{BB962C8B-B14F-4D97-AF65-F5344CB8AC3E}">
        <p14:creationId xmlns:p14="http://schemas.microsoft.com/office/powerpoint/2010/main" val="32283110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5"/>
          </p:nvPr>
        </p:nvSpPr>
        <p:spPr/>
        <p:txBody>
          <a:bodyPr/>
          <a:lstStyle/>
          <a:p>
            <a:fld id="{7DC075F8-B57C-4042-88FB-6CAB22F7776D}" type="slidenum">
              <a:rPr lang="he-IL" smtClean="0"/>
              <a:t>25</a:t>
            </a:fld>
            <a:endParaRPr lang="he-IL"/>
          </a:p>
        </p:txBody>
      </p:sp>
    </p:spTree>
    <p:extLst>
      <p:ext uri="{BB962C8B-B14F-4D97-AF65-F5344CB8AC3E}">
        <p14:creationId xmlns:p14="http://schemas.microsoft.com/office/powerpoint/2010/main" val="4006021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5"/>
          </p:nvPr>
        </p:nvSpPr>
        <p:spPr/>
        <p:txBody>
          <a:bodyPr/>
          <a:lstStyle/>
          <a:p>
            <a:fld id="{7DC075F8-B57C-4042-88FB-6CAB22F7776D}" type="slidenum">
              <a:rPr lang="he-IL" smtClean="0"/>
              <a:t>26</a:t>
            </a:fld>
            <a:endParaRPr lang="he-IL"/>
          </a:p>
        </p:txBody>
      </p:sp>
    </p:spTree>
    <p:extLst>
      <p:ext uri="{BB962C8B-B14F-4D97-AF65-F5344CB8AC3E}">
        <p14:creationId xmlns:p14="http://schemas.microsoft.com/office/powerpoint/2010/main" val="661858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השפות הנתמכות ב-</a:t>
            </a:r>
            <a:r>
              <a:rPr lang="en-US" dirty="0" err="1"/>
              <a:t>Blockly</a:t>
            </a:r>
            <a:r>
              <a:rPr lang="he-IL" dirty="0"/>
              <a:t> ללא הרחבות: </a:t>
            </a:r>
            <a:r>
              <a:rPr lang="en-US" dirty="0" err="1"/>
              <a:t>Javascript</a:t>
            </a:r>
            <a:r>
              <a:rPr lang="en-US" dirty="0"/>
              <a:t>, Python, PHP, Lua, Dart</a:t>
            </a:r>
            <a:endParaRPr lang="he-IL" dirty="0"/>
          </a:p>
        </p:txBody>
      </p:sp>
      <p:sp>
        <p:nvSpPr>
          <p:cNvPr id="4" name="Slide Number Placeholder 3"/>
          <p:cNvSpPr>
            <a:spLocks noGrp="1"/>
          </p:cNvSpPr>
          <p:nvPr>
            <p:ph type="sldNum" sz="quarter" idx="5"/>
          </p:nvPr>
        </p:nvSpPr>
        <p:spPr/>
        <p:txBody>
          <a:bodyPr/>
          <a:lstStyle/>
          <a:p>
            <a:fld id="{7DC075F8-B57C-4042-88FB-6CAB22F7776D}" type="slidenum">
              <a:rPr lang="he-IL" smtClean="0"/>
              <a:t>4</a:t>
            </a:fld>
            <a:endParaRPr lang="he-IL"/>
          </a:p>
        </p:txBody>
      </p:sp>
    </p:spTree>
    <p:extLst>
      <p:ext uri="{BB962C8B-B14F-4D97-AF65-F5344CB8AC3E}">
        <p14:creationId xmlns:p14="http://schemas.microsoft.com/office/powerpoint/2010/main" val="2433099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5"/>
          </p:nvPr>
        </p:nvSpPr>
        <p:spPr/>
        <p:txBody>
          <a:bodyPr/>
          <a:lstStyle/>
          <a:p>
            <a:fld id="{7DC075F8-B57C-4042-88FB-6CAB22F7776D}" type="slidenum">
              <a:rPr lang="he-IL" smtClean="0"/>
              <a:t>5</a:t>
            </a:fld>
            <a:endParaRPr lang="he-IL"/>
          </a:p>
        </p:txBody>
      </p:sp>
    </p:spTree>
    <p:extLst>
      <p:ext uri="{BB962C8B-B14F-4D97-AF65-F5344CB8AC3E}">
        <p14:creationId xmlns:p14="http://schemas.microsoft.com/office/powerpoint/2010/main" val="359847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dirty="0">
                <a:latin typeface="Roboto" panose="02000000000000000000" pitchFamily="2" charset="0"/>
              </a:rPr>
              <a:t>* </a:t>
            </a:r>
            <a:r>
              <a:rPr lang="en-US" sz="1200" dirty="0">
                <a:latin typeface="Roboto" panose="02000000000000000000" pitchFamily="2" charset="0"/>
              </a:rPr>
              <a:t>Metaprogramming</a:t>
            </a:r>
            <a:r>
              <a:rPr lang="he-IL" sz="1200" dirty="0">
                <a:latin typeface="Roboto" panose="02000000000000000000" pitchFamily="2" charset="0"/>
              </a:rPr>
              <a:t> היא טכניקת תכנות בה לתוכנות מחשב יש היכולת להתייחס לתוכניות אחרות כקלט שלהן. המשמעות היא שניתן לתכנן תוכנית לקרוא, ליצור, לנתח או לשנות תוכניות אחרות ואף לשנות את עצמה תוך כדי ריצה.</a:t>
            </a:r>
          </a:p>
          <a:p>
            <a:pPr algn="r" rtl="1"/>
            <a:endParaRPr lang="he-IL" sz="1200" dirty="0">
              <a:latin typeface="Roboto" panose="02000000000000000000" pitchFamily="2" charset="0"/>
            </a:endParaRPr>
          </a:p>
          <a:p>
            <a:pPr algn="r" rtl="1"/>
            <a:r>
              <a:rPr lang="he-IL" sz="1200" dirty="0">
                <a:latin typeface="Roboto" panose="02000000000000000000" pitchFamily="2" charset="0"/>
              </a:rPr>
              <a:t>** האתר הרשמי של </a:t>
            </a:r>
            <a:r>
              <a:rPr lang="en-US" sz="1200" dirty="0">
                <a:latin typeface="Roboto" panose="02000000000000000000" pitchFamily="2" charset="0"/>
              </a:rPr>
              <a:t>RASCAL</a:t>
            </a:r>
            <a:r>
              <a:rPr lang="he-IL" sz="1200" dirty="0">
                <a:latin typeface="Roboto" panose="02000000000000000000" pitchFamily="2" charset="0"/>
              </a:rPr>
              <a:t>: </a:t>
            </a:r>
            <a:r>
              <a:rPr lang="en-US" sz="1200" dirty="0">
                <a:latin typeface="Roboto" panose="02000000000000000000" pitchFamily="2" charset="0"/>
              </a:rPr>
              <a:t>https://www.rascal-mpl.org/</a:t>
            </a:r>
            <a:endParaRPr lang="he-IL" sz="1200" dirty="0">
              <a:latin typeface="Roboto" panose="02000000000000000000" pitchFamily="2" charset="0"/>
            </a:endParaRPr>
          </a:p>
          <a:p>
            <a:pPr algn="r" rtl="1"/>
            <a:endParaRPr lang="he-IL" sz="1200" dirty="0">
              <a:latin typeface="Roboto" panose="02000000000000000000" pitchFamily="2" charset="0"/>
            </a:endParaRPr>
          </a:p>
        </p:txBody>
      </p:sp>
      <p:sp>
        <p:nvSpPr>
          <p:cNvPr id="4" name="Slide Number Placeholder 3"/>
          <p:cNvSpPr>
            <a:spLocks noGrp="1"/>
          </p:cNvSpPr>
          <p:nvPr>
            <p:ph type="sldNum" sz="quarter" idx="5"/>
          </p:nvPr>
        </p:nvSpPr>
        <p:spPr/>
        <p:txBody>
          <a:bodyPr/>
          <a:lstStyle/>
          <a:p>
            <a:fld id="{7DC075F8-B57C-4042-88FB-6CAB22F7776D}" type="slidenum">
              <a:rPr lang="he-IL" smtClean="0"/>
              <a:t>6</a:t>
            </a:fld>
            <a:endParaRPr lang="he-IL"/>
          </a:p>
        </p:txBody>
      </p:sp>
    </p:spTree>
    <p:extLst>
      <p:ext uri="{BB962C8B-B14F-4D97-AF65-F5344CB8AC3E}">
        <p14:creationId xmlns:p14="http://schemas.microsoft.com/office/powerpoint/2010/main" val="3801806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https://github.com/NivBen/seminar22959</a:t>
            </a:r>
            <a:endParaRPr lang="he-IL" dirty="0"/>
          </a:p>
        </p:txBody>
      </p:sp>
      <p:sp>
        <p:nvSpPr>
          <p:cNvPr id="4" name="Slide Number Placeholder 3"/>
          <p:cNvSpPr>
            <a:spLocks noGrp="1"/>
          </p:cNvSpPr>
          <p:nvPr>
            <p:ph type="sldNum" sz="quarter" idx="5"/>
          </p:nvPr>
        </p:nvSpPr>
        <p:spPr/>
        <p:txBody>
          <a:bodyPr/>
          <a:lstStyle/>
          <a:p>
            <a:fld id="{7DC075F8-B57C-4042-88FB-6CAB22F7776D}" type="slidenum">
              <a:rPr lang="he-IL" smtClean="0"/>
              <a:t>7</a:t>
            </a:fld>
            <a:endParaRPr lang="he-IL"/>
          </a:p>
        </p:txBody>
      </p:sp>
    </p:spTree>
    <p:extLst>
      <p:ext uri="{BB962C8B-B14F-4D97-AF65-F5344CB8AC3E}">
        <p14:creationId xmlns:p14="http://schemas.microsoft.com/office/powerpoint/2010/main" val="1405103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קישור למאמר: </a:t>
            </a:r>
            <a:r>
              <a:rPr lang="en-US" dirty="0"/>
              <a:t>https://maveme.github.io/assets/pdfs/SLE2020-preprint.pdf</a:t>
            </a:r>
            <a:endParaRPr lang="he-IL" dirty="0"/>
          </a:p>
          <a:p>
            <a:pPr algn="l" rtl="0"/>
            <a:r>
              <a:rPr lang="en-US" dirty="0"/>
              <a:t>AST:=</a:t>
            </a:r>
            <a:r>
              <a:rPr lang="en-US" b="0" i="0" dirty="0">
                <a:solidFill>
                  <a:srgbClr val="E8EAED"/>
                </a:solidFill>
                <a:effectLst/>
                <a:latin typeface="Google Sans"/>
              </a:rPr>
              <a:t>Abstract Syntax Tree - A tree representation of the source code of a computer program that conveys the structure of the source code.</a:t>
            </a:r>
            <a:endParaRPr lang="he-IL" dirty="0"/>
          </a:p>
        </p:txBody>
      </p:sp>
      <p:sp>
        <p:nvSpPr>
          <p:cNvPr id="4" name="Slide Number Placeholder 3"/>
          <p:cNvSpPr>
            <a:spLocks noGrp="1"/>
          </p:cNvSpPr>
          <p:nvPr>
            <p:ph type="sldNum" sz="quarter" idx="5"/>
          </p:nvPr>
        </p:nvSpPr>
        <p:spPr/>
        <p:txBody>
          <a:bodyPr/>
          <a:lstStyle/>
          <a:p>
            <a:fld id="{7DC075F8-B57C-4042-88FB-6CAB22F7776D}" type="slidenum">
              <a:rPr lang="he-IL" smtClean="0"/>
              <a:t>8</a:t>
            </a:fld>
            <a:endParaRPr lang="he-IL"/>
          </a:p>
        </p:txBody>
      </p:sp>
    </p:spTree>
    <p:extLst>
      <p:ext uri="{BB962C8B-B14F-4D97-AF65-F5344CB8AC3E}">
        <p14:creationId xmlns:p14="http://schemas.microsoft.com/office/powerpoint/2010/main" val="1830770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קישור למאמר: </a:t>
            </a:r>
            <a:r>
              <a:rPr lang="en-US" dirty="0"/>
              <a:t>https://maveme.github.io/assets/pdfs/SLE2020-preprint.pdf</a:t>
            </a:r>
            <a:endParaRPr lang="he-IL" dirty="0"/>
          </a:p>
          <a:p>
            <a:pPr algn="r" rtl="1"/>
            <a:r>
              <a:rPr lang="en-US" dirty="0"/>
              <a:t>*ADT – </a:t>
            </a:r>
            <a:r>
              <a:rPr lang="en-US" dirty="0" err="1"/>
              <a:t>Algebric</a:t>
            </a:r>
            <a:r>
              <a:rPr lang="en-US" dirty="0"/>
              <a:t> Data Type</a:t>
            </a:r>
            <a:endParaRPr lang="he-IL" dirty="0"/>
          </a:p>
        </p:txBody>
      </p:sp>
      <p:sp>
        <p:nvSpPr>
          <p:cNvPr id="4" name="Slide Number Placeholder 3"/>
          <p:cNvSpPr>
            <a:spLocks noGrp="1"/>
          </p:cNvSpPr>
          <p:nvPr>
            <p:ph type="sldNum" sz="quarter" idx="5"/>
          </p:nvPr>
        </p:nvSpPr>
        <p:spPr/>
        <p:txBody>
          <a:bodyPr/>
          <a:lstStyle/>
          <a:p>
            <a:fld id="{7DC075F8-B57C-4042-88FB-6CAB22F7776D}" type="slidenum">
              <a:rPr lang="he-IL" smtClean="0"/>
              <a:t>9</a:t>
            </a:fld>
            <a:endParaRPr lang="he-IL"/>
          </a:p>
        </p:txBody>
      </p:sp>
    </p:spTree>
    <p:extLst>
      <p:ext uri="{BB962C8B-B14F-4D97-AF65-F5344CB8AC3E}">
        <p14:creationId xmlns:p14="http://schemas.microsoft.com/office/powerpoint/2010/main" val="3445130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5"/>
          </p:nvPr>
        </p:nvSpPr>
        <p:spPr/>
        <p:txBody>
          <a:bodyPr/>
          <a:lstStyle/>
          <a:p>
            <a:fld id="{7DC075F8-B57C-4042-88FB-6CAB22F7776D}" type="slidenum">
              <a:rPr lang="he-IL" smtClean="0"/>
              <a:t>10</a:t>
            </a:fld>
            <a:endParaRPr lang="he-IL"/>
          </a:p>
        </p:txBody>
      </p:sp>
    </p:spTree>
    <p:extLst>
      <p:ext uri="{BB962C8B-B14F-4D97-AF65-F5344CB8AC3E}">
        <p14:creationId xmlns:p14="http://schemas.microsoft.com/office/powerpoint/2010/main" val="4027553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F970F-E6E7-6F6E-DE4F-917B31A26A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060ED7E3-45CE-8D84-8064-92362E14E9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2E3286DA-9D0D-367C-752A-5D4F5D39CEA0}"/>
              </a:ext>
            </a:extLst>
          </p:cNvPr>
          <p:cNvSpPr>
            <a:spLocks noGrp="1"/>
          </p:cNvSpPr>
          <p:nvPr>
            <p:ph type="dt" sz="half" idx="10"/>
          </p:nvPr>
        </p:nvSpPr>
        <p:spPr/>
        <p:txBody>
          <a:bodyPr/>
          <a:lstStyle/>
          <a:p>
            <a:fld id="{998509BF-F611-4C2E-B94F-99227D84D247}" type="datetimeFigureOut">
              <a:rPr lang="he-IL" smtClean="0"/>
              <a:t>כ"ה/אלול/תשפ"ג</a:t>
            </a:fld>
            <a:endParaRPr lang="he-IL"/>
          </a:p>
        </p:txBody>
      </p:sp>
      <p:sp>
        <p:nvSpPr>
          <p:cNvPr id="5" name="Footer Placeholder 4">
            <a:extLst>
              <a:ext uri="{FF2B5EF4-FFF2-40B4-BE49-F238E27FC236}">
                <a16:creationId xmlns:a16="http://schemas.microsoft.com/office/drawing/2014/main" id="{8B648FEC-269F-72CB-EC10-6B60314E1A60}"/>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8310916-34F7-435D-5132-B621FB9C2EB7}"/>
              </a:ext>
            </a:extLst>
          </p:cNvPr>
          <p:cNvSpPr>
            <a:spLocks noGrp="1"/>
          </p:cNvSpPr>
          <p:nvPr>
            <p:ph type="sldNum" sz="quarter" idx="12"/>
          </p:nvPr>
        </p:nvSpPr>
        <p:spPr/>
        <p:txBody>
          <a:bodyPr/>
          <a:lstStyle/>
          <a:p>
            <a:fld id="{65271C07-3705-45A9-8370-2464CCFDD85D}" type="slidenum">
              <a:rPr lang="he-IL" smtClean="0"/>
              <a:t>‹#›</a:t>
            </a:fld>
            <a:endParaRPr lang="he-IL"/>
          </a:p>
        </p:txBody>
      </p:sp>
    </p:spTree>
    <p:extLst>
      <p:ext uri="{BB962C8B-B14F-4D97-AF65-F5344CB8AC3E}">
        <p14:creationId xmlns:p14="http://schemas.microsoft.com/office/powerpoint/2010/main" val="4270559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D9F57-78EB-0B98-8153-9BAF39716BAA}"/>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667E68AC-4E95-25AC-1E0D-8C94F2AD3F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0A045DFB-2B84-3940-AF44-7ADEB9A911D9}"/>
              </a:ext>
            </a:extLst>
          </p:cNvPr>
          <p:cNvSpPr>
            <a:spLocks noGrp="1"/>
          </p:cNvSpPr>
          <p:nvPr>
            <p:ph type="dt" sz="half" idx="10"/>
          </p:nvPr>
        </p:nvSpPr>
        <p:spPr/>
        <p:txBody>
          <a:bodyPr/>
          <a:lstStyle/>
          <a:p>
            <a:fld id="{998509BF-F611-4C2E-B94F-99227D84D247}" type="datetimeFigureOut">
              <a:rPr lang="he-IL" smtClean="0"/>
              <a:t>כ"ה/אלול/תשפ"ג</a:t>
            </a:fld>
            <a:endParaRPr lang="he-IL"/>
          </a:p>
        </p:txBody>
      </p:sp>
      <p:sp>
        <p:nvSpPr>
          <p:cNvPr id="5" name="Footer Placeholder 4">
            <a:extLst>
              <a:ext uri="{FF2B5EF4-FFF2-40B4-BE49-F238E27FC236}">
                <a16:creationId xmlns:a16="http://schemas.microsoft.com/office/drawing/2014/main" id="{9519BC15-B8B2-8FE9-7A16-D60EA2A5C82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B4C735F-A031-F98B-C8EA-E0075D657BEE}"/>
              </a:ext>
            </a:extLst>
          </p:cNvPr>
          <p:cNvSpPr>
            <a:spLocks noGrp="1"/>
          </p:cNvSpPr>
          <p:nvPr>
            <p:ph type="sldNum" sz="quarter" idx="12"/>
          </p:nvPr>
        </p:nvSpPr>
        <p:spPr/>
        <p:txBody>
          <a:bodyPr/>
          <a:lstStyle/>
          <a:p>
            <a:fld id="{65271C07-3705-45A9-8370-2464CCFDD85D}" type="slidenum">
              <a:rPr lang="he-IL" smtClean="0"/>
              <a:t>‹#›</a:t>
            </a:fld>
            <a:endParaRPr lang="he-IL"/>
          </a:p>
        </p:txBody>
      </p:sp>
    </p:spTree>
    <p:extLst>
      <p:ext uri="{BB962C8B-B14F-4D97-AF65-F5344CB8AC3E}">
        <p14:creationId xmlns:p14="http://schemas.microsoft.com/office/powerpoint/2010/main" val="3369957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48D431-5276-930F-9438-94AF932905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E6B4CE2A-7F33-9911-5EDB-9625DF01A6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0EC2E4A3-B610-D1E8-38D9-6FFB91C0F8BA}"/>
              </a:ext>
            </a:extLst>
          </p:cNvPr>
          <p:cNvSpPr>
            <a:spLocks noGrp="1"/>
          </p:cNvSpPr>
          <p:nvPr>
            <p:ph type="dt" sz="half" idx="10"/>
          </p:nvPr>
        </p:nvSpPr>
        <p:spPr/>
        <p:txBody>
          <a:bodyPr/>
          <a:lstStyle/>
          <a:p>
            <a:fld id="{998509BF-F611-4C2E-B94F-99227D84D247}" type="datetimeFigureOut">
              <a:rPr lang="he-IL" smtClean="0"/>
              <a:t>כ"ה/אלול/תשפ"ג</a:t>
            </a:fld>
            <a:endParaRPr lang="he-IL"/>
          </a:p>
        </p:txBody>
      </p:sp>
      <p:sp>
        <p:nvSpPr>
          <p:cNvPr id="5" name="Footer Placeholder 4">
            <a:extLst>
              <a:ext uri="{FF2B5EF4-FFF2-40B4-BE49-F238E27FC236}">
                <a16:creationId xmlns:a16="http://schemas.microsoft.com/office/drawing/2014/main" id="{1AC85C81-D530-036D-3511-F2CBE745B69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9FB77636-264E-0C6A-BD99-E9FDC8FE26CE}"/>
              </a:ext>
            </a:extLst>
          </p:cNvPr>
          <p:cNvSpPr>
            <a:spLocks noGrp="1"/>
          </p:cNvSpPr>
          <p:nvPr>
            <p:ph type="sldNum" sz="quarter" idx="12"/>
          </p:nvPr>
        </p:nvSpPr>
        <p:spPr/>
        <p:txBody>
          <a:bodyPr/>
          <a:lstStyle/>
          <a:p>
            <a:fld id="{65271C07-3705-45A9-8370-2464CCFDD85D}" type="slidenum">
              <a:rPr lang="he-IL" smtClean="0"/>
              <a:t>‹#›</a:t>
            </a:fld>
            <a:endParaRPr lang="he-IL"/>
          </a:p>
        </p:txBody>
      </p:sp>
    </p:spTree>
    <p:extLst>
      <p:ext uri="{BB962C8B-B14F-4D97-AF65-F5344CB8AC3E}">
        <p14:creationId xmlns:p14="http://schemas.microsoft.com/office/powerpoint/2010/main" val="3815044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0609-48F9-94D1-68D1-9E92102B9E70}"/>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0F3DF499-EC23-9E49-9A72-4397D5E1FF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61DCD6C8-DB23-764C-ECC7-3773D0D4E31B}"/>
              </a:ext>
            </a:extLst>
          </p:cNvPr>
          <p:cNvSpPr>
            <a:spLocks noGrp="1"/>
          </p:cNvSpPr>
          <p:nvPr>
            <p:ph type="dt" sz="half" idx="10"/>
          </p:nvPr>
        </p:nvSpPr>
        <p:spPr/>
        <p:txBody>
          <a:bodyPr/>
          <a:lstStyle/>
          <a:p>
            <a:fld id="{998509BF-F611-4C2E-B94F-99227D84D247}" type="datetimeFigureOut">
              <a:rPr lang="he-IL" smtClean="0"/>
              <a:t>כ"ה/אלול/תשפ"ג</a:t>
            </a:fld>
            <a:endParaRPr lang="he-IL"/>
          </a:p>
        </p:txBody>
      </p:sp>
      <p:sp>
        <p:nvSpPr>
          <p:cNvPr id="5" name="Footer Placeholder 4">
            <a:extLst>
              <a:ext uri="{FF2B5EF4-FFF2-40B4-BE49-F238E27FC236}">
                <a16:creationId xmlns:a16="http://schemas.microsoft.com/office/drawing/2014/main" id="{93610A84-6C3F-6002-5FCF-F77511257DF6}"/>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92D8FFE-38AD-8CA5-AA75-5F72653C76DC}"/>
              </a:ext>
            </a:extLst>
          </p:cNvPr>
          <p:cNvSpPr>
            <a:spLocks noGrp="1"/>
          </p:cNvSpPr>
          <p:nvPr>
            <p:ph type="sldNum" sz="quarter" idx="12"/>
          </p:nvPr>
        </p:nvSpPr>
        <p:spPr/>
        <p:txBody>
          <a:bodyPr/>
          <a:lstStyle/>
          <a:p>
            <a:fld id="{65271C07-3705-45A9-8370-2464CCFDD85D}" type="slidenum">
              <a:rPr lang="he-IL" smtClean="0"/>
              <a:t>‹#›</a:t>
            </a:fld>
            <a:endParaRPr lang="he-IL"/>
          </a:p>
        </p:txBody>
      </p:sp>
    </p:spTree>
    <p:extLst>
      <p:ext uri="{BB962C8B-B14F-4D97-AF65-F5344CB8AC3E}">
        <p14:creationId xmlns:p14="http://schemas.microsoft.com/office/powerpoint/2010/main" val="2940418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607D5-2115-2F97-06BA-402046950D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0236F874-926E-B971-D56F-7B03BA5F9C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82BA9B-EE5E-0157-0529-1001460AF6CC}"/>
              </a:ext>
            </a:extLst>
          </p:cNvPr>
          <p:cNvSpPr>
            <a:spLocks noGrp="1"/>
          </p:cNvSpPr>
          <p:nvPr>
            <p:ph type="dt" sz="half" idx="10"/>
          </p:nvPr>
        </p:nvSpPr>
        <p:spPr/>
        <p:txBody>
          <a:bodyPr/>
          <a:lstStyle/>
          <a:p>
            <a:fld id="{998509BF-F611-4C2E-B94F-99227D84D247}" type="datetimeFigureOut">
              <a:rPr lang="he-IL" smtClean="0"/>
              <a:t>כ"ה/אלול/תשפ"ג</a:t>
            </a:fld>
            <a:endParaRPr lang="he-IL"/>
          </a:p>
        </p:txBody>
      </p:sp>
      <p:sp>
        <p:nvSpPr>
          <p:cNvPr id="5" name="Footer Placeholder 4">
            <a:extLst>
              <a:ext uri="{FF2B5EF4-FFF2-40B4-BE49-F238E27FC236}">
                <a16:creationId xmlns:a16="http://schemas.microsoft.com/office/drawing/2014/main" id="{90AF3235-6A14-239D-80C4-B9E5F8A96EC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F214A039-74D1-B6EA-E13B-FCCC608059D8}"/>
              </a:ext>
            </a:extLst>
          </p:cNvPr>
          <p:cNvSpPr>
            <a:spLocks noGrp="1"/>
          </p:cNvSpPr>
          <p:nvPr>
            <p:ph type="sldNum" sz="quarter" idx="12"/>
          </p:nvPr>
        </p:nvSpPr>
        <p:spPr/>
        <p:txBody>
          <a:bodyPr/>
          <a:lstStyle/>
          <a:p>
            <a:fld id="{65271C07-3705-45A9-8370-2464CCFDD85D}" type="slidenum">
              <a:rPr lang="he-IL" smtClean="0"/>
              <a:t>‹#›</a:t>
            </a:fld>
            <a:endParaRPr lang="he-IL"/>
          </a:p>
        </p:txBody>
      </p:sp>
    </p:spTree>
    <p:extLst>
      <p:ext uri="{BB962C8B-B14F-4D97-AF65-F5344CB8AC3E}">
        <p14:creationId xmlns:p14="http://schemas.microsoft.com/office/powerpoint/2010/main" val="29839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53FD-F183-8F1D-FC73-F9680D76976B}"/>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40C43588-9179-2B1A-000E-D346D718C2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303F266F-DBA9-1126-73D3-FF1E393C0C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1C244863-1EA5-28A1-249E-B6A5A0B0133D}"/>
              </a:ext>
            </a:extLst>
          </p:cNvPr>
          <p:cNvSpPr>
            <a:spLocks noGrp="1"/>
          </p:cNvSpPr>
          <p:nvPr>
            <p:ph type="dt" sz="half" idx="10"/>
          </p:nvPr>
        </p:nvSpPr>
        <p:spPr/>
        <p:txBody>
          <a:bodyPr/>
          <a:lstStyle/>
          <a:p>
            <a:fld id="{998509BF-F611-4C2E-B94F-99227D84D247}" type="datetimeFigureOut">
              <a:rPr lang="he-IL" smtClean="0"/>
              <a:t>כ"ה/אלול/תשפ"ג</a:t>
            </a:fld>
            <a:endParaRPr lang="he-IL"/>
          </a:p>
        </p:txBody>
      </p:sp>
      <p:sp>
        <p:nvSpPr>
          <p:cNvPr id="6" name="Footer Placeholder 5">
            <a:extLst>
              <a:ext uri="{FF2B5EF4-FFF2-40B4-BE49-F238E27FC236}">
                <a16:creationId xmlns:a16="http://schemas.microsoft.com/office/drawing/2014/main" id="{C3E09509-E962-CCB8-D14A-A9B0E3E44764}"/>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EEAC3EEE-F204-34B3-9D0B-6E518204BF38}"/>
              </a:ext>
            </a:extLst>
          </p:cNvPr>
          <p:cNvSpPr>
            <a:spLocks noGrp="1"/>
          </p:cNvSpPr>
          <p:nvPr>
            <p:ph type="sldNum" sz="quarter" idx="12"/>
          </p:nvPr>
        </p:nvSpPr>
        <p:spPr/>
        <p:txBody>
          <a:bodyPr/>
          <a:lstStyle/>
          <a:p>
            <a:fld id="{65271C07-3705-45A9-8370-2464CCFDD85D}" type="slidenum">
              <a:rPr lang="he-IL" smtClean="0"/>
              <a:t>‹#›</a:t>
            </a:fld>
            <a:endParaRPr lang="he-IL"/>
          </a:p>
        </p:txBody>
      </p:sp>
    </p:spTree>
    <p:extLst>
      <p:ext uri="{BB962C8B-B14F-4D97-AF65-F5344CB8AC3E}">
        <p14:creationId xmlns:p14="http://schemas.microsoft.com/office/powerpoint/2010/main" val="2661565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355C-5FA9-C9BE-5467-58D9D8D2993B}"/>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939863A9-D814-B258-66E8-31E6248B1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7CBA12-714A-6C7B-7A62-6DA603873D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A0065A1C-E680-0179-0588-82F4F37804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9F0089-7FA7-6AC8-32EB-CDC6DA1D5C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F9382FAA-10E2-BCAC-221C-EC41673BEE35}"/>
              </a:ext>
            </a:extLst>
          </p:cNvPr>
          <p:cNvSpPr>
            <a:spLocks noGrp="1"/>
          </p:cNvSpPr>
          <p:nvPr>
            <p:ph type="dt" sz="half" idx="10"/>
          </p:nvPr>
        </p:nvSpPr>
        <p:spPr/>
        <p:txBody>
          <a:bodyPr/>
          <a:lstStyle/>
          <a:p>
            <a:fld id="{998509BF-F611-4C2E-B94F-99227D84D247}" type="datetimeFigureOut">
              <a:rPr lang="he-IL" smtClean="0"/>
              <a:t>כ"ה/אלול/תשפ"ג</a:t>
            </a:fld>
            <a:endParaRPr lang="he-IL"/>
          </a:p>
        </p:txBody>
      </p:sp>
      <p:sp>
        <p:nvSpPr>
          <p:cNvPr id="8" name="Footer Placeholder 7">
            <a:extLst>
              <a:ext uri="{FF2B5EF4-FFF2-40B4-BE49-F238E27FC236}">
                <a16:creationId xmlns:a16="http://schemas.microsoft.com/office/drawing/2014/main" id="{CFB7BFBB-309C-6989-583A-8C68106F5994}"/>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F5B068E2-E9BC-9BD4-301B-6BF0686BA734}"/>
              </a:ext>
            </a:extLst>
          </p:cNvPr>
          <p:cNvSpPr>
            <a:spLocks noGrp="1"/>
          </p:cNvSpPr>
          <p:nvPr>
            <p:ph type="sldNum" sz="quarter" idx="12"/>
          </p:nvPr>
        </p:nvSpPr>
        <p:spPr/>
        <p:txBody>
          <a:bodyPr/>
          <a:lstStyle/>
          <a:p>
            <a:fld id="{65271C07-3705-45A9-8370-2464CCFDD85D}" type="slidenum">
              <a:rPr lang="he-IL" smtClean="0"/>
              <a:t>‹#›</a:t>
            </a:fld>
            <a:endParaRPr lang="he-IL"/>
          </a:p>
        </p:txBody>
      </p:sp>
    </p:spTree>
    <p:extLst>
      <p:ext uri="{BB962C8B-B14F-4D97-AF65-F5344CB8AC3E}">
        <p14:creationId xmlns:p14="http://schemas.microsoft.com/office/powerpoint/2010/main" val="2547611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B661-A8A3-9EF2-C7AF-BB0E1B7853B8}"/>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747172EB-38BA-F819-4707-EDC1475B2610}"/>
              </a:ext>
            </a:extLst>
          </p:cNvPr>
          <p:cNvSpPr>
            <a:spLocks noGrp="1"/>
          </p:cNvSpPr>
          <p:nvPr>
            <p:ph type="dt" sz="half" idx="10"/>
          </p:nvPr>
        </p:nvSpPr>
        <p:spPr/>
        <p:txBody>
          <a:bodyPr/>
          <a:lstStyle/>
          <a:p>
            <a:fld id="{998509BF-F611-4C2E-B94F-99227D84D247}" type="datetimeFigureOut">
              <a:rPr lang="he-IL" smtClean="0"/>
              <a:t>כ"ה/אלול/תשפ"ג</a:t>
            </a:fld>
            <a:endParaRPr lang="he-IL"/>
          </a:p>
        </p:txBody>
      </p:sp>
      <p:sp>
        <p:nvSpPr>
          <p:cNvPr id="4" name="Footer Placeholder 3">
            <a:extLst>
              <a:ext uri="{FF2B5EF4-FFF2-40B4-BE49-F238E27FC236}">
                <a16:creationId xmlns:a16="http://schemas.microsoft.com/office/drawing/2014/main" id="{7D178CF0-410A-C60C-A956-FBA756D37294}"/>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2B73DAF6-1AF7-F760-3F9C-48A11A80E179}"/>
              </a:ext>
            </a:extLst>
          </p:cNvPr>
          <p:cNvSpPr>
            <a:spLocks noGrp="1"/>
          </p:cNvSpPr>
          <p:nvPr>
            <p:ph type="sldNum" sz="quarter" idx="12"/>
          </p:nvPr>
        </p:nvSpPr>
        <p:spPr/>
        <p:txBody>
          <a:bodyPr/>
          <a:lstStyle/>
          <a:p>
            <a:fld id="{65271C07-3705-45A9-8370-2464CCFDD85D}" type="slidenum">
              <a:rPr lang="he-IL" smtClean="0"/>
              <a:t>‹#›</a:t>
            </a:fld>
            <a:endParaRPr lang="he-IL"/>
          </a:p>
        </p:txBody>
      </p:sp>
    </p:spTree>
    <p:extLst>
      <p:ext uri="{BB962C8B-B14F-4D97-AF65-F5344CB8AC3E}">
        <p14:creationId xmlns:p14="http://schemas.microsoft.com/office/powerpoint/2010/main" val="2581799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A0519E-001D-BA32-68E1-7A45A06FB8D4}"/>
              </a:ext>
            </a:extLst>
          </p:cNvPr>
          <p:cNvSpPr>
            <a:spLocks noGrp="1"/>
          </p:cNvSpPr>
          <p:nvPr>
            <p:ph type="dt" sz="half" idx="10"/>
          </p:nvPr>
        </p:nvSpPr>
        <p:spPr/>
        <p:txBody>
          <a:bodyPr/>
          <a:lstStyle/>
          <a:p>
            <a:fld id="{998509BF-F611-4C2E-B94F-99227D84D247}" type="datetimeFigureOut">
              <a:rPr lang="he-IL" smtClean="0"/>
              <a:t>כ"ה/אלול/תשפ"ג</a:t>
            </a:fld>
            <a:endParaRPr lang="he-IL"/>
          </a:p>
        </p:txBody>
      </p:sp>
      <p:sp>
        <p:nvSpPr>
          <p:cNvPr id="3" name="Footer Placeholder 2">
            <a:extLst>
              <a:ext uri="{FF2B5EF4-FFF2-40B4-BE49-F238E27FC236}">
                <a16:creationId xmlns:a16="http://schemas.microsoft.com/office/drawing/2014/main" id="{A1ADDA5E-C29F-6B44-B366-35BF0ED3496E}"/>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A02FAB2A-EA10-7B27-506C-BCA8D375CD28}"/>
              </a:ext>
            </a:extLst>
          </p:cNvPr>
          <p:cNvSpPr>
            <a:spLocks noGrp="1"/>
          </p:cNvSpPr>
          <p:nvPr>
            <p:ph type="sldNum" sz="quarter" idx="12"/>
          </p:nvPr>
        </p:nvSpPr>
        <p:spPr/>
        <p:txBody>
          <a:bodyPr/>
          <a:lstStyle/>
          <a:p>
            <a:fld id="{65271C07-3705-45A9-8370-2464CCFDD85D}" type="slidenum">
              <a:rPr lang="he-IL" smtClean="0"/>
              <a:t>‹#›</a:t>
            </a:fld>
            <a:endParaRPr lang="he-IL"/>
          </a:p>
        </p:txBody>
      </p:sp>
    </p:spTree>
    <p:extLst>
      <p:ext uri="{BB962C8B-B14F-4D97-AF65-F5344CB8AC3E}">
        <p14:creationId xmlns:p14="http://schemas.microsoft.com/office/powerpoint/2010/main" val="3589492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B852-9B53-EC61-EEEB-E25AA2DF21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F242172A-7B88-B141-0FCD-0C0CFB9C81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A64B1C92-F005-535D-F725-6AF3D11A5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82426E-333E-DF4E-3039-5D2065496F79}"/>
              </a:ext>
            </a:extLst>
          </p:cNvPr>
          <p:cNvSpPr>
            <a:spLocks noGrp="1"/>
          </p:cNvSpPr>
          <p:nvPr>
            <p:ph type="dt" sz="half" idx="10"/>
          </p:nvPr>
        </p:nvSpPr>
        <p:spPr/>
        <p:txBody>
          <a:bodyPr/>
          <a:lstStyle/>
          <a:p>
            <a:fld id="{998509BF-F611-4C2E-B94F-99227D84D247}" type="datetimeFigureOut">
              <a:rPr lang="he-IL" smtClean="0"/>
              <a:t>כ"ה/אלול/תשפ"ג</a:t>
            </a:fld>
            <a:endParaRPr lang="he-IL"/>
          </a:p>
        </p:txBody>
      </p:sp>
      <p:sp>
        <p:nvSpPr>
          <p:cNvPr id="6" name="Footer Placeholder 5">
            <a:extLst>
              <a:ext uri="{FF2B5EF4-FFF2-40B4-BE49-F238E27FC236}">
                <a16:creationId xmlns:a16="http://schemas.microsoft.com/office/drawing/2014/main" id="{2D8D32CE-506A-B921-1B76-7FD1DB4BAA6B}"/>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C9A79FE7-ED49-7400-ED56-42D3A9C0E8D0}"/>
              </a:ext>
            </a:extLst>
          </p:cNvPr>
          <p:cNvSpPr>
            <a:spLocks noGrp="1"/>
          </p:cNvSpPr>
          <p:nvPr>
            <p:ph type="sldNum" sz="quarter" idx="12"/>
          </p:nvPr>
        </p:nvSpPr>
        <p:spPr/>
        <p:txBody>
          <a:bodyPr/>
          <a:lstStyle/>
          <a:p>
            <a:fld id="{65271C07-3705-45A9-8370-2464CCFDD85D}" type="slidenum">
              <a:rPr lang="he-IL" smtClean="0"/>
              <a:t>‹#›</a:t>
            </a:fld>
            <a:endParaRPr lang="he-IL"/>
          </a:p>
        </p:txBody>
      </p:sp>
    </p:spTree>
    <p:extLst>
      <p:ext uri="{BB962C8B-B14F-4D97-AF65-F5344CB8AC3E}">
        <p14:creationId xmlns:p14="http://schemas.microsoft.com/office/powerpoint/2010/main" val="216774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FC1B-7461-2B3B-9000-2717A4E022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A0CC44B3-CF6F-8895-2DC0-6390089853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AAA13A41-0557-C71B-58A3-3361E58412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57753A-DE55-3352-398B-A23F00C247D4}"/>
              </a:ext>
            </a:extLst>
          </p:cNvPr>
          <p:cNvSpPr>
            <a:spLocks noGrp="1"/>
          </p:cNvSpPr>
          <p:nvPr>
            <p:ph type="dt" sz="half" idx="10"/>
          </p:nvPr>
        </p:nvSpPr>
        <p:spPr/>
        <p:txBody>
          <a:bodyPr/>
          <a:lstStyle/>
          <a:p>
            <a:fld id="{998509BF-F611-4C2E-B94F-99227D84D247}" type="datetimeFigureOut">
              <a:rPr lang="he-IL" smtClean="0"/>
              <a:t>כ"ה/אלול/תשפ"ג</a:t>
            </a:fld>
            <a:endParaRPr lang="he-IL"/>
          </a:p>
        </p:txBody>
      </p:sp>
      <p:sp>
        <p:nvSpPr>
          <p:cNvPr id="6" name="Footer Placeholder 5">
            <a:extLst>
              <a:ext uri="{FF2B5EF4-FFF2-40B4-BE49-F238E27FC236}">
                <a16:creationId xmlns:a16="http://schemas.microsoft.com/office/drawing/2014/main" id="{5246C996-48A0-BF77-A86A-1D7FFF209D2A}"/>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091848C3-DD1A-B499-7E29-5B604A5DD5D6}"/>
              </a:ext>
            </a:extLst>
          </p:cNvPr>
          <p:cNvSpPr>
            <a:spLocks noGrp="1"/>
          </p:cNvSpPr>
          <p:nvPr>
            <p:ph type="sldNum" sz="quarter" idx="12"/>
          </p:nvPr>
        </p:nvSpPr>
        <p:spPr/>
        <p:txBody>
          <a:bodyPr/>
          <a:lstStyle/>
          <a:p>
            <a:fld id="{65271C07-3705-45A9-8370-2464CCFDD85D}" type="slidenum">
              <a:rPr lang="he-IL" smtClean="0"/>
              <a:t>‹#›</a:t>
            </a:fld>
            <a:endParaRPr lang="he-IL"/>
          </a:p>
        </p:txBody>
      </p:sp>
    </p:spTree>
    <p:extLst>
      <p:ext uri="{BB962C8B-B14F-4D97-AF65-F5344CB8AC3E}">
        <p14:creationId xmlns:p14="http://schemas.microsoft.com/office/powerpoint/2010/main" val="3345144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90DB8-C3B9-BE55-7961-4EC2FF710D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B40BB5D3-E3D8-FA04-C134-699404EA49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FE347DC-84B8-8FAE-83E2-99C68F8127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509BF-F611-4C2E-B94F-99227D84D247}" type="datetimeFigureOut">
              <a:rPr lang="he-IL" smtClean="0"/>
              <a:t>כ"ה/אלול/תשפ"ג</a:t>
            </a:fld>
            <a:endParaRPr lang="he-IL"/>
          </a:p>
        </p:txBody>
      </p:sp>
      <p:sp>
        <p:nvSpPr>
          <p:cNvPr id="5" name="Footer Placeholder 4">
            <a:extLst>
              <a:ext uri="{FF2B5EF4-FFF2-40B4-BE49-F238E27FC236}">
                <a16:creationId xmlns:a16="http://schemas.microsoft.com/office/drawing/2014/main" id="{33CACCBF-61A9-930B-C864-366C52A63A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C9AEBAC0-C1C2-9779-A564-4473FD4698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271C07-3705-45A9-8370-2464CCFDD85D}" type="slidenum">
              <a:rPr lang="he-IL" smtClean="0"/>
              <a:t>‹#›</a:t>
            </a:fld>
            <a:endParaRPr lang="he-IL"/>
          </a:p>
        </p:txBody>
      </p:sp>
    </p:spTree>
    <p:extLst>
      <p:ext uri="{BB962C8B-B14F-4D97-AF65-F5344CB8AC3E}">
        <p14:creationId xmlns:p14="http://schemas.microsoft.com/office/powerpoint/2010/main" val="871373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veme.github.io/assets/pdfs/SLE2020-preprint.pdf"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maveme.github.io/assets/pdfs/skogi-SLE21.pdf"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github.com/NivBen/seminar22959" TargetMode="External"/><Relationship Id="rId5" Type="http://schemas.openxmlformats.org/officeDocument/2006/relationships/image" Target="../media/image27.png"/><Relationship Id="rId4" Type="http://schemas.openxmlformats.org/officeDocument/2006/relationships/hyperlink" Target="https://github.com/cwi-swat/kogi/branche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NivBen/seminar2295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B9DA03-480F-7C02-3D1E-9AF3162C71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rotWithShape="1">
          <a:blip r:embed="rId2">
            <a:alphaModFix amt="50000"/>
          </a:blip>
          <a:srcRect r="3111"/>
          <a:stretch/>
        </p:blipFill>
        <p:spPr>
          <a:xfrm>
            <a:off x="20" y="10"/>
            <a:ext cx="12191980" cy="6857990"/>
          </a:xfrm>
          <a:prstGeom prst="rect">
            <a:avLst/>
          </a:prstGeom>
        </p:spPr>
      </p:pic>
      <p:sp>
        <p:nvSpPr>
          <p:cNvPr id="2" name="Title 1">
            <a:extLst>
              <a:ext uri="{FF2B5EF4-FFF2-40B4-BE49-F238E27FC236}">
                <a16:creationId xmlns:a16="http://schemas.microsoft.com/office/drawing/2014/main" id="{6A20766F-0F85-37C3-E7CF-9F8FA11DD6A6}"/>
              </a:ext>
            </a:extLst>
          </p:cNvPr>
          <p:cNvSpPr>
            <a:spLocks noGrp="1"/>
          </p:cNvSpPr>
          <p:nvPr>
            <p:ph type="ctrTitle"/>
          </p:nvPr>
        </p:nvSpPr>
        <p:spPr>
          <a:xfrm>
            <a:off x="286109" y="1355790"/>
            <a:ext cx="11619781" cy="2871608"/>
          </a:xfrm>
        </p:spPr>
        <p:txBody>
          <a:bodyPr anchor="ctr">
            <a:normAutofit/>
          </a:bodyPr>
          <a:lstStyle/>
          <a:p>
            <a:pPr rtl="1"/>
            <a:r>
              <a:rPr lang="he-IL" sz="6600" b="1">
                <a:latin typeface="Arial" panose="020B0604020202020204" pitchFamily="34" charset="0"/>
                <a:cs typeface="Arial" panose="020B0604020202020204" pitchFamily="34" charset="0"/>
              </a:rPr>
              <a:t>סמינר מחקר: </a:t>
            </a:r>
            <a:br>
              <a:rPr lang="en-US" sz="6600" b="1">
                <a:latin typeface="Arial" panose="020B0604020202020204" pitchFamily="34" charset="0"/>
                <a:cs typeface="Arial" panose="020B0604020202020204" pitchFamily="34" charset="0"/>
              </a:rPr>
            </a:br>
            <a:r>
              <a:rPr lang="he-IL" sz="6600" b="1">
                <a:latin typeface="Arial" panose="020B0604020202020204" pitchFamily="34" charset="0"/>
                <a:cs typeface="Arial" panose="020B0604020202020204" pitchFamily="34" charset="0"/>
              </a:rPr>
              <a:t>נושאים בהנדסת תוכנה</a:t>
            </a:r>
            <a:endParaRPr lang="he-IL" sz="6600" b="1" dirty="0">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4F37C7CD-12C7-BD51-A085-FF44C9A56CB7}"/>
              </a:ext>
            </a:extLst>
          </p:cNvPr>
          <p:cNvSpPr txBox="1">
            <a:spLocks/>
          </p:cNvSpPr>
          <p:nvPr/>
        </p:nvSpPr>
        <p:spPr>
          <a:xfrm>
            <a:off x="1524000" y="4522189"/>
            <a:ext cx="9144000" cy="9958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r" rtl="1"/>
            <a:endParaRPr lang="en-US" dirty="0">
              <a:latin typeface="+mj-lt"/>
              <a:cs typeface="+mn-cs"/>
            </a:endParaRPr>
          </a:p>
        </p:txBody>
      </p:sp>
      <p:sp>
        <p:nvSpPr>
          <p:cNvPr id="3" name="Subtitle 2">
            <a:extLst>
              <a:ext uri="{FF2B5EF4-FFF2-40B4-BE49-F238E27FC236}">
                <a16:creationId xmlns:a16="http://schemas.microsoft.com/office/drawing/2014/main" id="{0A3E2898-B65D-0845-B40D-DA28D4A8F3DD}"/>
              </a:ext>
            </a:extLst>
          </p:cNvPr>
          <p:cNvSpPr>
            <a:spLocks noGrp="1"/>
          </p:cNvSpPr>
          <p:nvPr>
            <p:ph type="subTitle" idx="1"/>
          </p:nvPr>
        </p:nvSpPr>
        <p:spPr>
          <a:xfrm>
            <a:off x="1524000" y="4179947"/>
            <a:ext cx="9144000" cy="995841"/>
          </a:xfrm>
        </p:spPr>
        <p:style>
          <a:lnRef idx="3">
            <a:schemeClr val="lt1"/>
          </a:lnRef>
          <a:fillRef idx="1">
            <a:schemeClr val="dk1"/>
          </a:fillRef>
          <a:effectRef idx="1">
            <a:schemeClr val="dk1"/>
          </a:effectRef>
          <a:fontRef idx="minor">
            <a:schemeClr val="lt1"/>
          </a:fontRef>
        </p:style>
        <p:txBody>
          <a:bodyPr/>
          <a:lstStyle/>
          <a:p>
            <a:pPr lvl="0" rtl="1"/>
            <a:r>
              <a:rPr lang="he-IL" sz="2400" kern="1200">
                <a:solidFill>
                  <a:schemeClr val="bg1"/>
                </a:solidFill>
                <a:latin typeface="+mn-lt"/>
                <a:cs typeface="+mn-cs"/>
              </a:rPr>
              <a:t>22959, 2023ב</a:t>
            </a:r>
          </a:p>
          <a:p>
            <a:pPr lvl="0" rtl="1"/>
            <a:r>
              <a:rPr lang="he-IL" sz="2400" kern="1200" dirty="0">
                <a:solidFill>
                  <a:schemeClr val="bg1"/>
                </a:solidFill>
                <a:latin typeface="+mn-lt"/>
                <a:cs typeface="+mn-cs"/>
              </a:rPr>
              <a:t>עבודת </a:t>
            </a:r>
            <a:r>
              <a:rPr lang="he-IL" sz="2400" kern="1200" dirty="0" err="1">
                <a:solidFill>
                  <a:schemeClr val="bg1"/>
                </a:solidFill>
                <a:latin typeface="+mn-lt"/>
                <a:cs typeface="+mn-cs"/>
              </a:rPr>
              <a:t>המאסטרנט</a:t>
            </a:r>
            <a:r>
              <a:rPr lang="he-IL" sz="2400" kern="1200" dirty="0">
                <a:solidFill>
                  <a:schemeClr val="bg1"/>
                </a:solidFill>
                <a:latin typeface="+mn-lt"/>
                <a:cs typeface="+mn-cs"/>
              </a:rPr>
              <a:t> ניב בן אלול בהנחיית פרופסור דוד לורנץ</a:t>
            </a:r>
            <a:endParaRPr lang="en-US" sz="2400" kern="1200" dirty="0">
              <a:solidFill>
                <a:schemeClr val="bg1"/>
              </a:solidFill>
              <a:latin typeface="Calibri (Body)"/>
              <a:cs typeface="+mn-cs"/>
            </a:endParaRPr>
          </a:p>
          <a:p>
            <a:endParaRPr lang="he-IL" dirty="0">
              <a:solidFill>
                <a:schemeClr val="bg1"/>
              </a:solidFill>
            </a:endParaRPr>
          </a:p>
        </p:txBody>
      </p:sp>
      <p:sp>
        <p:nvSpPr>
          <p:cNvPr id="7" name="Subtitle 2">
            <a:extLst>
              <a:ext uri="{FF2B5EF4-FFF2-40B4-BE49-F238E27FC236}">
                <a16:creationId xmlns:a16="http://schemas.microsoft.com/office/drawing/2014/main" id="{2D3694B5-BEDE-C90C-EFE1-34C0B3C8AE52}"/>
              </a:ext>
            </a:extLst>
          </p:cNvPr>
          <p:cNvSpPr txBox="1">
            <a:spLocks/>
          </p:cNvSpPr>
          <p:nvPr/>
        </p:nvSpPr>
        <p:spPr>
          <a:xfrm>
            <a:off x="1524000" y="5192173"/>
            <a:ext cx="9144000" cy="995841"/>
          </a:xfrm>
          <a:prstGeom prst="rect">
            <a:avLst/>
          </a:prstGeom>
        </p:spPr>
        <p:style>
          <a:lnRef idx="3">
            <a:schemeClr val="lt1"/>
          </a:lnRef>
          <a:fillRef idx="1">
            <a:schemeClr val="dk1"/>
          </a:fillRef>
          <a:effectRef idx="1">
            <a:schemeClr val="dk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pPr algn="r" rtl="1"/>
            <a:r>
              <a:rPr lang="he-IL" sz="1800" dirty="0">
                <a:latin typeface="+mj-lt"/>
                <a:cs typeface="+mn-cs"/>
              </a:rPr>
              <a:t>פרטי המאמרים שנחקרו: </a:t>
            </a:r>
            <a:r>
              <a:rPr lang="he-IL" sz="1800" dirty="0">
                <a:latin typeface="+mj-lt"/>
                <a:cs typeface="+mn-cs"/>
                <a:hlinkClick r:id="rId3"/>
              </a:rPr>
              <a:t>קישור למאמר 1</a:t>
            </a:r>
            <a:r>
              <a:rPr lang="he-IL" sz="1800" dirty="0">
                <a:latin typeface="+mj-lt"/>
                <a:cs typeface="+mn-cs"/>
              </a:rPr>
              <a:t> , </a:t>
            </a:r>
            <a:r>
              <a:rPr lang="he-IL" sz="1800" dirty="0">
                <a:latin typeface="+mj-lt"/>
                <a:cs typeface="+mn-cs"/>
                <a:hlinkClick r:id="rId4"/>
              </a:rPr>
              <a:t>קישור למאמר 2</a:t>
            </a:r>
            <a:br>
              <a:rPr lang="en-US" sz="1800" dirty="0">
                <a:latin typeface="+mj-lt"/>
                <a:cs typeface="+mn-cs"/>
              </a:rPr>
            </a:br>
            <a:r>
              <a:rPr lang="he-IL" sz="1800" dirty="0">
                <a:latin typeface="+mj-lt"/>
                <a:cs typeface="+mn-cs"/>
              </a:rPr>
              <a:t>כותבים:</a:t>
            </a:r>
            <a:r>
              <a:rPr lang="he-IL" sz="1600" dirty="0">
                <a:latin typeface="+mj-lt"/>
              </a:rPr>
              <a:t> </a:t>
            </a:r>
            <a:r>
              <a:rPr lang="en-US" sz="1600" dirty="0"/>
              <a:t>Mauricio Verano Merino, Tijs van der Storm, Tom Beckmann, Robert Hirschfeld, Jurgen J. </a:t>
            </a:r>
            <a:r>
              <a:rPr lang="en-US" sz="1600" dirty="0" err="1"/>
              <a:t>Vinju</a:t>
            </a:r>
            <a:br>
              <a:rPr lang="en-US" sz="1600" dirty="0">
                <a:latin typeface="+mj-lt"/>
                <a:cs typeface="+mn-cs"/>
              </a:rPr>
            </a:br>
            <a:r>
              <a:rPr lang="he-IL" sz="1800" dirty="0">
                <a:latin typeface="+mj-lt"/>
                <a:cs typeface="+mn-cs"/>
              </a:rPr>
              <a:t>המאמרים מהשנים 2020 ו-2021 והוצגו בכנס</a:t>
            </a:r>
            <a:r>
              <a:rPr lang="en-US" sz="1800" dirty="0">
                <a:latin typeface="+mj-lt"/>
                <a:cs typeface="+mn-cs"/>
              </a:rPr>
              <a:t>SLE 2020 </a:t>
            </a:r>
            <a:r>
              <a:rPr lang="he-IL" sz="1800" dirty="0">
                <a:latin typeface="+mj-lt"/>
                <a:cs typeface="+mn-cs"/>
              </a:rPr>
              <a:t> ו-</a:t>
            </a:r>
            <a:r>
              <a:rPr lang="en-US" sz="1800" dirty="0">
                <a:latin typeface="+mj-lt"/>
                <a:cs typeface="+mn-cs"/>
              </a:rPr>
              <a:t>SLE 2021</a:t>
            </a:r>
          </a:p>
        </p:txBody>
      </p:sp>
    </p:spTree>
    <p:extLst>
      <p:ext uri="{BB962C8B-B14F-4D97-AF65-F5344CB8AC3E}">
        <p14:creationId xmlns:p14="http://schemas.microsoft.com/office/powerpoint/2010/main" val="1408056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DEF99-311A-FA07-F1D8-68D94D109E47}"/>
              </a:ext>
            </a:extLst>
          </p:cNvPr>
          <p:cNvSpPr>
            <a:spLocks noGrp="1"/>
          </p:cNvSpPr>
          <p:nvPr>
            <p:ph type="title"/>
          </p:nvPr>
        </p:nvSpPr>
        <p:spPr>
          <a:xfrm>
            <a:off x="1156851" y="637762"/>
            <a:ext cx="9888496" cy="900131"/>
          </a:xfrm>
        </p:spPr>
        <p:txBody>
          <a:bodyPr anchor="t">
            <a:normAutofit/>
          </a:bodyPr>
          <a:lstStyle/>
          <a:p>
            <a:pPr algn="ctr" rtl="1"/>
            <a:r>
              <a:rPr lang="he-IL" sz="4000">
                <a:solidFill>
                  <a:schemeClr val="bg1"/>
                </a:solidFill>
                <a:cs typeface="+mn-cs"/>
              </a:rPr>
              <a:t>הדגמה מאמר 1</a:t>
            </a:r>
            <a:endParaRPr lang="he-IL" sz="4000" dirty="0">
              <a:solidFill>
                <a:schemeClr val="bg1"/>
              </a:solidFill>
              <a:cs typeface="+mn-cs"/>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DEAEB6CC-06CD-9924-890D-B2294ED08BCB}"/>
              </a:ext>
            </a:extLst>
          </p:cNvPr>
          <p:cNvSpPr>
            <a:spLocks noGrp="1"/>
          </p:cNvSpPr>
          <p:nvPr>
            <p:ph idx="1"/>
          </p:nvPr>
        </p:nvSpPr>
        <p:spPr>
          <a:xfrm>
            <a:off x="1041400" y="1868900"/>
            <a:ext cx="10515600" cy="4351338"/>
          </a:xfrm>
        </p:spPr>
        <p:txBody>
          <a:bodyPr/>
          <a:lstStyle/>
          <a:p>
            <a:pPr algn="r" rtl="1"/>
            <a:r>
              <a:rPr lang="he-IL" dirty="0">
                <a:latin typeface="David" panose="020E0502060401010101" pitchFamily="34" charset="-79"/>
                <a:cs typeface="David" panose="020E0502060401010101" pitchFamily="34" charset="-79"/>
              </a:rPr>
              <a:t>בהדגמה זו יצרתי </a:t>
            </a:r>
            <a:r>
              <a:rPr lang="he-IL" dirty="0" err="1">
                <a:latin typeface="David" panose="020E0502060401010101" pitchFamily="34" charset="-79"/>
                <a:cs typeface="David" panose="020E0502060401010101" pitchFamily="34" charset="-79"/>
              </a:rPr>
              <a:t>דח"ה</a:t>
            </a:r>
            <a:r>
              <a:rPr lang="he-IL" dirty="0">
                <a:latin typeface="David" panose="020E0502060401010101" pitchFamily="34" charset="-79"/>
                <a:cs typeface="David" panose="020E0502060401010101" pitchFamily="34" charset="-79"/>
              </a:rPr>
              <a:t> ב-</a:t>
            </a:r>
            <a:r>
              <a:rPr lang="en-US" dirty="0">
                <a:latin typeface="David" panose="020E0502060401010101" pitchFamily="34" charset="-79"/>
                <a:cs typeface="David" panose="020E0502060401010101" pitchFamily="34" charset="-79"/>
              </a:rPr>
              <a:t>Rascal</a:t>
            </a:r>
            <a:r>
              <a:rPr lang="he-IL" dirty="0">
                <a:latin typeface="David" panose="020E0502060401010101" pitchFamily="34" charset="-79"/>
                <a:cs typeface="David" panose="020E0502060401010101" pitchFamily="34" charset="-79"/>
              </a:rPr>
              <a:t> והרצתי את </a:t>
            </a:r>
            <a:r>
              <a:rPr lang="en-US" dirty="0">
                <a:latin typeface="David" panose="020E0502060401010101" pitchFamily="34" charset="-79"/>
                <a:cs typeface="David" panose="020E0502060401010101" pitchFamily="34" charset="-79"/>
              </a:rPr>
              <a:t>Kogi</a:t>
            </a:r>
            <a:r>
              <a:rPr lang="he-IL" dirty="0">
                <a:latin typeface="David" panose="020E0502060401010101" pitchFamily="34" charset="-79"/>
                <a:cs typeface="David" panose="020E0502060401010101" pitchFamily="34" charset="-79"/>
              </a:rPr>
              <a:t> ללא שינויים נוספים.</a:t>
            </a:r>
          </a:p>
        </p:txBody>
      </p:sp>
      <p:pic>
        <p:nvPicPr>
          <p:cNvPr id="11" name="Picture 10">
            <a:extLst>
              <a:ext uri="{FF2B5EF4-FFF2-40B4-BE49-F238E27FC236}">
                <a16:creationId xmlns:a16="http://schemas.microsoft.com/office/drawing/2014/main" id="{26FF8CB4-C935-9C2D-894A-34EB8B4DA9B5}"/>
              </a:ext>
            </a:extLst>
          </p:cNvPr>
          <p:cNvPicPr>
            <a:picLocks noChangeAspect="1"/>
          </p:cNvPicPr>
          <p:nvPr/>
        </p:nvPicPr>
        <p:blipFill>
          <a:blip r:embed="rId3"/>
          <a:stretch>
            <a:fillRect/>
          </a:stretch>
        </p:blipFill>
        <p:spPr>
          <a:xfrm>
            <a:off x="1668608" y="2489714"/>
            <a:ext cx="8854774" cy="4351338"/>
          </a:xfrm>
          <a:prstGeom prst="rect">
            <a:avLst/>
          </a:prstGeom>
        </p:spPr>
      </p:pic>
    </p:spTree>
    <p:extLst>
      <p:ext uri="{BB962C8B-B14F-4D97-AF65-F5344CB8AC3E}">
        <p14:creationId xmlns:p14="http://schemas.microsoft.com/office/powerpoint/2010/main" val="4025005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895E00-0A1F-2165-3A7C-B24D22069977}"/>
              </a:ext>
            </a:extLst>
          </p:cNvPr>
          <p:cNvSpPr>
            <a:spLocks noGrp="1"/>
          </p:cNvSpPr>
          <p:nvPr>
            <p:ph idx="1"/>
          </p:nvPr>
        </p:nvSpPr>
        <p:spPr>
          <a:xfrm>
            <a:off x="638980" y="1954094"/>
            <a:ext cx="11242430" cy="4799082"/>
          </a:xfrm>
        </p:spPr>
        <p:txBody>
          <a:bodyPr>
            <a:noAutofit/>
          </a:bodyPr>
          <a:lstStyle/>
          <a:p>
            <a:pPr lvl="1" algn="r" rtl="1"/>
            <a:r>
              <a:rPr lang="he-IL" dirty="0">
                <a:latin typeface="David" panose="020E0502060401010101" pitchFamily="34" charset="-79"/>
                <a:cs typeface="David" panose="020E0502060401010101" pitchFamily="34" charset="-79"/>
              </a:rPr>
              <a:t>מבוצע ניתוח כמותי על ממידת השפעת </a:t>
            </a:r>
            <a:r>
              <a:rPr lang="en-US" dirty="0">
                <a:latin typeface="David" panose="020E0502060401010101" pitchFamily="34" charset="-79"/>
                <a:cs typeface="David" panose="020E0502060401010101" pitchFamily="34" charset="-79"/>
              </a:rPr>
              <a:t>Chain Rules</a:t>
            </a:r>
            <a:r>
              <a:rPr lang="he-IL" dirty="0">
                <a:latin typeface="David" panose="020E0502060401010101" pitchFamily="34" charset="-79"/>
                <a:cs typeface="David" panose="020E0502060401010101" pitchFamily="34" charset="-79"/>
              </a:rPr>
              <a:t> על סביבת הבלוקים המופקת.</a:t>
            </a:r>
          </a:p>
          <a:p>
            <a:pPr lvl="2" algn="r" rtl="1"/>
            <a:r>
              <a:rPr lang="he-IL" sz="1800" dirty="0">
                <a:latin typeface="David" panose="020E0502060401010101" pitchFamily="34" charset="-79"/>
                <a:cs typeface="David" panose="020E0502060401010101" pitchFamily="34" charset="-79"/>
              </a:rPr>
              <a:t>כלל שרשרת מתרחש כאשר בלוק אחד חייב להיות חלק מבלוק אחר בלבד</a:t>
            </a:r>
          </a:p>
          <a:p>
            <a:pPr lvl="2" algn="r" rtl="1"/>
            <a:r>
              <a:rPr lang="he-IL" sz="1800" dirty="0">
                <a:latin typeface="David" panose="020E0502060401010101" pitchFamily="34" charset="-79"/>
                <a:cs typeface="David" panose="020E0502060401010101" pitchFamily="34" charset="-79"/>
              </a:rPr>
              <a:t> בנוסף מסירים תוצאות לא </a:t>
            </a:r>
            <a:r>
              <a:rPr lang="he-IL" sz="1800" dirty="0" err="1">
                <a:latin typeface="David" panose="020E0502060401010101" pitchFamily="34" charset="-79"/>
                <a:cs typeface="David" panose="020E0502060401010101" pitchFamily="34" charset="-79"/>
              </a:rPr>
              <a:t>ישיגות</a:t>
            </a:r>
            <a:r>
              <a:rPr lang="he-IL" sz="1800" dirty="0">
                <a:latin typeface="David" panose="020E0502060401010101" pitchFamily="34" charset="-79"/>
                <a:cs typeface="David" panose="020E0502060401010101" pitchFamily="34" charset="-79"/>
              </a:rPr>
              <a:t>– למשל אם נסיר את הבלוק השני מ-</a:t>
            </a:r>
            <a:r>
              <a:rPr lang="en-US" sz="1800" dirty="0">
                <a:latin typeface="David" panose="020E0502060401010101" pitchFamily="34" charset="-79"/>
                <a:cs typeface="David" panose="020E0502060401010101" pitchFamily="34" charset="-79"/>
              </a:rPr>
              <a:t>A</a:t>
            </a:r>
            <a:r>
              <a:rPr lang="he-IL" sz="1800" dirty="0">
                <a:latin typeface="David" panose="020E0502060401010101" pitchFamily="34" charset="-79"/>
                <a:cs typeface="David" panose="020E0502060401010101" pitchFamily="34" charset="-79"/>
              </a:rPr>
              <a:t>, לבלוק עם סימון </a:t>
            </a:r>
            <a:r>
              <a:rPr lang="en-US" sz="1800" dirty="0">
                <a:latin typeface="David" panose="020E0502060401010101" pitchFamily="34" charset="-79"/>
                <a:cs typeface="David" panose="020E0502060401010101" pitchFamily="34" charset="-79"/>
              </a:rPr>
              <a:t>b</a:t>
            </a:r>
            <a:r>
              <a:rPr lang="he-IL" sz="1800" dirty="0">
                <a:latin typeface="David" panose="020E0502060401010101" pitchFamily="34" charset="-79"/>
                <a:cs typeface="David" panose="020E0502060401010101" pitchFamily="34" charset="-79"/>
              </a:rPr>
              <a:t> אין זכות קיום ויש למחוק אותו.</a:t>
            </a:r>
          </a:p>
          <a:p>
            <a:pPr lvl="2" algn="r" rtl="1"/>
            <a:endParaRPr lang="he-IL" sz="1800" dirty="0">
              <a:latin typeface="David" panose="020E0502060401010101" pitchFamily="34" charset="-79"/>
              <a:cs typeface="David" panose="020E0502060401010101" pitchFamily="34" charset="-79"/>
            </a:endParaRPr>
          </a:p>
          <a:p>
            <a:pPr lvl="2" algn="r" rtl="1"/>
            <a:endParaRPr lang="he-IL" sz="1800" dirty="0">
              <a:latin typeface="David" panose="020E0502060401010101" pitchFamily="34" charset="-79"/>
              <a:cs typeface="David" panose="020E0502060401010101" pitchFamily="34" charset="-79"/>
            </a:endParaRPr>
          </a:p>
          <a:p>
            <a:pPr lvl="2" algn="r" rtl="1"/>
            <a:endParaRPr lang="he-IL" sz="1800" dirty="0">
              <a:latin typeface="David" panose="020E0502060401010101" pitchFamily="34" charset="-79"/>
              <a:cs typeface="David" panose="020E0502060401010101" pitchFamily="34" charset="-79"/>
            </a:endParaRPr>
          </a:p>
          <a:p>
            <a:pPr lvl="2" algn="r" rtl="1"/>
            <a:endParaRPr lang="he-IL" sz="1800" dirty="0">
              <a:latin typeface="David" panose="020E0502060401010101" pitchFamily="34" charset="-79"/>
              <a:cs typeface="David" panose="020E0502060401010101" pitchFamily="34" charset="-79"/>
            </a:endParaRPr>
          </a:p>
          <a:p>
            <a:pPr lvl="2" algn="r" rtl="1"/>
            <a:endParaRPr lang="he-IL" sz="1800" dirty="0">
              <a:latin typeface="David" panose="020E0502060401010101" pitchFamily="34" charset="-79"/>
              <a:cs typeface="David" panose="020E0502060401010101" pitchFamily="34" charset="-79"/>
            </a:endParaRPr>
          </a:p>
          <a:p>
            <a:pPr lvl="2" algn="r" rtl="1"/>
            <a:endParaRPr lang="he-IL" sz="1800" dirty="0">
              <a:latin typeface="David" panose="020E0502060401010101" pitchFamily="34" charset="-79"/>
              <a:cs typeface="David" panose="020E0502060401010101" pitchFamily="34" charset="-79"/>
            </a:endParaRPr>
          </a:p>
          <a:p>
            <a:pPr lvl="2" algn="r" rtl="1"/>
            <a:r>
              <a:rPr lang="he-IL" sz="1800" dirty="0">
                <a:latin typeface="David" panose="020E0502060401010101" pitchFamily="34" charset="-79"/>
                <a:cs typeface="David" panose="020E0502060401010101" pitchFamily="34" charset="-79"/>
              </a:rPr>
              <a:t>להלן טבלה 4  מהמאמר המשווה את השפעת הורדת כללי השרשרת:</a:t>
            </a:r>
          </a:p>
          <a:p>
            <a:pPr lvl="3" algn="r" rtl="1"/>
            <a:r>
              <a:rPr lang="he-IL" sz="1600" dirty="0">
                <a:latin typeface="David" panose="020E0502060401010101" pitchFamily="34" charset="-79"/>
                <a:cs typeface="David" panose="020E0502060401010101" pitchFamily="34" charset="-79"/>
              </a:rPr>
              <a:t>בכל המקרים מספר הקטגוריות ירד</a:t>
            </a:r>
          </a:p>
          <a:p>
            <a:pPr lvl="3" algn="r" rtl="1"/>
            <a:r>
              <a:rPr lang="he-IL" sz="1600" dirty="0">
                <a:latin typeface="David" panose="020E0502060401010101" pitchFamily="34" charset="-79"/>
                <a:cs typeface="David" panose="020E0502060401010101" pitchFamily="34" charset="-79"/>
              </a:rPr>
              <a:t>בחצי מהמקרים מספר הבלוקים ירד</a:t>
            </a:r>
          </a:p>
        </p:txBody>
      </p:sp>
      <p:sp>
        <p:nvSpPr>
          <p:cNvPr id="7" name="Title 1">
            <a:extLst>
              <a:ext uri="{FF2B5EF4-FFF2-40B4-BE49-F238E27FC236}">
                <a16:creationId xmlns:a16="http://schemas.microsoft.com/office/drawing/2014/main" id="{7A1B1A0A-B870-0F47-3ACA-52FCB0CC3386}"/>
              </a:ext>
            </a:extLst>
          </p:cNvPr>
          <p:cNvSpPr>
            <a:spLocks noGrp="1"/>
          </p:cNvSpPr>
          <p:nvPr>
            <p:ph type="title"/>
          </p:nvPr>
        </p:nvSpPr>
        <p:spPr>
          <a:xfrm>
            <a:off x="578425" y="92524"/>
            <a:ext cx="11035139" cy="1652781"/>
          </a:xfrm>
        </p:spPr>
        <p:txBody>
          <a:bodyPr anchor="t">
            <a:normAutofit/>
          </a:bodyPr>
          <a:lstStyle/>
          <a:p>
            <a:pPr algn="ctr" rtl="1"/>
            <a:r>
              <a:rPr lang="he-IL" sz="4000" dirty="0">
                <a:solidFill>
                  <a:schemeClr val="bg1"/>
                </a:solidFill>
                <a:cs typeface="+mn-cs"/>
              </a:rPr>
              <a:t>מאמר 1</a:t>
            </a:r>
            <a:br>
              <a:rPr lang="he-IL" sz="4000" dirty="0">
                <a:solidFill>
                  <a:schemeClr val="bg1"/>
                </a:solidFill>
                <a:cs typeface="+mn-cs"/>
              </a:rPr>
            </a:br>
            <a:r>
              <a:rPr lang="en-US" sz="2000" dirty="0">
                <a:solidFill>
                  <a:schemeClr val="bg1"/>
                </a:solidFill>
                <a:cs typeface="+mn-cs"/>
              </a:rPr>
              <a:t>Block-Based Syntax from Context-Free Grammars</a:t>
            </a:r>
            <a:br>
              <a:rPr lang="en-US" sz="4000" dirty="0">
                <a:solidFill>
                  <a:schemeClr val="bg1"/>
                </a:solidFill>
                <a:cs typeface="+mn-cs"/>
              </a:rPr>
            </a:br>
            <a:r>
              <a:rPr lang="he-IL" sz="4000" dirty="0">
                <a:solidFill>
                  <a:schemeClr val="bg1"/>
                </a:solidFill>
                <a:cs typeface="+mn-cs"/>
              </a:rPr>
              <a:t>חקר השפעת הסרת </a:t>
            </a:r>
            <a:r>
              <a:rPr lang="en-US" sz="4000" dirty="0">
                <a:solidFill>
                  <a:schemeClr val="bg1"/>
                </a:solidFill>
                <a:cs typeface="+mn-cs"/>
              </a:rPr>
              <a:t>Chain Rules</a:t>
            </a:r>
            <a:endParaRPr lang="he-IL" sz="4000" dirty="0">
              <a:solidFill>
                <a:schemeClr val="bg1"/>
              </a:solidFill>
              <a:cs typeface="+mn-cs"/>
            </a:endParaRPr>
          </a:p>
        </p:txBody>
      </p:sp>
      <p:grpSp>
        <p:nvGrpSpPr>
          <p:cNvPr id="14" name="Group 13">
            <a:extLst>
              <a:ext uri="{FF2B5EF4-FFF2-40B4-BE49-F238E27FC236}">
                <a16:creationId xmlns:a16="http://schemas.microsoft.com/office/drawing/2014/main" id="{D3599B22-C331-4F94-C41E-778BF932AD42}"/>
              </a:ext>
            </a:extLst>
          </p:cNvPr>
          <p:cNvGrpSpPr/>
          <p:nvPr/>
        </p:nvGrpSpPr>
        <p:grpSpPr>
          <a:xfrm>
            <a:off x="2163873" y="3346066"/>
            <a:ext cx="7861655" cy="1392794"/>
            <a:chOff x="2209637" y="3017505"/>
            <a:chExt cx="7861655" cy="1392794"/>
          </a:xfrm>
        </p:grpSpPr>
        <p:pic>
          <p:nvPicPr>
            <p:cNvPr id="4" name="Picture 3">
              <a:extLst>
                <a:ext uri="{FF2B5EF4-FFF2-40B4-BE49-F238E27FC236}">
                  <a16:creationId xmlns:a16="http://schemas.microsoft.com/office/drawing/2014/main" id="{06012B40-CA95-386B-BB0F-20B0F411190D}"/>
                </a:ext>
              </a:extLst>
            </p:cNvPr>
            <p:cNvPicPr>
              <a:picLocks noChangeAspect="1"/>
            </p:cNvPicPr>
            <p:nvPr/>
          </p:nvPicPr>
          <p:blipFill>
            <a:blip r:embed="rId3"/>
            <a:stretch>
              <a:fillRect/>
            </a:stretch>
          </p:blipFill>
          <p:spPr>
            <a:xfrm>
              <a:off x="6305969" y="3017505"/>
              <a:ext cx="3765323" cy="1392794"/>
            </a:xfrm>
            <a:prstGeom prst="rect">
              <a:avLst/>
            </a:prstGeom>
          </p:spPr>
        </p:pic>
        <p:pic>
          <p:nvPicPr>
            <p:cNvPr id="6" name="Picture 5">
              <a:extLst>
                <a:ext uri="{FF2B5EF4-FFF2-40B4-BE49-F238E27FC236}">
                  <a16:creationId xmlns:a16="http://schemas.microsoft.com/office/drawing/2014/main" id="{3DD7E624-B4AF-5EBF-F3FD-3F5087AD87E7}"/>
                </a:ext>
              </a:extLst>
            </p:cNvPr>
            <p:cNvPicPr>
              <a:picLocks noChangeAspect="1"/>
            </p:cNvPicPr>
            <p:nvPr/>
          </p:nvPicPr>
          <p:blipFill>
            <a:blip r:embed="rId4"/>
            <a:stretch>
              <a:fillRect/>
            </a:stretch>
          </p:blipFill>
          <p:spPr>
            <a:xfrm>
              <a:off x="2209637" y="3017505"/>
              <a:ext cx="4096322" cy="552527"/>
            </a:xfrm>
            <a:prstGeom prst="rect">
              <a:avLst/>
            </a:prstGeom>
          </p:spPr>
        </p:pic>
      </p:grpSp>
      <p:pic>
        <p:nvPicPr>
          <p:cNvPr id="18" name="Picture 17">
            <a:extLst>
              <a:ext uri="{FF2B5EF4-FFF2-40B4-BE49-F238E27FC236}">
                <a16:creationId xmlns:a16="http://schemas.microsoft.com/office/drawing/2014/main" id="{A484BFBD-95D8-1DEC-4B73-4E80AC5774E3}"/>
              </a:ext>
            </a:extLst>
          </p:cNvPr>
          <p:cNvPicPr>
            <a:picLocks noChangeAspect="1"/>
          </p:cNvPicPr>
          <p:nvPr/>
        </p:nvPicPr>
        <p:blipFill rotWithShape="1">
          <a:blip r:embed="rId5"/>
          <a:srcRect t="16714"/>
          <a:stretch/>
        </p:blipFill>
        <p:spPr>
          <a:xfrm>
            <a:off x="91197" y="4693139"/>
            <a:ext cx="4968154" cy="2112449"/>
          </a:xfrm>
          <a:prstGeom prst="rect">
            <a:avLst/>
          </a:prstGeom>
        </p:spPr>
      </p:pic>
    </p:spTree>
    <p:extLst>
      <p:ext uri="{BB962C8B-B14F-4D97-AF65-F5344CB8AC3E}">
        <p14:creationId xmlns:p14="http://schemas.microsoft.com/office/powerpoint/2010/main" val="3191939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895E00-0A1F-2165-3A7C-B24D22069977}"/>
              </a:ext>
            </a:extLst>
          </p:cNvPr>
          <p:cNvSpPr>
            <a:spLocks noGrp="1"/>
          </p:cNvSpPr>
          <p:nvPr>
            <p:ph idx="1"/>
          </p:nvPr>
        </p:nvSpPr>
        <p:spPr>
          <a:xfrm>
            <a:off x="461763" y="1908223"/>
            <a:ext cx="11265876" cy="4799082"/>
          </a:xfrm>
        </p:spPr>
        <p:txBody>
          <a:bodyPr>
            <a:normAutofit/>
          </a:bodyPr>
          <a:lstStyle/>
          <a:p>
            <a:pPr lvl="1" algn="r" rtl="1"/>
            <a:r>
              <a:rPr lang="he-IL" sz="2400" u="sng" dirty="0">
                <a:latin typeface="David" panose="020E0502060401010101" pitchFamily="34" charset="-79"/>
                <a:cs typeface="David" panose="020E0502060401010101" pitchFamily="34" charset="-79"/>
              </a:rPr>
              <a:t>שיעור המאמץ</a:t>
            </a:r>
            <a:r>
              <a:rPr lang="he-IL" sz="2400" dirty="0">
                <a:latin typeface="David" panose="020E0502060401010101" pitchFamily="34" charset="-79"/>
                <a:cs typeface="David" panose="020E0502060401010101" pitchFamily="34" charset="-79"/>
              </a:rPr>
              <a:t>:</a:t>
            </a:r>
          </a:p>
          <a:p>
            <a:pPr lvl="2" algn="r" rtl="1"/>
            <a:r>
              <a:rPr lang="he-IL" dirty="0">
                <a:latin typeface="David" panose="020E0502060401010101" pitchFamily="34" charset="-79"/>
                <a:cs typeface="David" panose="020E0502060401010101" pitchFamily="34" charset="-79"/>
              </a:rPr>
              <a:t>על מנת לשער את המאמץ שהושקע לעומת הפקה ידנית נספרו מספר שורות הקוד של הסביבה המופקת (</a:t>
            </a:r>
            <a:r>
              <a:rPr lang="en-US" dirty="0">
                <a:latin typeface="David" panose="020E0502060401010101" pitchFamily="34" charset="-79"/>
                <a:cs typeface="David" panose="020E0502060401010101" pitchFamily="34" charset="-79"/>
              </a:rPr>
              <a:t>SLOC</a:t>
            </a:r>
            <a:r>
              <a:rPr lang="he-IL" dirty="0">
                <a:latin typeface="David" panose="020E0502060401010101" pitchFamily="34" charset="-79"/>
                <a:cs typeface="David" panose="020E0502060401010101" pitchFamily="34" charset="-79"/>
              </a:rPr>
              <a:t>) כולל התחביר ב-</a:t>
            </a:r>
            <a:r>
              <a:rPr lang="en-US" dirty="0">
                <a:latin typeface="David" panose="020E0502060401010101" pitchFamily="34" charset="-79"/>
                <a:cs typeface="David" panose="020E0502060401010101" pitchFamily="34" charset="-79"/>
              </a:rPr>
              <a:t>Rascal</a:t>
            </a:r>
            <a:r>
              <a:rPr lang="he-IL" dirty="0">
                <a:latin typeface="David" panose="020E0502060401010101" pitchFamily="34" charset="-79"/>
                <a:cs typeface="David" panose="020E0502060401010101" pitchFamily="34" charset="-79"/>
              </a:rPr>
              <a:t>, והושוו למימושים ידניים קיימים של מקרי הבוחן.</a:t>
            </a:r>
          </a:p>
          <a:p>
            <a:pPr lvl="2" algn="r" rtl="1"/>
            <a:r>
              <a:rPr lang="he-IL" dirty="0">
                <a:latin typeface="David" panose="020E0502060401010101" pitchFamily="34" charset="-79"/>
                <a:cs typeface="David" panose="020E0502060401010101" pitchFamily="34" charset="-79"/>
              </a:rPr>
              <a:t>תוצאות המאמר מראות שניתן להפיק סביבות שמישות מבוססות בלוק מדקדוקים נטולי הקשר עם </a:t>
            </a:r>
            <a:r>
              <a:rPr lang="he-IL" b="1" dirty="0">
                <a:latin typeface="David" panose="020E0502060401010101" pitchFamily="34" charset="-79"/>
                <a:cs typeface="David" panose="020E0502060401010101" pitchFamily="34" charset="-79"/>
              </a:rPr>
              <a:t>הפחתת מאמץ בסדר גודל</a:t>
            </a:r>
            <a:r>
              <a:rPr lang="he-IL" dirty="0">
                <a:latin typeface="David" panose="020E0502060401010101" pitchFamily="34" charset="-79"/>
                <a:cs typeface="David" panose="020E0502060401010101" pitchFamily="34" charset="-79"/>
              </a:rPr>
              <a:t>.</a:t>
            </a:r>
          </a:p>
          <a:p>
            <a:pPr lvl="3" algn="r" rtl="1"/>
            <a:r>
              <a:rPr lang="he-IL" dirty="0">
                <a:latin typeface="David" panose="020E0502060401010101" pitchFamily="34" charset="-79"/>
                <a:cs typeface="David" panose="020E0502060401010101" pitchFamily="34" charset="-79"/>
              </a:rPr>
              <a:t>עם זאת, חסר מידע וספירת שורות קוד לא מייצג את אותם תוצרים בהכרח.</a:t>
            </a:r>
          </a:p>
          <a:p>
            <a:pPr lvl="3" algn="r" rtl="1"/>
            <a:r>
              <a:rPr lang="he-IL" dirty="0">
                <a:latin typeface="David" panose="020E0502060401010101" pitchFamily="34" charset="-79"/>
                <a:cs typeface="David" panose="020E0502060401010101" pitchFamily="34" charset="-79"/>
              </a:rPr>
              <a:t>כפי שחוויתי וכפי שמצוין במאמר - נדרשת עבודה ידנית נוספת להתאמת הפתרון לתרחיש הייעודי הרצוי.</a:t>
            </a:r>
          </a:p>
          <a:p>
            <a:pPr lvl="2" algn="r" rtl="1"/>
            <a:endParaRPr lang="he-IL" dirty="0">
              <a:latin typeface="David" panose="020E0502060401010101" pitchFamily="34" charset="-79"/>
              <a:cs typeface="David" panose="020E0502060401010101" pitchFamily="34" charset="-79"/>
            </a:endParaRPr>
          </a:p>
          <a:p>
            <a:pPr lvl="1" algn="r" rtl="1"/>
            <a:endParaRPr lang="he-IL" dirty="0">
              <a:latin typeface="Roboto" panose="02000000000000000000" pitchFamily="2" charset="0"/>
            </a:endParaRPr>
          </a:p>
        </p:txBody>
      </p:sp>
      <p:pic>
        <p:nvPicPr>
          <p:cNvPr id="11" name="Picture 10">
            <a:extLst>
              <a:ext uri="{FF2B5EF4-FFF2-40B4-BE49-F238E27FC236}">
                <a16:creationId xmlns:a16="http://schemas.microsoft.com/office/drawing/2014/main" id="{57846712-1243-C84D-1D4F-F2D0F5828234}"/>
              </a:ext>
            </a:extLst>
          </p:cNvPr>
          <p:cNvPicPr>
            <a:picLocks noChangeAspect="1"/>
          </p:cNvPicPr>
          <p:nvPr/>
        </p:nvPicPr>
        <p:blipFill rotWithShape="1">
          <a:blip r:embed="rId3"/>
          <a:srcRect t="17224"/>
          <a:stretch/>
        </p:blipFill>
        <p:spPr>
          <a:xfrm>
            <a:off x="1298194" y="4273320"/>
            <a:ext cx="9593014" cy="2389315"/>
          </a:xfrm>
          <a:prstGeom prst="rect">
            <a:avLst/>
          </a:prstGeom>
        </p:spPr>
      </p:pic>
      <p:sp>
        <p:nvSpPr>
          <p:cNvPr id="15" name="Title 1">
            <a:extLst>
              <a:ext uri="{FF2B5EF4-FFF2-40B4-BE49-F238E27FC236}">
                <a16:creationId xmlns:a16="http://schemas.microsoft.com/office/drawing/2014/main" id="{6433BBC7-B445-0561-2BF4-F693B9BD89C3}"/>
              </a:ext>
            </a:extLst>
          </p:cNvPr>
          <p:cNvSpPr txBox="1">
            <a:spLocks/>
          </p:cNvSpPr>
          <p:nvPr/>
        </p:nvSpPr>
        <p:spPr>
          <a:xfrm>
            <a:off x="578425" y="92524"/>
            <a:ext cx="11035139" cy="165278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1"/>
            <a:r>
              <a:rPr lang="he-IL" sz="4000" dirty="0">
                <a:solidFill>
                  <a:schemeClr val="bg1"/>
                </a:solidFill>
                <a:cs typeface="+mn-cs"/>
              </a:rPr>
              <a:t>מאמר 1</a:t>
            </a:r>
            <a:br>
              <a:rPr lang="he-IL" sz="4000" dirty="0">
                <a:solidFill>
                  <a:schemeClr val="bg1"/>
                </a:solidFill>
                <a:cs typeface="+mn-cs"/>
              </a:rPr>
            </a:br>
            <a:r>
              <a:rPr lang="en-US" sz="2000" dirty="0">
                <a:solidFill>
                  <a:schemeClr val="bg1"/>
                </a:solidFill>
                <a:cs typeface="+mn-cs"/>
              </a:rPr>
              <a:t>Block-Based Syntax from Context-Free Grammars</a:t>
            </a:r>
            <a:br>
              <a:rPr lang="en-US" sz="4000" dirty="0">
                <a:solidFill>
                  <a:schemeClr val="bg1"/>
                </a:solidFill>
                <a:cs typeface="+mn-cs"/>
              </a:rPr>
            </a:br>
            <a:r>
              <a:rPr lang="he-IL" sz="4000" dirty="0">
                <a:solidFill>
                  <a:schemeClr val="bg1"/>
                </a:solidFill>
                <a:cs typeface="+mn-cs"/>
              </a:rPr>
              <a:t>שיעור המאמץ</a:t>
            </a:r>
          </a:p>
        </p:txBody>
      </p:sp>
    </p:spTree>
    <p:extLst>
      <p:ext uri="{BB962C8B-B14F-4D97-AF65-F5344CB8AC3E}">
        <p14:creationId xmlns:p14="http://schemas.microsoft.com/office/powerpoint/2010/main" val="777846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895E00-0A1F-2165-3A7C-B24D22069977}"/>
              </a:ext>
            </a:extLst>
          </p:cNvPr>
          <p:cNvSpPr>
            <a:spLocks noGrp="1"/>
          </p:cNvSpPr>
          <p:nvPr>
            <p:ph idx="1"/>
          </p:nvPr>
        </p:nvSpPr>
        <p:spPr>
          <a:xfrm>
            <a:off x="461763" y="1868168"/>
            <a:ext cx="11265876" cy="4799082"/>
          </a:xfrm>
        </p:spPr>
        <p:txBody>
          <a:bodyPr>
            <a:normAutofit fontScale="92500" lnSpcReduction="10000"/>
          </a:bodyPr>
          <a:lstStyle/>
          <a:p>
            <a:pPr lvl="1" algn="r" rtl="1"/>
            <a:r>
              <a:rPr lang="he-IL" dirty="0">
                <a:latin typeface="David" panose="020E0502060401010101" pitchFamily="34" charset="-79"/>
                <a:cs typeface="David" panose="020E0502060401010101" pitchFamily="34" charset="-79"/>
              </a:rPr>
              <a:t>מחקר נוסף על השפעת הסרת </a:t>
            </a:r>
            <a:r>
              <a:rPr lang="en-US" b="1" dirty="0">
                <a:latin typeface="David" panose="020E0502060401010101" pitchFamily="34" charset="-79"/>
                <a:cs typeface="David" panose="020E0502060401010101" pitchFamily="34" charset="-79"/>
              </a:rPr>
              <a:t>chain-rules</a:t>
            </a:r>
            <a:r>
              <a:rPr lang="he-IL" dirty="0">
                <a:latin typeface="David" panose="020E0502060401010101" pitchFamily="34" charset="-79"/>
                <a:cs typeface="David" panose="020E0502060401010101" pitchFamily="34" charset="-79"/>
              </a:rPr>
              <a:t> בהתייחס לשימושיות הסביבה המופקת.</a:t>
            </a:r>
          </a:p>
          <a:p>
            <a:pPr lvl="1" algn="r" rtl="1"/>
            <a:endParaRPr lang="he-IL" dirty="0">
              <a:latin typeface="David" panose="020E0502060401010101" pitchFamily="34" charset="-79"/>
              <a:cs typeface="David" panose="020E0502060401010101" pitchFamily="34" charset="-79"/>
            </a:endParaRPr>
          </a:p>
          <a:p>
            <a:pPr lvl="1" algn="r" rtl="1"/>
            <a:r>
              <a:rPr lang="en-US" b="1" dirty="0">
                <a:latin typeface="David" panose="020E0502060401010101" pitchFamily="34" charset="-79"/>
                <a:cs typeface="David" panose="020E0502060401010101" pitchFamily="34" charset="-79"/>
              </a:rPr>
              <a:t>Block Grammars</a:t>
            </a:r>
            <a:r>
              <a:rPr lang="he-IL" b="1" dirty="0">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 במאמר השתמשו ב</a:t>
            </a:r>
            <a:r>
              <a:rPr lang="en-US" dirty="0">
                <a:latin typeface="David" panose="020E0502060401010101" pitchFamily="34" charset="-79"/>
                <a:cs typeface="David" panose="020E0502060401010101" pitchFamily="34" charset="-79"/>
              </a:rPr>
              <a:t>Rascal</a:t>
            </a:r>
            <a:r>
              <a:rPr lang="he-IL" dirty="0">
                <a:latin typeface="David" panose="020E0502060401010101" pitchFamily="34" charset="-79"/>
                <a:cs typeface="David" panose="020E0502060401010101" pitchFamily="34" charset="-79"/>
              </a:rPr>
              <a:t> להגדרת </a:t>
            </a:r>
            <a:r>
              <a:rPr lang="en-US" dirty="0">
                <a:latin typeface="David" panose="020E0502060401010101" pitchFamily="34" charset="-79"/>
                <a:cs typeface="David" panose="020E0502060401010101" pitchFamily="34" charset="-79"/>
              </a:rPr>
              <a:t>CGF</a:t>
            </a:r>
            <a:r>
              <a:rPr lang="he-IL" dirty="0">
                <a:latin typeface="David" panose="020E0502060401010101" pitchFamily="34" charset="-79"/>
                <a:cs typeface="David" panose="020E0502060401010101" pitchFamily="34" charset="-79"/>
              </a:rPr>
              <a:t> </a:t>
            </a:r>
            <a:r>
              <a:rPr lang="he-IL" dirty="0" err="1">
                <a:latin typeface="David" panose="020E0502060401010101" pitchFamily="34" charset="-79"/>
                <a:cs typeface="David" panose="020E0502060401010101" pitchFamily="34" charset="-79"/>
              </a:rPr>
              <a:t>וביוריסטיקות</a:t>
            </a:r>
            <a:r>
              <a:rPr lang="he-IL" dirty="0">
                <a:latin typeface="David" panose="020E0502060401010101" pitchFamily="34" charset="-79"/>
                <a:cs typeface="David" panose="020E0502060401010101" pitchFamily="34" charset="-79"/>
              </a:rPr>
              <a:t> להגדרת מבנה הבלוקים,</a:t>
            </a:r>
            <a:r>
              <a:rPr lang="en-US" dirty="0">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אך ללא התייחסות מעמיקה לאיכות ממשק המשתמש הנגזר ממנו ב-</a:t>
            </a:r>
            <a:r>
              <a:rPr lang="en-US" dirty="0">
                <a:latin typeface="David" panose="020E0502060401010101" pitchFamily="34" charset="-79"/>
                <a:cs typeface="David" panose="020E0502060401010101" pitchFamily="34" charset="-79"/>
              </a:rPr>
              <a:t>BBE</a:t>
            </a:r>
            <a:r>
              <a:rPr lang="he-IL" dirty="0">
                <a:latin typeface="David" panose="020E0502060401010101" pitchFamily="34" charset="-79"/>
                <a:cs typeface="David" panose="020E0502060401010101" pitchFamily="34" charset="-79"/>
              </a:rPr>
              <a:t>.</a:t>
            </a:r>
          </a:p>
          <a:p>
            <a:pPr lvl="2" algn="r" rtl="1"/>
            <a:r>
              <a:rPr lang="he-IL" dirty="0">
                <a:latin typeface="David" panose="020E0502060401010101" pitchFamily="34" charset="-79"/>
                <a:cs typeface="David" panose="020E0502060401010101" pitchFamily="34" charset="-79"/>
              </a:rPr>
              <a:t>ע"י הגדרת תחביר יותר ייעודי לסביבת בלוקים, ניתן להוסיף התייחסות לפרמטרים חזותיים כמו </a:t>
            </a:r>
            <a:r>
              <a:rPr lang="he-IL" dirty="0" err="1">
                <a:latin typeface="David" panose="020E0502060401010101" pitchFamily="34" charset="-79"/>
                <a:cs typeface="David" panose="020E0502060401010101" pitchFamily="34" charset="-79"/>
              </a:rPr>
              <a:t>אוריינטצית</a:t>
            </a:r>
            <a:r>
              <a:rPr lang="he-IL" dirty="0">
                <a:latin typeface="David" panose="020E0502060401010101" pitchFamily="34" charset="-79"/>
                <a:cs typeface="David" panose="020E0502060401010101" pitchFamily="34" charset="-79"/>
              </a:rPr>
              <a:t> הבלוקים, צבע, </a:t>
            </a:r>
            <a:r>
              <a:rPr lang="en-US" dirty="0">
                <a:latin typeface="David" panose="020E0502060401010101" pitchFamily="34" charset="-79"/>
                <a:cs typeface="David" panose="020E0502060401010101" pitchFamily="34" charset="-79"/>
              </a:rPr>
              <a:t>tooltip</a:t>
            </a:r>
            <a:r>
              <a:rPr lang="he-IL" dirty="0">
                <a:latin typeface="David" panose="020E0502060401010101" pitchFamily="34" charset="-79"/>
                <a:cs typeface="David" panose="020E0502060401010101" pitchFamily="34" charset="-79"/>
              </a:rPr>
              <a:t> ועוד.</a:t>
            </a:r>
          </a:p>
          <a:p>
            <a:pPr lvl="2" algn="r" rtl="1"/>
            <a:endParaRPr lang="he-IL" dirty="0">
              <a:latin typeface="David" panose="020E0502060401010101" pitchFamily="34" charset="-79"/>
              <a:cs typeface="David" panose="020E0502060401010101" pitchFamily="34" charset="-79"/>
            </a:endParaRPr>
          </a:p>
          <a:p>
            <a:pPr lvl="1" algn="r" rtl="1"/>
            <a:r>
              <a:rPr lang="he-IL" b="1" dirty="0">
                <a:latin typeface="David" panose="020E0502060401010101" pitchFamily="34" charset="-79"/>
                <a:cs typeface="David" panose="020E0502060401010101" pitchFamily="34" charset="-79"/>
              </a:rPr>
              <a:t>שילוב שפות היברידיות – </a:t>
            </a:r>
            <a:r>
              <a:rPr lang="he-IL" dirty="0">
                <a:latin typeface="David" panose="020E0502060401010101" pitchFamily="34" charset="-79"/>
                <a:cs typeface="David" panose="020E0502060401010101" pitchFamily="34" charset="-79"/>
              </a:rPr>
              <a:t>לעיתים יש קושי בעבודה עם </a:t>
            </a:r>
            <a:r>
              <a:rPr lang="en-US" dirty="0">
                <a:latin typeface="David" panose="020E0502060401010101" pitchFamily="34" charset="-79"/>
                <a:cs typeface="David" panose="020E0502060401010101" pitchFamily="34" charset="-79"/>
              </a:rPr>
              <a:t>BBE</a:t>
            </a:r>
            <a:r>
              <a:rPr lang="he-IL" dirty="0">
                <a:latin typeface="David" panose="020E0502060401010101" pitchFamily="34" charset="-79"/>
                <a:cs typeface="David" panose="020E0502060401010101" pitchFamily="34" charset="-79"/>
              </a:rPr>
              <a:t> למשל עם ביטויים מקוננים בכמה רמות.</a:t>
            </a:r>
          </a:p>
          <a:p>
            <a:pPr lvl="2" algn="r" rtl="1"/>
            <a:r>
              <a:rPr lang="he-IL" dirty="0">
                <a:latin typeface="David" panose="020E0502060401010101" pitchFamily="34" charset="-79"/>
                <a:cs typeface="David" panose="020E0502060401010101" pitchFamily="34" charset="-79"/>
              </a:rPr>
              <a:t>פתרון אפשרי הוא </a:t>
            </a:r>
            <a:r>
              <a:rPr lang="he-IL" dirty="0" err="1">
                <a:latin typeface="David" panose="020E0502060401010101" pitchFamily="34" charset="-79"/>
                <a:cs typeface="David" panose="020E0502060401010101" pitchFamily="34" charset="-79"/>
              </a:rPr>
              <a:t>איפשור</a:t>
            </a:r>
            <a:r>
              <a:rPr lang="he-IL" dirty="0">
                <a:latin typeface="David" panose="020E0502060401010101" pitchFamily="34" charset="-79"/>
                <a:cs typeface="David" panose="020E0502060401010101" pitchFamily="34" charset="-79"/>
              </a:rPr>
              <a:t> של שפות היברידיות – שילוב של סביבת בלוקים עם סביבה טקסטואלית עבור ביטויים מורכבים שפחות מתאימים להיות מבוטאים בבלוקים – דוגמא קלאסית: </a:t>
            </a:r>
            <a:r>
              <a:rPr lang="en-US" dirty="0">
                <a:latin typeface="David" panose="020E0502060401010101" pitchFamily="34" charset="-79"/>
                <a:cs typeface="David" panose="020E0502060401010101" pitchFamily="34" charset="-79"/>
              </a:rPr>
              <a:t>Spreadsheets</a:t>
            </a:r>
            <a:r>
              <a:rPr lang="he-IL" dirty="0">
                <a:latin typeface="David" panose="020E0502060401010101" pitchFamily="34" charset="-79"/>
                <a:cs typeface="David" panose="020E0502060401010101" pitchFamily="34" charset="-79"/>
              </a:rPr>
              <a:t> – שילוב של בלוקים עם נוסחאות טקסטואליות.</a:t>
            </a:r>
          </a:p>
          <a:p>
            <a:pPr lvl="2" algn="r" rtl="1"/>
            <a:r>
              <a:rPr lang="he-IL" dirty="0">
                <a:latin typeface="David" panose="020E0502060401010101" pitchFamily="34" charset="-79"/>
                <a:cs typeface="David" panose="020E0502060401010101" pitchFamily="34" charset="-79"/>
              </a:rPr>
              <a:t>ניתן להשתמש בשיטה זו להגדרת מבנה על באמצעות בלוקים </a:t>
            </a:r>
            <a:r>
              <a:rPr lang="he-IL" dirty="0" err="1">
                <a:latin typeface="David" panose="020E0502060401010101" pitchFamily="34" charset="-79"/>
                <a:cs typeface="David" panose="020E0502060401010101" pitchFamily="34" charset="-79"/>
              </a:rPr>
              <a:t>וקומפוננטות</a:t>
            </a:r>
            <a:r>
              <a:rPr lang="he-IL" dirty="0">
                <a:latin typeface="David" panose="020E0502060401010101" pitchFamily="34" charset="-79"/>
                <a:cs typeface="David" panose="020E0502060401010101" pitchFamily="34" charset="-79"/>
              </a:rPr>
              <a:t> קוד </a:t>
            </a:r>
            <a:r>
              <a:rPr lang="en-US" dirty="0">
                <a:latin typeface="David" panose="020E0502060401010101" pitchFamily="34" charset="-79"/>
                <a:cs typeface="David" panose="020E0502060401010101" pitchFamily="34" charset="-79"/>
              </a:rPr>
              <a:t>low level</a:t>
            </a:r>
            <a:r>
              <a:rPr lang="he-IL" dirty="0">
                <a:latin typeface="David" panose="020E0502060401010101" pitchFamily="34" charset="-79"/>
                <a:cs typeface="David" panose="020E0502060401010101" pitchFamily="34" charset="-79"/>
              </a:rPr>
              <a:t> בתוכם.</a:t>
            </a:r>
          </a:p>
          <a:p>
            <a:pPr lvl="2" algn="r" rtl="1"/>
            <a:endParaRPr lang="he-IL" dirty="0">
              <a:latin typeface="David" panose="020E0502060401010101" pitchFamily="34" charset="-79"/>
              <a:cs typeface="David" panose="020E0502060401010101" pitchFamily="34" charset="-79"/>
            </a:endParaRPr>
          </a:p>
          <a:p>
            <a:pPr lvl="1" algn="r" rtl="1"/>
            <a:r>
              <a:rPr lang="he-IL" b="1" dirty="0">
                <a:latin typeface="David" panose="020E0502060401010101" pitchFamily="34" charset="-79"/>
                <a:cs typeface="David" panose="020E0502060401010101" pitchFamily="34" charset="-79"/>
              </a:rPr>
              <a:t>סיווג שגיאות – </a:t>
            </a:r>
            <a:r>
              <a:rPr lang="en-US" dirty="0">
                <a:latin typeface="David" panose="020E0502060401010101" pitchFamily="34" charset="-79"/>
                <a:cs typeface="David" panose="020E0502060401010101" pitchFamily="34" charset="-79"/>
              </a:rPr>
              <a:t>BBE</a:t>
            </a:r>
            <a:r>
              <a:rPr lang="he-IL" b="1" dirty="0">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לא מאפשר שגיאה סינטקטית, אך נדרש גם מענה לשגיאות סמנטיות כמו לולאה אינסופית, מה שנבדק לרוב על קוד סטטי.</a:t>
            </a:r>
          </a:p>
          <a:p>
            <a:pPr lvl="2" algn="r" rtl="1"/>
            <a:r>
              <a:rPr lang="he-IL" dirty="0">
                <a:latin typeface="David" panose="020E0502060401010101" pitchFamily="34" charset="-79"/>
                <a:cs typeface="David" panose="020E0502060401010101" pitchFamily="34" charset="-79"/>
              </a:rPr>
              <a:t>באמצעות ניפוי שגיאות ניתן להדגיש למשתמש אזורים בעייתיים ב</a:t>
            </a:r>
            <a:r>
              <a:rPr lang="en-US" dirty="0">
                <a:latin typeface="David" panose="020E0502060401010101" pitchFamily="34" charset="-79"/>
                <a:cs typeface="David" panose="020E0502060401010101" pitchFamily="34" charset="-79"/>
              </a:rPr>
              <a:t>BBE</a:t>
            </a:r>
            <a:r>
              <a:rPr lang="he-IL" dirty="0">
                <a:latin typeface="David" panose="020E0502060401010101" pitchFamily="34" charset="-79"/>
                <a:cs typeface="David" panose="020E0502060401010101" pitchFamily="34" charset="-79"/>
              </a:rPr>
              <a:t> כמו שנפוץ ב-</a:t>
            </a:r>
            <a:r>
              <a:rPr lang="en-US" dirty="0">
                <a:latin typeface="David" panose="020E0502060401010101" pitchFamily="34" charset="-79"/>
                <a:cs typeface="David" panose="020E0502060401010101" pitchFamily="34" charset="-79"/>
              </a:rPr>
              <a:t>IDE’s</a:t>
            </a:r>
            <a:r>
              <a:rPr lang="he-IL" dirty="0">
                <a:latin typeface="David" panose="020E0502060401010101" pitchFamily="34" charset="-79"/>
                <a:cs typeface="David" panose="020E0502060401010101" pitchFamily="34" charset="-79"/>
              </a:rPr>
              <a:t>.</a:t>
            </a:r>
          </a:p>
          <a:p>
            <a:pPr algn="r" rtl="1"/>
            <a:endParaRPr lang="he-IL" dirty="0">
              <a:latin typeface="Roboto" panose="02000000000000000000" pitchFamily="2" charset="0"/>
            </a:endParaRPr>
          </a:p>
        </p:txBody>
      </p:sp>
      <p:sp>
        <p:nvSpPr>
          <p:cNvPr id="6" name="Title 1">
            <a:extLst>
              <a:ext uri="{FF2B5EF4-FFF2-40B4-BE49-F238E27FC236}">
                <a16:creationId xmlns:a16="http://schemas.microsoft.com/office/drawing/2014/main" id="{A30073C7-F5DD-2098-1E46-385F95379535}"/>
              </a:ext>
            </a:extLst>
          </p:cNvPr>
          <p:cNvSpPr txBox="1">
            <a:spLocks/>
          </p:cNvSpPr>
          <p:nvPr/>
        </p:nvSpPr>
        <p:spPr>
          <a:xfrm>
            <a:off x="578425" y="92524"/>
            <a:ext cx="11035139" cy="165278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1"/>
            <a:r>
              <a:rPr lang="he-IL" sz="4000" dirty="0">
                <a:solidFill>
                  <a:schemeClr val="bg1"/>
                </a:solidFill>
                <a:cs typeface="+mn-cs"/>
              </a:rPr>
              <a:t>מאמר 1</a:t>
            </a:r>
            <a:br>
              <a:rPr lang="he-IL" sz="4000" dirty="0">
                <a:solidFill>
                  <a:schemeClr val="bg1"/>
                </a:solidFill>
                <a:cs typeface="+mn-cs"/>
              </a:rPr>
            </a:br>
            <a:r>
              <a:rPr lang="en-US" sz="2000" dirty="0">
                <a:solidFill>
                  <a:schemeClr val="bg1"/>
                </a:solidFill>
                <a:cs typeface="+mn-cs"/>
              </a:rPr>
              <a:t>Block-Based Syntax from Context-Free Grammars</a:t>
            </a:r>
            <a:br>
              <a:rPr lang="en-US" sz="4000" dirty="0">
                <a:solidFill>
                  <a:schemeClr val="bg1"/>
                </a:solidFill>
                <a:cs typeface="+mn-cs"/>
              </a:rPr>
            </a:br>
            <a:r>
              <a:rPr lang="he-IL" sz="4000" dirty="0">
                <a:solidFill>
                  <a:schemeClr val="bg1"/>
                </a:solidFill>
                <a:cs typeface="+mn-cs"/>
              </a:rPr>
              <a:t>כיווני המשך</a:t>
            </a:r>
          </a:p>
        </p:txBody>
      </p:sp>
    </p:spTree>
    <p:extLst>
      <p:ext uri="{BB962C8B-B14F-4D97-AF65-F5344CB8AC3E}">
        <p14:creationId xmlns:p14="http://schemas.microsoft.com/office/powerpoint/2010/main" val="201657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DEF99-311A-FA07-F1D8-68D94D109E47}"/>
              </a:ext>
            </a:extLst>
          </p:cNvPr>
          <p:cNvSpPr>
            <a:spLocks noGrp="1"/>
          </p:cNvSpPr>
          <p:nvPr>
            <p:ph type="title"/>
          </p:nvPr>
        </p:nvSpPr>
        <p:spPr>
          <a:xfrm>
            <a:off x="688496" y="391403"/>
            <a:ext cx="10812411" cy="900131"/>
          </a:xfrm>
        </p:spPr>
        <p:txBody>
          <a:bodyPr anchor="t">
            <a:normAutofit fontScale="90000"/>
          </a:bodyPr>
          <a:lstStyle/>
          <a:p>
            <a:pPr algn="ctr" rtl="1"/>
            <a:r>
              <a:rPr lang="he-IL" sz="4000" dirty="0">
                <a:solidFill>
                  <a:schemeClr val="bg1"/>
                </a:solidFill>
                <a:cs typeface="+mn-cs"/>
              </a:rPr>
              <a:t>מאמר 2</a:t>
            </a:r>
            <a:br>
              <a:rPr lang="en-US" sz="4000" dirty="0">
                <a:solidFill>
                  <a:schemeClr val="bg1"/>
                </a:solidFill>
                <a:cs typeface="+mn-cs"/>
              </a:rPr>
            </a:br>
            <a:r>
              <a:rPr lang="en-US" sz="4000" dirty="0">
                <a:solidFill>
                  <a:schemeClr val="bg1"/>
                </a:solidFill>
                <a:cs typeface="+mn-cs"/>
              </a:rPr>
              <a:t>Getting Grammars into Shape for Block-Based Editors</a:t>
            </a:r>
            <a:endParaRPr lang="he-IL" sz="4000" dirty="0">
              <a:solidFill>
                <a:schemeClr val="bg1"/>
              </a:solidFill>
              <a:cs typeface="+mn-cs"/>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AEF05B7-C896-EC8A-6DB3-0C75532B9AC5}"/>
              </a:ext>
            </a:extLst>
          </p:cNvPr>
          <p:cNvSpPr txBox="1">
            <a:spLocks/>
          </p:cNvSpPr>
          <p:nvPr/>
        </p:nvSpPr>
        <p:spPr>
          <a:xfrm>
            <a:off x="473486" y="2127029"/>
            <a:ext cx="11242430" cy="47990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r" rtl="1"/>
            <a:r>
              <a:rPr lang="he-IL" dirty="0">
                <a:latin typeface="David" panose="020E0502060401010101" pitchFamily="34" charset="-79"/>
                <a:cs typeface="David" panose="020E0502060401010101" pitchFamily="34" charset="-79"/>
              </a:rPr>
              <a:t>במאמר הראשון הוצג </a:t>
            </a:r>
            <a:r>
              <a:rPr lang="en-US" dirty="0">
                <a:latin typeface="David" panose="020E0502060401010101" pitchFamily="34" charset="-79"/>
                <a:cs typeface="David" panose="020E0502060401010101" pitchFamily="34" charset="-79"/>
              </a:rPr>
              <a:t>Kogi</a:t>
            </a:r>
            <a:r>
              <a:rPr lang="he-IL" dirty="0">
                <a:latin typeface="David" panose="020E0502060401010101" pitchFamily="34" charset="-79"/>
                <a:cs typeface="David" panose="020E0502060401010101" pitchFamily="34" charset="-79"/>
              </a:rPr>
              <a:t> המבצע אוטומציה לרוב תהליכי יצירת </a:t>
            </a:r>
            <a:r>
              <a:rPr lang="en-US" dirty="0">
                <a:latin typeface="David" panose="020E0502060401010101" pitchFamily="34" charset="-79"/>
                <a:cs typeface="David" panose="020E0502060401010101" pitchFamily="34" charset="-79"/>
              </a:rPr>
              <a:t>BBE</a:t>
            </a:r>
            <a:r>
              <a:rPr lang="he-IL" dirty="0">
                <a:latin typeface="David" panose="020E0502060401010101" pitchFamily="34" charset="-79"/>
                <a:cs typeface="David" panose="020E0502060401010101" pitchFamily="34" charset="-79"/>
              </a:rPr>
              <a:t> ע"י </a:t>
            </a:r>
            <a:r>
              <a:rPr lang="en-US" dirty="0">
                <a:latin typeface="David" panose="020E0502060401010101" pitchFamily="34" charset="-79"/>
                <a:cs typeface="David" panose="020E0502060401010101" pitchFamily="34" charset="-79"/>
              </a:rPr>
              <a:t>LWB</a:t>
            </a:r>
            <a:r>
              <a:rPr lang="he-IL" dirty="0">
                <a:latin typeface="David" panose="020E0502060401010101" pitchFamily="34" charset="-79"/>
                <a:cs typeface="David" panose="020E0502060401010101" pitchFamily="34" charset="-79"/>
              </a:rPr>
              <a:t>,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אולם הישימות של התוצר שהופק מוגבל עקב ריבוי בלוקים </a:t>
            </a:r>
            <a:r>
              <a:rPr lang="he-IL" dirty="0" err="1">
                <a:latin typeface="David" panose="020E0502060401010101" pitchFamily="34" charset="-79"/>
                <a:cs typeface="David" panose="020E0502060401010101" pitchFamily="34" charset="-79"/>
              </a:rPr>
              <a:t>ותכניות</a:t>
            </a:r>
            <a:r>
              <a:rPr lang="he-IL" dirty="0">
                <a:latin typeface="David" panose="020E0502060401010101" pitchFamily="34" charset="-79"/>
                <a:cs typeface="David" panose="020E0502060401010101" pitchFamily="34" charset="-79"/>
              </a:rPr>
              <a:t> מילוליות ללא שימוש בכלים ידידותיים יותר למשתמש של </a:t>
            </a:r>
            <a:r>
              <a:rPr lang="en-US" dirty="0">
                <a:latin typeface="David" panose="020E0502060401010101" pitchFamily="34" charset="-79"/>
                <a:cs typeface="David" panose="020E0502060401010101" pitchFamily="34" charset="-79"/>
              </a:rPr>
              <a:t>Blockly</a:t>
            </a:r>
            <a:r>
              <a:rPr lang="he-IL" dirty="0">
                <a:latin typeface="David" panose="020E0502060401010101" pitchFamily="34" charset="-79"/>
                <a:cs typeface="David" panose="020E0502060401010101" pitchFamily="34" charset="-79"/>
              </a:rPr>
              <a:t>.</a:t>
            </a:r>
          </a:p>
          <a:p>
            <a:pPr marL="457200" lvl="1" indent="0" algn="r" rtl="1">
              <a:buNone/>
            </a:pPr>
            <a:r>
              <a:rPr lang="he-IL" dirty="0">
                <a:latin typeface="David" panose="020E0502060401010101" pitchFamily="34" charset="-79"/>
                <a:cs typeface="David" panose="020E0502060401010101" pitchFamily="34" charset="-79"/>
              </a:rPr>
              <a:t> </a:t>
            </a:r>
          </a:p>
          <a:p>
            <a:pPr lvl="1" algn="r" rtl="1"/>
            <a:r>
              <a:rPr lang="he-IL" dirty="0">
                <a:latin typeface="David" panose="020E0502060401010101" pitchFamily="34" charset="-79"/>
                <a:cs typeface="David" panose="020E0502060401010101" pitchFamily="34" charset="-79"/>
              </a:rPr>
              <a:t>מאמר זה  מהווה המשך ישיר למאמר 1, המנסה לפשט את התוצר שמייצר </a:t>
            </a:r>
            <a:r>
              <a:rPr lang="en-US" dirty="0">
                <a:latin typeface="David" panose="020E0502060401010101" pitchFamily="34" charset="-79"/>
                <a:cs typeface="David" panose="020E0502060401010101" pitchFamily="34" charset="-79"/>
              </a:rPr>
              <a:t>Kogi</a:t>
            </a:r>
            <a:r>
              <a:rPr lang="he-IL" dirty="0">
                <a:latin typeface="David" panose="020E0502060401010101" pitchFamily="34" charset="-79"/>
                <a:cs typeface="David" panose="020E0502060401010101" pitchFamily="34" charset="-79"/>
              </a:rPr>
              <a:t> בתהליך המכונה </a:t>
            </a:r>
            <a:r>
              <a:rPr lang="en-US" dirty="0">
                <a:latin typeface="David" panose="020E0502060401010101" pitchFamily="34" charset="-79"/>
                <a:cs typeface="David" panose="020E0502060401010101" pitchFamily="34" charset="-79"/>
              </a:rPr>
              <a:t>Simplification</a:t>
            </a:r>
            <a:r>
              <a:rPr lang="he-IL" dirty="0">
                <a:latin typeface="David" panose="020E0502060401010101" pitchFamily="34" charset="-79"/>
                <a:cs typeface="David" panose="020E0502060401010101" pitchFamily="34" charset="-79"/>
              </a:rPr>
              <a:t> והכלי המשודרג מכונה </a:t>
            </a:r>
            <a:r>
              <a:rPr lang="en-US" dirty="0">
                <a:latin typeface="David" panose="020E0502060401010101" pitchFamily="34" charset="-79"/>
                <a:cs typeface="David" panose="020E0502060401010101" pitchFamily="34" charset="-79"/>
              </a:rPr>
              <a:t>S/Kogi</a:t>
            </a:r>
            <a:r>
              <a:rPr lang="he-IL" dirty="0">
                <a:latin typeface="David" panose="020E0502060401010101" pitchFamily="34" charset="-79"/>
                <a:cs typeface="David" panose="020E0502060401010101" pitchFamily="34" charset="-79"/>
              </a:rPr>
              <a:t>.</a:t>
            </a:r>
          </a:p>
          <a:p>
            <a:pPr lvl="2" algn="r" rtl="1"/>
            <a:endParaRPr lang="he-IL" dirty="0">
              <a:latin typeface="David" panose="020E0502060401010101" pitchFamily="34" charset="-79"/>
              <a:cs typeface="David" panose="020E0502060401010101" pitchFamily="34" charset="-79"/>
            </a:endParaRPr>
          </a:p>
          <a:p>
            <a:pPr lvl="1" algn="r" rtl="1"/>
            <a:r>
              <a:rPr lang="he-IL" dirty="0">
                <a:latin typeface="David" panose="020E0502060401010101" pitchFamily="34" charset="-79"/>
                <a:cs typeface="David" panose="020E0502060401010101" pitchFamily="34" charset="-79"/>
              </a:rPr>
              <a:t>מוצעת קבוצת טרנספורמציות לפישוט </a:t>
            </a:r>
            <a:r>
              <a:rPr lang="he-IL" dirty="0" err="1">
                <a:latin typeface="David" panose="020E0502060401010101" pitchFamily="34" charset="-79"/>
                <a:cs typeface="David" panose="020E0502060401010101" pitchFamily="34" charset="-79"/>
              </a:rPr>
              <a:t>הדח"ה</a:t>
            </a:r>
            <a:r>
              <a:rPr lang="he-IL" dirty="0">
                <a:latin typeface="David" panose="020E0502060401010101" pitchFamily="34" charset="-79"/>
                <a:cs typeface="David" panose="020E0502060401010101" pitchFamily="34" charset="-79"/>
              </a:rPr>
              <a:t> המקורי על מנת ליצור סביבת עבודה יותר אינטואיטיבית עם פחות קטגוריות ובלוקים ושימוש בכלים נוחים של </a:t>
            </a:r>
            <a:r>
              <a:rPr lang="en-US" dirty="0">
                <a:latin typeface="David" panose="020E0502060401010101" pitchFamily="34" charset="-79"/>
                <a:cs typeface="David" panose="020E0502060401010101" pitchFamily="34" charset="-79"/>
              </a:rPr>
              <a:t>Blockly</a:t>
            </a:r>
            <a:r>
              <a:rPr lang="he-IL" dirty="0">
                <a:latin typeface="David" panose="020E0502060401010101" pitchFamily="34" charset="-79"/>
                <a:cs typeface="David" panose="020E0502060401010101" pitchFamily="34" charset="-79"/>
              </a:rPr>
              <a:t> להפשטה.</a:t>
            </a:r>
          </a:p>
        </p:txBody>
      </p:sp>
    </p:spTree>
    <p:extLst>
      <p:ext uri="{BB962C8B-B14F-4D97-AF65-F5344CB8AC3E}">
        <p14:creationId xmlns:p14="http://schemas.microsoft.com/office/powerpoint/2010/main" val="1493184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DEF99-311A-FA07-F1D8-68D94D109E47}"/>
              </a:ext>
            </a:extLst>
          </p:cNvPr>
          <p:cNvSpPr>
            <a:spLocks noGrp="1"/>
          </p:cNvSpPr>
          <p:nvPr>
            <p:ph type="title"/>
          </p:nvPr>
        </p:nvSpPr>
        <p:spPr>
          <a:xfrm>
            <a:off x="688496" y="391403"/>
            <a:ext cx="10812411" cy="900131"/>
          </a:xfrm>
        </p:spPr>
        <p:txBody>
          <a:bodyPr anchor="t">
            <a:normAutofit fontScale="90000"/>
          </a:bodyPr>
          <a:lstStyle/>
          <a:p>
            <a:pPr algn="ctr" rtl="1"/>
            <a:r>
              <a:rPr lang="he-IL" sz="4000" dirty="0">
                <a:solidFill>
                  <a:schemeClr val="bg1"/>
                </a:solidFill>
                <a:cs typeface="+mn-cs"/>
              </a:rPr>
              <a:t>מאמר 2</a:t>
            </a:r>
            <a:br>
              <a:rPr lang="en-US" sz="4000" dirty="0">
                <a:solidFill>
                  <a:schemeClr val="bg1"/>
                </a:solidFill>
                <a:cs typeface="+mn-cs"/>
              </a:rPr>
            </a:br>
            <a:r>
              <a:rPr lang="en-US" sz="4000" dirty="0">
                <a:solidFill>
                  <a:schemeClr val="bg1"/>
                </a:solidFill>
                <a:cs typeface="+mn-cs"/>
              </a:rPr>
              <a:t>Getting Grammars into Shape for Block-Based Editors</a:t>
            </a:r>
            <a:endParaRPr lang="he-IL" sz="4000" dirty="0">
              <a:solidFill>
                <a:schemeClr val="bg1"/>
              </a:solidFill>
              <a:cs typeface="+mn-cs"/>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AEF05B7-C896-EC8A-6DB3-0C75532B9AC5}"/>
              </a:ext>
            </a:extLst>
          </p:cNvPr>
          <p:cNvSpPr txBox="1">
            <a:spLocks/>
          </p:cNvSpPr>
          <p:nvPr/>
        </p:nvSpPr>
        <p:spPr>
          <a:xfrm>
            <a:off x="473486" y="2010758"/>
            <a:ext cx="11242430" cy="47990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r" rtl="1"/>
            <a:r>
              <a:rPr lang="he-IL" dirty="0">
                <a:latin typeface="David" panose="020E0502060401010101" pitchFamily="34" charset="-79"/>
                <a:cs typeface="David" panose="020E0502060401010101" pitchFamily="34" charset="-79"/>
              </a:rPr>
              <a:t>להלן כמה דוגמאות של טרנספורמציות לפישוט </a:t>
            </a:r>
            <a:r>
              <a:rPr lang="he-IL" dirty="0" err="1">
                <a:latin typeface="David" panose="020E0502060401010101" pitchFamily="34" charset="-79"/>
                <a:cs typeface="David" panose="020E0502060401010101" pitchFamily="34" charset="-79"/>
              </a:rPr>
              <a:t>הדח"ה</a:t>
            </a:r>
            <a:r>
              <a:rPr lang="he-IL" dirty="0">
                <a:latin typeface="David" panose="020E0502060401010101" pitchFamily="34" charset="-79"/>
                <a:cs typeface="David" panose="020E0502060401010101" pitchFamily="34" charset="-79"/>
              </a:rPr>
              <a:t> שהוצגו במאמר:</a:t>
            </a:r>
          </a:p>
          <a:p>
            <a:pPr lvl="1" algn="r" rtl="1"/>
            <a:endParaRPr lang="he-IL" dirty="0">
              <a:latin typeface="David" panose="020E0502060401010101" pitchFamily="34" charset="-79"/>
              <a:cs typeface="David" panose="020E0502060401010101" pitchFamily="34" charset="-79"/>
            </a:endParaRPr>
          </a:p>
          <a:p>
            <a:pPr lvl="1" algn="r" rtl="1"/>
            <a:r>
              <a:rPr lang="he-IL" dirty="0">
                <a:latin typeface="David" panose="020E0502060401010101" pitchFamily="34" charset="-79"/>
                <a:cs typeface="David" panose="020E0502060401010101" pitchFamily="34" charset="-79"/>
              </a:rPr>
              <a:t>חיסרון 1 של </a:t>
            </a:r>
            <a:r>
              <a:rPr lang="en-US" dirty="0">
                <a:latin typeface="David" panose="020E0502060401010101" pitchFamily="34" charset="-79"/>
                <a:cs typeface="David" panose="020E0502060401010101" pitchFamily="34" charset="-79"/>
              </a:rPr>
              <a:t>Kogi</a:t>
            </a:r>
            <a:r>
              <a:rPr lang="he-IL" dirty="0">
                <a:latin typeface="David" panose="020E0502060401010101" pitchFamily="34" charset="-79"/>
                <a:cs typeface="David" panose="020E0502060401010101" pitchFamily="34" charset="-79"/>
              </a:rPr>
              <a:t>: </a:t>
            </a:r>
            <a:r>
              <a:rPr lang="en-US" i="1" dirty="0">
                <a:latin typeface="David" panose="020E0502060401010101" pitchFamily="34" charset="-79"/>
                <a:cs typeface="David" panose="020E0502060401010101" pitchFamily="34" charset="-79"/>
              </a:rPr>
              <a:t>Blocks for Leaf Nodes</a:t>
            </a:r>
            <a:endParaRPr lang="he-IL" i="1" dirty="0">
              <a:latin typeface="David" panose="020E0502060401010101" pitchFamily="34" charset="-79"/>
              <a:cs typeface="David" panose="020E0502060401010101" pitchFamily="34" charset="-79"/>
            </a:endParaRPr>
          </a:p>
          <a:p>
            <a:pPr lvl="2" algn="r" rtl="1"/>
            <a:r>
              <a:rPr lang="he-IL" dirty="0">
                <a:latin typeface="David" panose="020E0502060401010101" pitchFamily="34" charset="-79"/>
                <a:cs typeface="David" panose="020E0502060401010101" pitchFamily="34" charset="-79"/>
              </a:rPr>
              <a:t>פתרון של </a:t>
            </a:r>
            <a:r>
              <a:rPr lang="en-US" dirty="0">
                <a:latin typeface="David" panose="020E0502060401010101" pitchFamily="34" charset="-79"/>
                <a:cs typeface="David" panose="020E0502060401010101" pitchFamily="34" charset="-79"/>
              </a:rPr>
              <a:t>S/Kogi</a:t>
            </a:r>
            <a:r>
              <a:rPr lang="he-IL" dirty="0">
                <a:latin typeface="David" panose="020E0502060401010101" pitchFamily="34" charset="-79"/>
                <a:cs typeface="David" panose="020E0502060401010101" pitchFamily="34" charset="-79"/>
              </a:rPr>
              <a:t>: </a:t>
            </a:r>
            <a:r>
              <a:rPr lang="en-US" i="1" dirty="0">
                <a:latin typeface="David" panose="020E0502060401010101" pitchFamily="34" charset="-79"/>
                <a:cs typeface="David" panose="020E0502060401010101" pitchFamily="34" charset="-79"/>
              </a:rPr>
              <a:t>Provide Prefilled Leaf-nodes</a:t>
            </a:r>
            <a:endParaRPr lang="he-IL" i="1" dirty="0">
              <a:latin typeface="David" panose="020E0502060401010101" pitchFamily="34" charset="-79"/>
              <a:cs typeface="David" panose="020E0502060401010101" pitchFamily="34" charset="-79"/>
            </a:endParaRPr>
          </a:p>
          <a:p>
            <a:pPr lvl="1" algn="r" rtl="1"/>
            <a:endParaRPr lang="he-IL" i="1" dirty="0">
              <a:latin typeface="David" panose="020E0502060401010101" pitchFamily="34" charset="-79"/>
              <a:cs typeface="David" panose="020E0502060401010101" pitchFamily="34" charset="-79"/>
            </a:endParaRPr>
          </a:p>
          <a:p>
            <a:pPr lvl="1" algn="r" rtl="1"/>
            <a:endParaRPr lang="he-IL" i="1" dirty="0">
              <a:latin typeface="David" panose="020E0502060401010101" pitchFamily="34" charset="-79"/>
              <a:cs typeface="David" panose="020E0502060401010101" pitchFamily="34" charset="-79"/>
            </a:endParaRPr>
          </a:p>
          <a:p>
            <a:pPr lvl="1" algn="r" rtl="1"/>
            <a:r>
              <a:rPr lang="he-IL" dirty="0">
                <a:latin typeface="David" panose="020E0502060401010101" pitchFamily="34" charset="-79"/>
                <a:cs typeface="David" panose="020E0502060401010101" pitchFamily="34" charset="-79"/>
              </a:rPr>
              <a:t>חיסרון 2 של </a:t>
            </a:r>
            <a:r>
              <a:rPr lang="en-US" dirty="0">
                <a:latin typeface="David" panose="020E0502060401010101" pitchFamily="34" charset="-79"/>
                <a:cs typeface="David" panose="020E0502060401010101" pitchFamily="34" charset="-79"/>
              </a:rPr>
              <a:t>Kogi</a:t>
            </a:r>
            <a:r>
              <a:rPr lang="he-IL" dirty="0">
                <a:latin typeface="David" panose="020E0502060401010101" pitchFamily="34" charset="-79"/>
                <a:cs typeface="David" panose="020E0502060401010101" pitchFamily="34" charset="-79"/>
              </a:rPr>
              <a:t>: </a:t>
            </a:r>
            <a:r>
              <a:rPr lang="en-US" dirty="0">
                <a:latin typeface="David" panose="020E0502060401010101" pitchFamily="34" charset="-79"/>
                <a:cs typeface="David" panose="020E0502060401010101" pitchFamily="34" charset="-79"/>
              </a:rPr>
              <a:t>Limited reuse of Blocks</a:t>
            </a:r>
            <a:endParaRPr lang="he-IL" dirty="0">
              <a:latin typeface="David" panose="020E0502060401010101" pitchFamily="34" charset="-79"/>
              <a:cs typeface="David" panose="020E0502060401010101" pitchFamily="34" charset="-79"/>
            </a:endParaRPr>
          </a:p>
          <a:p>
            <a:pPr lvl="2" algn="r" rtl="1"/>
            <a:r>
              <a:rPr lang="he-IL" dirty="0">
                <a:latin typeface="David" panose="020E0502060401010101" pitchFamily="34" charset="-79"/>
                <a:cs typeface="David" panose="020E0502060401010101" pitchFamily="34" charset="-79"/>
              </a:rPr>
              <a:t>פתרון</a:t>
            </a:r>
            <a:r>
              <a:rPr lang="he-IL" sz="2400" dirty="0">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של </a:t>
            </a:r>
            <a:r>
              <a:rPr lang="en-US" dirty="0">
                <a:latin typeface="David" panose="020E0502060401010101" pitchFamily="34" charset="-79"/>
                <a:cs typeface="David" panose="020E0502060401010101" pitchFamily="34" charset="-79"/>
              </a:rPr>
              <a:t>S/Kogi</a:t>
            </a:r>
            <a:r>
              <a:rPr lang="he-IL" dirty="0">
                <a:latin typeface="David" panose="020E0502060401010101" pitchFamily="34" charset="-79"/>
                <a:cs typeface="David" panose="020E0502060401010101" pitchFamily="34" charset="-79"/>
              </a:rPr>
              <a:t>: </a:t>
            </a:r>
            <a:r>
              <a:rPr lang="en-US" i="1" dirty="0">
                <a:latin typeface="David" panose="020E0502060401010101" pitchFamily="34" charset="-79"/>
                <a:cs typeface="David" panose="020E0502060401010101" pitchFamily="34" charset="-79"/>
              </a:rPr>
              <a:t>Enable Block Reconfiguration</a:t>
            </a:r>
            <a:endParaRPr lang="he-IL" i="1" dirty="0">
              <a:latin typeface="David" panose="020E0502060401010101" pitchFamily="34" charset="-79"/>
              <a:cs typeface="David" panose="020E0502060401010101" pitchFamily="34" charset="-79"/>
            </a:endParaRPr>
          </a:p>
          <a:p>
            <a:pPr lvl="1" algn="r" rtl="1"/>
            <a:endParaRPr lang="he-IL" i="1" dirty="0">
              <a:latin typeface="David" panose="020E0502060401010101" pitchFamily="34" charset="-79"/>
              <a:cs typeface="David" panose="020E0502060401010101" pitchFamily="34" charset="-79"/>
            </a:endParaRPr>
          </a:p>
          <a:p>
            <a:pPr lvl="1" algn="r" rtl="1"/>
            <a:endParaRPr lang="he-IL" dirty="0">
              <a:latin typeface="David" panose="020E0502060401010101" pitchFamily="34" charset="-79"/>
              <a:cs typeface="David" panose="020E0502060401010101" pitchFamily="34" charset="-79"/>
            </a:endParaRPr>
          </a:p>
          <a:p>
            <a:pPr lvl="1" algn="r" rtl="1"/>
            <a:r>
              <a:rPr lang="he-IL" dirty="0">
                <a:latin typeface="David" panose="020E0502060401010101" pitchFamily="34" charset="-79"/>
                <a:cs typeface="David" panose="020E0502060401010101" pitchFamily="34" charset="-79"/>
              </a:rPr>
              <a:t>ועוד מספר שיפורים כמו </a:t>
            </a:r>
            <a:r>
              <a:rPr lang="en-US" dirty="0">
                <a:latin typeface="David" panose="020E0502060401010101" pitchFamily="34" charset="-79"/>
                <a:cs typeface="David" panose="020E0502060401010101" pitchFamily="34" charset="-79"/>
              </a:rPr>
              <a:t>Shadow Blocks</a:t>
            </a:r>
            <a:r>
              <a:rPr lang="he-IL" dirty="0">
                <a:latin typeface="David" panose="020E0502060401010101" pitchFamily="34" charset="-79"/>
                <a:cs typeface="David" panose="020E0502060401010101" pitchFamily="34" charset="-79"/>
              </a:rPr>
              <a:t>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ושליטה על גודל הרשימה.</a:t>
            </a:r>
            <a:endParaRPr lang="he-IL" sz="3200" dirty="0">
              <a:latin typeface="David" panose="020E0502060401010101" pitchFamily="34" charset="-79"/>
              <a:cs typeface="David" panose="020E0502060401010101" pitchFamily="34" charset="-79"/>
            </a:endParaRPr>
          </a:p>
        </p:txBody>
      </p:sp>
      <p:pic>
        <p:nvPicPr>
          <p:cNvPr id="5" name="Picture 4">
            <a:extLst>
              <a:ext uri="{FF2B5EF4-FFF2-40B4-BE49-F238E27FC236}">
                <a16:creationId xmlns:a16="http://schemas.microsoft.com/office/drawing/2014/main" id="{8DC2E057-5717-7D00-6093-EDF465ECD26D}"/>
              </a:ext>
            </a:extLst>
          </p:cNvPr>
          <p:cNvPicPr>
            <a:picLocks noChangeAspect="1"/>
          </p:cNvPicPr>
          <p:nvPr/>
        </p:nvPicPr>
        <p:blipFill>
          <a:blip r:embed="rId3"/>
          <a:stretch>
            <a:fillRect/>
          </a:stretch>
        </p:blipFill>
        <p:spPr>
          <a:xfrm>
            <a:off x="2511980" y="2432190"/>
            <a:ext cx="3161979" cy="712446"/>
          </a:xfrm>
          <a:prstGeom prst="rect">
            <a:avLst/>
          </a:prstGeom>
        </p:spPr>
      </p:pic>
      <p:pic>
        <p:nvPicPr>
          <p:cNvPr id="7" name="Picture 6">
            <a:extLst>
              <a:ext uri="{FF2B5EF4-FFF2-40B4-BE49-F238E27FC236}">
                <a16:creationId xmlns:a16="http://schemas.microsoft.com/office/drawing/2014/main" id="{F758A6AB-157E-6720-0BF1-BD1FACE18010}"/>
              </a:ext>
            </a:extLst>
          </p:cNvPr>
          <p:cNvPicPr>
            <a:picLocks noChangeAspect="1"/>
          </p:cNvPicPr>
          <p:nvPr/>
        </p:nvPicPr>
        <p:blipFill>
          <a:blip r:embed="rId4"/>
          <a:stretch>
            <a:fillRect/>
          </a:stretch>
        </p:blipFill>
        <p:spPr>
          <a:xfrm>
            <a:off x="473476" y="4180611"/>
            <a:ext cx="3974370" cy="564076"/>
          </a:xfrm>
          <a:prstGeom prst="rect">
            <a:avLst/>
          </a:prstGeom>
        </p:spPr>
      </p:pic>
      <p:pic>
        <p:nvPicPr>
          <p:cNvPr id="11" name="Picture 10">
            <a:extLst>
              <a:ext uri="{FF2B5EF4-FFF2-40B4-BE49-F238E27FC236}">
                <a16:creationId xmlns:a16="http://schemas.microsoft.com/office/drawing/2014/main" id="{CCDF8520-9037-9DC5-BEB5-748D9E27D2A8}"/>
              </a:ext>
            </a:extLst>
          </p:cNvPr>
          <p:cNvPicPr>
            <a:picLocks noChangeAspect="1"/>
          </p:cNvPicPr>
          <p:nvPr/>
        </p:nvPicPr>
        <p:blipFill>
          <a:blip r:embed="rId5"/>
          <a:stretch>
            <a:fillRect/>
          </a:stretch>
        </p:blipFill>
        <p:spPr>
          <a:xfrm>
            <a:off x="2756644" y="3213478"/>
            <a:ext cx="2917315" cy="640893"/>
          </a:xfrm>
          <a:prstGeom prst="rect">
            <a:avLst/>
          </a:prstGeom>
        </p:spPr>
      </p:pic>
      <p:pic>
        <p:nvPicPr>
          <p:cNvPr id="14" name="Picture 13">
            <a:extLst>
              <a:ext uri="{FF2B5EF4-FFF2-40B4-BE49-F238E27FC236}">
                <a16:creationId xmlns:a16="http://schemas.microsoft.com/office/drawing/2014/main" id="{AB64F963-B8F5-FA02-7D48-2B4E7C84D6BD}"/>
              </a:ext>
            </a:extLst>
          </p:cNvPr>
          <p:cNvPicPr>
            <a:picLocks noChangeAspect="1"/>
          </p:cNvPicPr>
          <p:nvPr/>
        </p:nvPicPr>
        <p:blipFill>
          <a:blip r:embed="rId6"/>
          <a:stretch>
            <a:fillRect/>
          </a:stretch>
        </p:blipFill>
        <p:spPr>
          <a:xfrm>
            <a:off x="1694195" y="4764015"/>
            <a:ext cx="1532931" cy="1908422"/>
          </a:xfrm>
          <a:prstGeom prst="rect">
            <a:avLst/>
          </a:prstGeom>
        </p:spPr>
      </p:pic>
    </p:spTree>
    <p:extLst>
      <p:ext uri="{BB962C8B-B14F-4D97-AF65-F5344CB8AC3E}">
        <p14:creationId xmlns:p14="http://schemas.microsoft.com/office/powerpoint/2010/main" val="163050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DEF99-311A-FA07-F1D8-68D94D109E47}"/>
              </a:ext>
            </a:extLst>
          </p:cNvPr>
          <p:cNvSpPr>
            <a:spLocks noGrp="1"/>
          </p:cNvSpPr>
          <p:nvPr>
            <p:ph type="title"/>
          </p:nvPr>
        </p:nvSpPr>
        <p:spPr>
          <a:xfrm>
            <a:off x="688496" y="391403"/>
            <a:ext cx="10812411" cy="1297238"/>
          </a:xfrm>
        </p:spPr>
        <p:txBody>
          <a:bodyPr anchor="t">
            <a:normAutofit fontScale="90000"/>
          </a:bodyPr>
          <a:lstStyle/>
          <a:p>
            <a:pPr algn="ctr" rtl="1"/>
            <a:r>
              <a:rPr lang="he-IL" sz="4000" dirty="0">
                <a:solidFill>
                  <a:schemeClr val="bg1"/>
                </a:solidFill>
                <a:cs typeface="+mn-cs"/>
              </a:rPr>
              <a:t>מאמר 2</a:t>
            </a:r>
            <a:br>
              <a:rPr lang="en-US" sz="4000" dirty="0">
                <a:solidFill>
                  <a:schemeClr val="bg1"/>
                </a:solidFill>
                <a:cs typeface="+mn-cs"/>
              </a:rPr>
            </a:br>
            <a:r>
              <a:rPr lang="en-US" sz="2200" dirty="0">
                <a:solidFill>
                  <a:schemeClr val="bg1"/>
                </a:solidFill>
                <a:cs typeface="+mn-cs"/>
              </a:rPr>
              <a:t>Getting Grammars into Shape for Block-Based Editors</a:t>
            </a:r>
            <a:br>
              <a:rPr lang="he-IL" sz="2200" dirty="0">
                <a:solidFill>
                  <a:schemeClr val="bg1"/>
                </a:solidFill>
                <a:cs typeface="+mn-cs"/>
              </a:rPr>
            </a:br>
            <a:r>
              <a:rPr lang="he-IL" sz="4000" dirty="0">
                <a:solidFill>
                  <a:schemeClr val="bg1"/>
                </a:solidFill>
                <a:cs typeface="+mn-cs"/>
              </a:rPr>
              <a:t>מימוש</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895E00-0A1F-2165-3A7C-B24D22069977}"/>
              </a:ext>
            </a:extLst>
          </p:cNvPr>
          <p:cNvSpPr>
            <a:spLocks noGrp="1"/>
          </p:cNvSpPr>
          <p:nvPr>
            <p:ph idx="1"/>
          </p:nvPr>
        </p:nvSpPr>
        <p:spPr>
          <a:xfrm>
            <a:off x="1154256" y="2004519"/>
            <a:ext cx="9880893" cy="4799082"/>
          </a:xfrm>
        </p:spPr>
        <p:txBody>
          <a:bodyPr>
            <a:normAutofit/>
          </a:bodyPr>
          <a:lstStyle/>
          <a:p>
            <a:pPr algn="r" rtl="1"/>
            <a:r>
              <a:rPr lang="he-IL" sz="2400" dirty="0">
                <a:latin typeface="David" panose="020E0502060401010101" pitchFamily="34" charset="-79"/>
                <a:cs typeface="David" panose="020E0502060401010101" pitchFamily="34" charset="-79"/>
              </a:rPr>
              <a:t>בעוד </a:t>
            </a:r>
            <a:r>
              <a:rPr lang="en-US" sz="2400" dirty="0">
                <a:latin typeface="David" panose="020E0502060401010101" pitchFamily="34" charset="-79"/>
                <a:cs typeface="David" panose="020E0502060401010101" pitchFamily="34" charset="-79"/>
              </a:rPr>
              <a:t>Kogi</a:t>
            </a:r>
            <a:r>
              <a:rPr lang="he-IL" sz="2400" dirty="0">
                <a:latin typeface="David" panose="020E0502060401010101" pitchFamily="34" charset="-79"/>
                <a:cs typeface="David" panose="020E0502060401010101" pitchFamily="34" charset="-79"/>
              </a:rPr>
              <a:t> גזר את הפלט שלו לפי המבנה המדויק של הקלט, </a:t>
            </a:r>
            <a:r>
              <a:rPr lang="en-US" sz="2400" dirty="0">
                <a:latin typeface="David" panose="020E0502060401010101" pitchFamily="34" charset="-79"/>
                <a:cs typeface="David" panose="020E0502060401010101" pitchFamily="34" charset="-79"/>
              </a:rPr>
              <a:t>S/Kogi</a:t>
            </a:r>
            <a:r>
              <a:rPr lang="he-IL" sz="2400" dirty="0">
                <a:latin typeface="David" panose="020E0502060401010101" pitchFamily="34" charset="-79"/>
                <a:cs typeface="David" panose="020E0502060401010101" pitchFamily="34" charset="-79"/>
              </a:rPr>
              <a:t> מבצע אנליזה לקלט ומבצע שינויים לפישוט המבנה.</a:t>
            </a:r>
          </a:p>
          <a:p>
            <a:pPr algn="r" rtl="1"/>
            <a:r>
              <a:rPr lang="he-IL" sz="2400" dirty="0">
                <a:latin typeface="David" panose="020E0502060401010101" pitchFamily="34" charset="-79"/>
                <a:cs typeface="David" panose="020E0502060401010101" pitchFamily="34" charset="-79"/>
              </a:rPr>
              <a:t>תחילה מבצעים תהליך פישוט פועל ב-3 פאזות, לאחר מכן מוסיפים </a:t>
            </a:r>
            <a:r>
              <a:rPr lang="en-US" sz="2400" dirty="0">
                <a:latin typeface="David" panose="020E0502060401010101" pitchFamily="34" charset="-79"/>
                <a:cs typeface="David" panose="020E0502060401010101" pitchFamily="34" charset="-79"/>
              </a:rPr>
              <a:t>shadow block</a:t>
            </a:r>
            <a:r>
              <a:rPr lang="he-IL" sz="2400" dirty="0">
                <a:latin typeface="David" panose="020E0502060401010101" pitchFamily="34" charset="-79"/>
                <a:cs typeface="David" panose="020E0502060401010101" pitchFamily="34" charset="-79"/>
              </a:rPr>
              <a:t> לכל בלוק עם קלט ומריצים את </a:t>
            </a:r>
            <a:r>
              <a:rPr lang="en-US" sz="2400" dirty="0">
                <a:latin typeface="David" panose="020E0502060401010101" pitchFamily="34" charset="-79"/>
                <a:cs typeface="David" panose="020E0502060401010101" pitchFamily="34" charset="-79"/>
              </a:rPr>
              <a:t>Kogi</a:t>
            </a:r>
            <a:r>
              <a:rPr lang="he-IL" sz="2400" dirty="0">
                <a:latin typeface="David" panose="020E0502060401010101" pitchFamily="34" charset="-79"/>
                <a:cs typeface="David" panose="020E0502060401010101" pitchFamily="34" charset="-79"/>
              </a:rPr>
              <a:t> לבניית </a:t>
            </a:r>
            <a:r>
              <a:rPr lang="en-US" sz="2400" dirty="0">
                <a:latin typeface="David" panose="020E0502060401010101" pitchFamily="34" charset="-79"/>
                <a:cs typeface="David" panose="020E0502060401010101" pitchFamily="34" charset="-79"/>
              </a:rPr>
              <a:t>BBE</a:t>
            </a:r>
            <a:r>
              <a:rPr lang="he-IL" sz="2400" dirty="0">
                <a:latin typeface="David" panose="020E0502060401010101" pitchFamily="34" charset="-79"/>
                <a:cs typeface="David" panose="020E0502060401010101" pitchFamily="34" charset="-79"/>
              </a:rPr>
              <a:t> אוטומטי.</a:t>
            </a:r>
          </a:p>
          <a:p>
            <a:pPr lvl="1" algn="r" rtl="1"/>
            <a:r>
              <a:rPr lang="he-IL" sz="2000" dirty="0">
                <a:latin typeface="David" panose="020E0502060401010101" pitchFamily="34" charset="-79"/>
                <a:cs typeface="David" panose="020E0502060401010101" pitchFamily="34" charset="-79"/>
              </a:rPr>
              <a:t>הערה: אם הקלט אינו </a:t>
            </a:r>
            <a:r>
              <a:rPr lang="he-IL" sz="2000" dirty="0" err="1">
                <a:latin typeface="David" panose="020E0502060401010101" pitchFamily="34" charset="-79"/>
                <a:cs typeface="David" panose="020E0502060401010101" pitchFamily="34" charset="-79"/>
              </a:rPr>
              <a:t>דח"ה</a:t>
            </a:r>
            <a:r>
              <a:rPr lang="he-IL" sz="2000" dirty="0">
                <a:latin typeface="David" panose="020E0502060401010101" pitchFamily="34" charset="-79"/>
                <a:cs typeface="David" panose="020E0502060401010101" pitchFamily="34" charset="-79"/>
              </a:rPr>
              <a:t> בכתיב </a:t>
            </a:r>
            <a:r>
              <a:rPr lang="en-US" sz="2000" dirty="0">
                <a:latin typeface="David" panose="020E0502060401010101" pitchFamily="34" charset="-79"/>
                <a:cs typeface="David" panose="020E0502060401010101" pitchFamily="34" charset="-79"/>
              </a:rPr>
              <a:t>Rascal</a:t>
            </a:r>
            <a:r>
              <a:rPr lang="he-IL" sz="2000" dirty="0">
                <a:latin typeface="David" panose="020E0502060401010101" pitchFamily="34" charset="-79"/>
                <a:cs typeface="David" panose="020E0502060401010101" pitchFamily="34" charset="-79"/>
              </a:rPr>
              <a:t> מבוצעת המרה לכזה</a:t>
            </a:r>
          </a:p>
        </p:txBody>
      </p:sp>
      <p:pic>
        <p:nvPicPr>
          <p:cNvPr id="24" name="Picture 23">
            <a:extLst>
              <a:ext uri="{FF2B5EF4-FFF2-40B4-BE49-F238E27FC236}">
                <a16:creationId xmlns:a16="http://schemas.microsoft.com/office/drawing/2014/main" id="{32D8E788-D116-5503-C95C-58E9A16055EA}"/>
              </a:ext>
            </a:extLst>
          </p:cNvPr>
          <p:cNvPicPr>
            <a:picLocks noChangeAspect="1"/>
          </p:cNvPicPr>
          <p:nvPr/>
        </p:nvPicPr>
        <p:blipFill>
          <a:blip r:embed="rId3"/>
          <a:stretch>
            <a:fillRect/>
          </a:stretch>
        </p:blipFill>
        <p:spPr>
          <a:xfrm>
            <a:off x="3565776" y="3986178"/>
            <a:ext cx="5057850" cy="3133301"/>
          </a:xfrm>
          <a:prstGeom prst="rect">
            <a:avLst/>
          </a:prstGeom>
        </p:spPr>
      </p:pic>
    </p:spTree>
    <p:extLst>
      <p:ext uri="{BB962C8B-B14F-4D97-AF65-F5344CB8AC3E}">
        <p14:creationId xmlns:p14="http://schemas.microsoft.com/office/powerpoint/2010/main" val="2514805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DEF99-311A-FA07-F1D8-68D94D109E47}"/>
              </a:ext>
            </a:extLst>
          </p:cNvPr>
          <p:cNvSpPr>
            <a:spLocks noGrp="1"/>
          </p:cNvSpPr>
          <p:nvPr>
            <p:ph type="title"/>
          </p:nvPr>
        </p:nvSpPr>
        <p:spPr>
          <a:xfrm>
            <a:off x="688496" y="391403"/>
            <a:ext cx="10812411" cy="1297238"/>
          </a:xfrm>
        </p:spPr>
        <p:txBody>
          <a:bodyPr anchor="t">
            <a:normAutofit fontScale="90000"/>
          </a:bodyPr>
          <a:lstStyle/>
          <a:p>
            <a:pPr algn="ctr" rtl="1"/>
            <a:r>
              <a:rPr lang="he-IL" sz="4000" dirty="0">
                <a:solidFill>
                  <a:schemeClr val="bg1"/>
                </a:solidFill>
                <a:cs typeface="+mn-cs"/>
              </a:rPr>
              <a:t>מאמר 2</a:t>
            </a:r>
            <a:br>
              <a:rPr lang="en-US" sz="4000" dirty="0">
                <a:solidFill>
                  <a:schemeClr val="bg1"/>
                </a:solidFill>
                <a:cs typeface="+mn-cs"/>
              </a:rPr>
            </a:br>
            <a:r>
              <a:rPr lang="en-US" sz="2200" dirty="0">
                <a:solidFill>
                  <a:schemeClr val="bg1"/>
                </a:solidFill>
                <a:cs typeface="+mn-cs"/>
              </a:rPr>
              <a:t>Getting Grammars into Shape for Block-Based Editors</a:t>
            </a:r>
            <a:br>
              <a:rPr lang="he-IL" sz="2200" dirty="0">
                <a:solidFill>
                  <a:schemeClr val="bg1"/>
                </a:solidFill>
                <a:cs typeface="+mn-cs"/>
              </a:rPr>
            </a:br>
            <a:r>
              <a:rPr lang="he-IL" sz="4000" dirty="0">
                <a:solidFill>
                  <a:schemeClr val="bg1"/>
                </a:solidFill>
                <a:cs typeface="+mn-cs"/>
              </a:rPr>
              <a:t>מימוש</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895E00-0A1F-2165-3A7C-B24D22069977}"/>
              </a:ext>
            </a:extLst>
          </p:cNvPr>
          <p:cNvSpPr>
            <a:spLocks noGrp="1"/>
          </p:cNvSpPr>
          <p:nvPr>
            <p:ph idx="1"/>
          </p:nvPr>
        </p:nvSpPr>
        <p:spPr>
          <a:xfrm>
            <a:off x="1154256" y="2004519"/>
            <a:ext cx="9880893" cy="4799082"/>
          </a:xfrm>
        </p:spPr>
        <p:txBody>
          <a:bodyPr>
            <a:normAutofit/>
          </a:bodyPr>
          <a:lstStyle/>
          <a:p>
            <a:pPr algn="r" rtl="1"/>
            <a:r>
              <a:rPr lang="he-IL" sz="2400" dirty="0">
                <a:latin typeface="David" panose="020E0502060401010101" pitchFamily="34" charset="-79"/>
                <a:cs typeface="David" panose="020E0502060401010101" pitchFamily="34" charset="-79"/>
              </a:rPr>
              <a:t>תהליך הפישוט פועל ב-4 פאזות:</a:t>
            </a:r>
          </a:p>
          <a:p>
            <a:pPr marL="914400" lvl="1" indent="-457200" algn="r" rtl="1">
              <a:buFont typeface="+mj-lt"/>
              <a:buAutoNum type="arabicPeriod"/>
            </a:pPr>
            <a:r>
              <a:rPr lang="en-US" sz="2000" b="0" i="0" u="none" strike="noStrike" baseline="0" dirty="0">
                <a:latin typeface="David" panose="020E0502060401010101" pitchFamily="34" charset="-79"/>
                <a:cs typeface="David" panose="020E0502060401010101" pitchFamily="34" charset="-79"/>
              </a:rPr>
              <a:t>Eliminating Operator Precedence Encoding</a:t>
            </a:r>
            <a:r>
              <a:rPr lang="he-IL" sz="2000" b="0" i="0" u="none" strike="noStrike" baseline="0" dirty="0">
                <a:latin typeface="David" panose="020E0502060401010101" pitchFamily="34" charset="-79"/>
                <a:cs typeface="David" panose="020E0502060401010101" pitchFamily="34" charset="-79"/>
              </a:rPr>
              <a:t> – "שיטוח" של כללי שרשרת</a:t>
            </a:r>
          </a:p>
          <a:p>
            <a:pPr marL="914400" lvl="1" indent="-457200" algn="r" rtl="1">
              <a:buFont typeface="+mj-lt"/>
              <a:buAutoNum type="arabicPeriod"/>
            </a:pPr>
            <a:endParaRPr lang="he-IL" sz="2000" dirty="0">
              <a:latin typeface="David" panose="020E0502060401010101" pitchFamily="34" charset="-79"/>
              <a:cs typeface="David" panose="020E0502060401010101" pitchFamily="34" charset="-79"/>
            </a:endParaRPr>
          </a:p>
          <a:p>
            <a:pPr marL="914400" lvl="1" indent="-457200" algn="r" rtl="1">
              <a:buFont typeface="+mj-lt"/>
              <a:buAutoNum type="arabicPeriod"/>
            </a:pPr>
            <a:endParaRPr lang="he-IL" sz="2000" dirty="0">
              <a:latin typeface="David" panose="020E0502060401010101" pitchFamily="34" charset="-79"/>
              <a:cs typeface="David" panose="020E0502060401010101" pitchFamily="34" charset="-79"/>
            </a:endParaRPr>
          </a:p>
          <a:p>
            <a:pPr marL="914400" lvl="1" indent="-457200" algn="r" rtl="1">
              <a:buFont typeface="+mj-lt"/>
              <a:buAutoNum type="arabicPeriod"/>
            </a:pPr>
            <a:endParaRPr lang="he-IL" sz="2000" dirty="0">
              <a:latin typeface="David" panose="020E0502060401010101" pitchFamily="34" charset="-79"/>
              <a:cs typeface="David" panose="020E0502060401010101" pitchFamily="34" charset="-79"/>
            </a:endParaRPr>
          </a:p>
          <a:p>
            <a:pPr marL="914400" lvl="1" indent="-457200" algn="r" rtl="1">
              <a:buFont typeface="+mj-lt"/>
              <a:buAutoNum type="arabicPeriod"/>
            </a:pPr>
            <a:r>
              <a:rPr lang="en-US" sz="2000" dirty="0">
                <a:latin typeface="David" panose="020E0502060401010101" pitchFamily="34" charset="-79"/>
                <a:cs typeface="David" panose="020E0502060401010101" pitchFamily="34" charset="-79"/>
              </a:rPr>
              <a:t>Removing Unnecessary Syntax</a:t>
            </a:r>
            <a:r>
              <a:rPr lang="he-IL" sz="2000" dirty="0">
                <a:latin typeface="David" panose="020E0502060401010101" pitchFamily="34" charset="-79"/>
                <a:cs typeface="David" panose="020E0502060401010101" pitchFamily="34" charset="-79"/>
              </a:rPr>
              <a:t> – חיפוש דפוסים נפוצים ורידודם</a:t>
            </a:r>
          </a:p>
          <a:p>
            <a:pPr marL="914400" lvl="1" indent="-457200" algn="r" rtl="1">
              <a:buFont typeface="+mj-lt"/>
              <a:buAutoNum type="arabicPeriod"/>
            </a:pPr>
            <a:endParaRPr lang="he-IL" sz="2000" dirty="0">
              <a:latin typeface="David" panose="020E0502060401010101" pitchFamily="34" charset="-79"/>
              <a:cs typeface="David" panose="020E0502060401010101" pitchFamily="34" charset="-79"/>
            </a:endParaRPr>
          </a:p>
          <a:p>
            <a:pPr marL="914400" lvl="1" indent="-457200" algn="r" rtl="1">
              <a:buFont typeface="+mj-lt"/>
              <a:buAutoNum type="arabicPeriod"/>
            </a:pPr>
            <a:endParaRPr lang="he-IL" sz="2000" dirty="0">
              <a:latin typeface="David" panose="020E0502060401010101" pitchFamily="34" charset="-79"/>
              <a:cs typeface="David" panose="020E0502060401010101" pitchFamily="34" charset="-79"/>
            </a:endParaRPr>
          </a:p>
          <a:p>
            <a:pPr marL="914400" lvl="1" indent="-457200" algn="r" rtl="1">
              <a:buFont typeface="+mj-lt"/>
              <a:buAutoNum type="arabicPeriod"/>
            </a:pPr>
            <a:r>
              <a:rPr lang="en-US" sz="2000" dirty="0">
                <a:latin typeface="David" panose="020E0502060401010101" pitchFamily="34" charset="-79"/>
                <a:cs typeface="David" panose="020E0502060401010101" pitchFamily="34" charset="-79"/>
              </a:rPr>
              <a:t>Merging Rules</a:t>
            </a:r>
            <a:r>
              <a:rPr lang="he-IL" sz="2000" dirty="0">
                <a:latin typeface="David" panose="020E0502060401010101" pitchFamily="34" charset="-79"/>
                <a:cs typeface="David" panose="020E0502060401010101" pitchFamily="34" charset="-79"/>
              </a:rPr>
              <a:t> – מבוצעים 5 שלבים למציאה היוריסטית של חוקים "פשוטים" ו"שיטוחם", תהליך </a:t>
            </a:r>
            <a:r>
              <a:rPr lang="en-US" sz="2000" dirty="0">
                <a:latin typeface="David" panose="020E0502060401010101" pitchFamily="34" charset="-79"/>
                <a:cs typeface="David" panose="020E0502060401010101" pitchFamily="34" charset="-79"/>
              </a:rPr>
              <a:t>Inline chain rules</a:t>
            </a:r>
            <a:r>
              <a:rPr lang="he-IL" sz="2000" dirty="0">
                <a:latin typeface="David" panose="020E0502060401010101" pitchFamily="34" charset="-79"/>
                <a:cs typeface="David" panose="020E0502060401010101" pitchFamily="34" charset="-79"/>
              </a:rPr>
              <a:t>.</a:t>
            </a:r>
          </a:p>
          <a:p>
            <a:pPr marL="914400" lvl="1" indent="-457200" algn="r" rtl="1">
              <a:buFont typeface="+mj-lt"/>
              <a:buAutoNum type="arabicPeriod"/>
            </a:pPr>
            <a:endParaRPr lang="he-IL" sz="2000" dirty="0">
              <a:latin typeface="David" panose="020E0502060401010101" pitchFamily="34" charset="-79"/>
              <a:cs typeface="David" panose="020E0502060401010101" pitchFamily="34" charset="-79"/>
            </a:endParaRPr>
          </a:p>
          <a:p>
            <a:pPr marL="914400" lvl="1" indent="-457200" algn="r" rtl="1">
              <a:buFont typeface="+mj-lt"/>
              <a:buAutoNum type="arabicPeriod"/>
            </a:pPr>
            <a:endParaRPr lang="he-IL" sz="2000" dirty="0">
              <a:latin typeface="David" panose="020E0502060401010101" pitchFamily="34" charset="-79"/>
              <a:cs typeface="David" panose="020E0502060401010101" pitchFamily="34" charset="-79"/>
            </a:endParaRPr>
          </a:p>
          <a:p>
            <a:pPr marL="914400" lvl="1" indent="-457200" algn="r" rtl="1">
              <a:buFont typeface="+mj-lt"/>
              <a:buAutoNum type="arabicPeriod"/>
            </a:pPr>
            <a:r>
              <a:rPr lang="he-IL" sz="2000" dirty="0">
                <a:latin typeface="David" panose="020E0502060401010101" pitchFamily="34" charset="-79"/>
                <a:cs typeface="David" panose="020E0502060401010101" pitchFamily="34" charset="-79"/>
              </a:rPr>
              <a:t>יצירת </a:t>
            </a:r>
            <a:r>
              <a:rPr lang="en-US" sz="2000" dirty="0">
                <a:latin typeface="David" panose="020E0502060401010101" pitchFamily="34" charset="-79"/>
                <a:cs typeface="David" panose="020E0502060401010101" pitchFamily="34" charset="-79"/>
              </a:rPr>
              <a:t>BBE</a:t>
            </a:r>
            <a:r>
              <a:rPr lang="he-IL" sz="2000" dirty="0">
                <a:latin typeface="David" panose="020E0502060401010101" pitchFamily="34" charset="-79"/>
                <a:cs typeface="David" panose="020E0502060401010101" pitchFamily="34" charset="-79"/>
              </a:rPr>
              <a:t> ע"י קריאה ל-</a:t>
            </a:r>
            <a:r>
              <a:rPr lang="en-US" sz="2000" dirty="0">
                <a:latin typeface="David" panose="020E0502060401010101" pitchFamily="34" charset="-79"/>
                <a:cs typeface="David" panose="020E0502060401010101" pitchFamily="34" charset="-79"/>
              </a:rPr>
              <a:t>Kogi</a:t>
            </a:r>
            <a:r>
              <a:rPr lang="he-IL" sz="2000" dirty="0">
                <a:latin typeface="David" panose="020E0502060401010101" pitchFamily="34" charset="-79"/>
                <a:cs typeface="David" panose="020E0502060401010101" pitchFamily="34" charset="-79"/>
              </a:rPr>
              <a:t> מהמאמר הראשון</a:t>
            </a:r>
          </a:p>
        </p:txBody>
      </p:sp>
      <p:pic>
        <p:nvPicPr>
          <p:cNvPr id="13" name="Picture 12">
            <a:extLst>
              <a:ext uri="{FF2B5EF4-FFF2-40B4-BE49-F238E27FC236}">
                <a16:creationId xmlns:a16="http://schemas.microsoft.com/office/drawing/2014/main" id="{D5D463F9-028F-2BB6-1071-30CF599D9D90}"/>
              </a:ext>
            </a:extLst>
          </p:cNvPr>
          <p:cNvPicPr>
            <a:picLocks noChangeAspect="1"/>
          </p:cNvPicPr>
          <p:nvPr/>
        </p:nvPicPr>
        <p:blipFill>
          <a:blip r:embed="rId3"/>
          <a:stretch>
            <a:fillRect/>
          </a:stretch>
        </p:blipFill>
        <p:spPr>
          <a:xfrm>
            <a:off x="688496" y="2764666"/>
            <a:ext cx="4489815" cy="696413"/>
          </a:xfrm>
          <a:prstGeom prst="rect">
            <a:avLst/>
          </a:prstGeom>
        </p:spPr>
      </p:pic>
      <p:pic>
        <p:nvPicPr>
          <p:cNvPr id="15" name="Picture 14">
            <a:extLst>
              <a:ext uri="{FF2B5EF4-FFF2-40B4-BE49-F238E27FC236}">
                <a16:creationId xmlns:a16="http://schemas.microsoft.com/office/drawing/2014/main" id="{35F74F5D-50D1-C167-D854-2E4B199C9B9E}"/>
              </a:ext>
            </a:extLst>
          </p:cNvPr>
          <p:cNvPicPr>
            <a:picLocks noChangeAspect="1"/>
          </p:cNvPicPr>
          <p:nvPr/>
        </p:nvPicPr>
        <p:blipFill>
          <a:blip r:embed="rId4"/>
          <a:stretch>
            <a:fillRect/>
          </a:stretch>
        </p:blipFill>
        <p:spPr>
          <a:xfrm>
            <a:off x="5644071" y="2985879"/>
            <a:ext cx="5653233" cy="253986"/>
          </a:xfrm>
          <a:prstGeom prst="rect">
            <a:avLst/>
          </a:prstGeom>
        </p:spPr>
      </p:pic>
      <p:cxnSp>
        <p:nvCxnSpPr>
          <p:cNvPr id="17" name="Straight Arrow Connector 16">
            <a:extLst>
              <a:ext uri="{FF2B5EF4-FFF2-40B4-BE49-F238E27FC236}">
                <a16:creationId xmlns:a16="http://schemas.microsoft.com/office/drawing/2014/main" id="{2D54DDE6-9B4E-E39E-7BCA-3FAEF21C2AE0}"/>
              </a:ext>
            </a:extLst>
          </p:cNvPr>
          <p:cNvCxnSpPr>
            <a:stCxn id="13" idx="3"/>
            <a:endCxn id="15" idx="1"/>
          </p:cNvCxnSpPr>
          <p:nvPr/>
        </p:nvCxnSpPr>
        <p:spPr>
          <a:xfrm flipV="1">
            <a:off x="5178311" y="3112872"/>
            <a:ext cx="4657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B55D4AD-B23C-F19B-A740-C7CC3CDA0DCD}"/>
              </a:ext>
            </a:extLst>
          </p:cNvPr>
          <p:cNvPicPr>
            <a:picLocks noChangeAspect="1"/>
          </p:cNvPicPr>
          <p:nvPr/>
        </p:nvPicPr>
        <p:blipFill rotWithShape="1">
          <a:blip r:embed="rId5"/>
          <a:srcRect t="1" b="49999"/>
          <a:stretch/>
        </p:blipFill>
        <p:spPr>
          <a:xfrm>
            <a:off x="688496" y="4109770"/>
            <a:ext cx="4489814" cy="273770"/>
          </a:xfrm>
          <a:prstGeom prst="rect">
            <a:avLst/>
          </a:prstGeom>
        </p:spPr>
      </p:pic>
      <p:pic>
        <p:nvPicPr>
          <p:cNvPr id="7" name="Picture 6">
            <a:extLst>
              <a:ext uri="{FF2B5EF4-FFF2-40B4-BE49-F238E27FC236}">
                <a16:creationId xmlns:a16="http://schemas.microsoft.com/office/drawing/2014/main" id="{12B58699-8897-0FE2-747A-20755ED1440C}"/>
              </a:ext>
            </a:extLst>
          </p:cNvPr>
          <p:cNvPicPr>
            <a:picLocks noChangeAspect="1"/>
          </p:cNvPicPr>
          <p:nvPr/>
        </p:nvPicPr>
        <p:blipFill rotWithShape="1">
          <a:blip r:embed="rId5"/>
          <a:srcRect t="50000"/>
          <a:stretch/>
        </p:blipFill>
        <p:spPr>
          <a:xfrm>
            <a:off x="5644069" y="4102768"/>
            <a:ext cx="4489814" cy="273770"/>
          </a:xfrm>
          <a:prstGeom prst="rect">
            <a:avLst/>
          </a:prstGeom>
        </p:spPr>
      </p:pic>
      <p:cxnSp>
        <p:nvCxnSpPr>
          <p:cNvPr id="9" name="Straight Arrow Connector 8">
            <a:extLst>
              <a:ext uri="{FF2B5EF4-FFF2-40B4-BE49-F238E27FC236}">
                <a16:creationId xmlns:a16="http://schemas.microsoft.com/office/drawing/2014/main" id="{98785A54-7E7D-8086-42BA-8800168B536B}"/>
              </a:ext>
            </a:extLst>
          </p:cNvPr>
          <p:cNvCxnSpPr>
            <a:cxnSpLocks/>
            <a:stCxn id="6" idx="3"/>
            <a:endCxn id="7" idx="1"/>
          </p:cNvCxnSpPr>
          <p:nvPr/>
        </p:nvCxnSpPr>
        <p:spPr>
          <a:xfrm flipV="1">
            <a:off x="5178310" y="4239653"/>
            <a:ext cx="465759" cy="7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F19BCF84-4792-446A-C94C-352450AE6E98}"/>
              </a:ext>
            </a:extLst>
          </p:cNvPr>
          <p:cNvPicPr>
            <a:picLocks noChangeAspect="1"/>
          </p:cNvPicPr>
          <p:nvPr/>
        </p:nvPicPr>
        <p:blipFill rotWithShape="1">
          <a:blip r:embed="rId6"/>
          <a:srcRect b="51929"/>
          <a:stretch/>
        </p:blipFill>
        <p:spPr>
          <a:xfrm>
            <a:off x="688496" y="5432218"/>
            <a:ext cx="4996677" cy="415726"/>
          </a:xfrm>
          <a:prstGeom prst="rect">
            <a:avLst/>
          </a:prstGeom>
        </p:spPr>
      </p:pic>
      <p:pic>
        <p:nvPicPr>
          <p:cNvPr id="25" name="Picture 24">
            <a:extLst>
              <a:ext uri="{FF2B5EF4-FFF2-40B4-BE49-F238E27FC236}">
                <a16:creationId xmlns:a16="http://schemas.microsoft.com/office/drawing/2014/main" id="{56F83A6C-75BE-F797-D2E3-BA29DDA5F245}"/>
              </a:ext>
            </a:extLst>
          </p:cNvPr>
          <p:cNvPicPr>
            <a:picLocks noChangeAspect="1"/>
          </p:cNvPicPr>
          <p:nvPr/>
        </p:nvPicPr>
        <p:blipFill rotWithShape="1">
          <a:blip r:embed="rId6"/>
          <a:srcRect t="45908"/>
          <a:stretch/>
        </p:blipFill>
        <p:spPr>
          <a:xfrm>
            <a:off x="6150932" y="5406184"/>
            <a:ext cx="4996677" cy="467793"/>
          </a:xfrm>
          <a:prstGeom prst="rect">
            <a:avLst/>
          </a:prstGeom>
        </p:spPr>
      </p:pic>
      <p:cxnSp>
        <p:nvCxnSpPr>
          <p:cNvPr id="26" name="Straight Arrow Connector 25">
            <a:extLst>
              <a:ext uri="{FF2B5EF4-FFF2-40B4-BE49-F238E27FC236}">
                <a16:creationId xmlns:a16="http://schemas.microsoft.com/office/drawing/2014/main" id="{33B58EC2-C2FC-1A4C-766E-3E668350360A}"/>
              </a:ext>
            </a:extLst>
          </p:cNvPr>
          <p:cNvCxnSpPr>
            <a:cxnSpLocks/>
            <a:stCxn id="24" idx="3"/>
            <a:endCxn id="25" idx="1"/>
          </p:cNvCxnSpPr>
          <p:nvPr/>
        </p:nvCxnSpPr>
        <p:spPr>
          <a:xfrm>
            <a:off x="5685173" y="5640081"/>
            <a:ext cx="465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132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DEF99-311A-FA07-F1D8-68D94D109E47}"/>
              </a:ext>
            </a:extLst>
          </p:cNvPr>
          <p:cNvSpPr>
            <a:spLocks noGrp="1"/>
          </p:cNvSpPr>
          <p:nvPr>
            <p:ph type="title"/>
          </p:nvPr>
        </p:nvSpPr>
        <p:spPr>
          <a:xfrm>
            <a:off x="688496" y="391403"/>
            <a:ext cx="10812411" cy="1297238"/>
          </a:xfrm>
        </p:spPr>
        <p:txBody>
          <a:bodyPr anchor="t">
            <a:normAutofit fontScale="90000"/>
          </a:bodyPr>
          <a:lstStyle/>
          <a:p>
            <a:pPr algn="ctr" rtl="1"/>
            <a:r>
              <a:rPr lang="he-IL" sz="4000" dirty="0">
                <a:solidFill>
                  <a:schemeClr val="bg1"/>
                </a:solidFill>
                <a:cs typeface="+mn-cs"/>
              </a:rPr>
              <a:t>מאמר 2</a:t>
            </a:r>
            <a:br>
              <a:rPr lang="en-US" sz="4000" dirty="0">
                <a:solidFill>
                  <a:schemeClr val="bg1"/>
                </a:solidFill>
                <a:cs typeface="+mn-cs"/>
              </a:rPr>
            </a:br>
            <a:r>
              <a:rPr lang="en-US" sz="2200" dirty="0">
                <a:solidFill>
                  <a:schemeClr val="bg1"/>
                </a:solidFill>
                <a:cs typeface="+mn-cs"/>
              </a:rPr>
              <a:t>Getting Grammars into Shape for Block-Based Editors</a:t>
            </a:r>
            <a:br>
              <a:rPr lang="he-IL" sz="2200" dirty="0">
                <a:solidFill>
                  <a:schemeClr val="bg1"/>
                </a:solidFill>
                <a:cs typeface="+mn-cs"/>
              </a:rPr>
            </a:br>
            <a:r>
              <a:rPr lang="he-IL" sz="4000" dirty="0">
                <a:solidFill>
                  <a:schemeClr val="bg1"/>
                </a:solidFill>
                <a:cs typeface="+mn-cs"/>
              </a:rPr>
              <a:t>שיעור ההפשטה</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895E00-0A1F-2165-3A7C-B24D22069977}"/>
              </a:ext>
            </a:extLst>
          </p:cNvPr>
          <p:cNvSpPr>
            <a:spLocks noGrp="1"/>
          </p:cNvSpPr>
          <p:nvPr>
            <p:ph idx="1"/>
          </p:nvPr>
        </p:nvSpPr>
        <p:spPr>
          <a:xfrm>
            <a:off x="1154256" y="2004519"/>
            <a:ext cx="9880893" cy="4799082"/>
          </a:xfrm>
        </p:spPr>
        <p:txBody>
          <a:bodyPr>
            <a:normAutofit/>
          </a:bodyPr>
          <a:lstStyle/>
          <a:p>
            <a:pPr algn="r" rtl="1"/>
            <a:r>
              <a:rPr lang="he-IL" sz="2400" dirty="0">
                <a:latin typeface="David" panose="020E0502060401010101" pitchFamily="34" charset="-79"/>
                <a:cs typeface="David" panose="020E0502060401010101" pitchFamily="34" charset="-79"/>
              </a:rPr>
              <a:t>בטבלה הבאה ניתן לראות את השפעת </a:t>
            </a:r>
            <a:r>
              <a:rPr lang="en-US" sz="2400" dirty="0">
                <a:latin typeface="David" panose="020E0502060401010101" pitchFamily="34" charset="-79"/>
                <a:cs typeface="David" panose="020E0502060401010101" pitchFamily="34" charset="-79"/>
              </a:rPr>
              <a:t>S/Kogi</a:t>
            </a:r>
            <a:r>
              <a:rPr lang="he-IL" sz="2400" dirty="0">
                <a:latin typeface="David" panose="020E0502060401010101" pitchFamily="34" charset="-79"/>
                <a:cs typeface="David" panose="020E0502060401010101" pitchFamily="34" charset="-79"/>
              </a:rPr>
              <a:t> בהורדת כמות הבלוקים והקטגוריות כמדד להצלחת הכלי בהפשטת התוצר.</a:t>
            </a:r>
          </a:p>
          <a:p>
            <a:pPr algn="r" rtl="1"/>
            <a:r>
              <a:rPr lang="he-IL" sz="2400" dirty="0">
                <a:latin typeface="David" panose="020E0502060401010101" pitchFamily="34" charset="-79"/>
                <a:cs typeface="David" panose="020E0502060401010101" pitchFamily="34" charset="-79"/>
              </a:rPr>
              <a:t>ניתן לראות הפחתה משמעותית </a:t>
            </a:r>
            <a:r>
              <a:rPr lang="he-IL" sz="2400" dirty="0" err="1">
                <a:latin typeface="David" panose="020E0502060401010101" pitchFamily="34" charset="-79"/>
                <a:cs typeface="David" panose="020E0502060401010101" pitchFamily="34" charset="-79"/>
              </a:rPr>
              <a:t>בכמחצית</a:t>
            </a:r>
            <a:r>
              <a:rPr lang="he-IL" sz="2400" dirty="0">
                <a:latin typeface="David" panose="020E0502060401010101" pitchFamily="34" charset="-79"/>
                <a:cs typeface="David" panose="020E0502060401010101" pitchFamily="34" charset="-79"/>
              </a:rPr>
              <a:t> מכמות הבלוקים והקטגוריות לעומת </a:t>
            </a:r>
            <a:r>
              <a:rPr lang="en-US" sz="2400" dirty="0">
                <a:latin typeface="David" panose="020E0502060401010101" pitchFamily="34" charset="-79"/>
                <a:cs typeface="David" panose="020E0502060401010101" pitchFamily="34" charset="-79"/>
              </a:rPr>
              <a:t>Kogi</a:t>
            </a:r>
            <a:r>
              <a:rPr lang="he-IL" sz="2400" dirty="0">
                <a:latin typeface="David" panose="020E0502060401010101" pitchFamily="34" charset="-79"/>
                <a:cs typeface="David" panose="020E0502060401010101" pitchFamily="34" charset="-79"/>
              </a:rPr>
              <a:t>.</a:t>
            </a:r>
          </a:p>
        </p:txBody>
      </p:sp>
      <p:pic>
        <p:nvPicPr>
          <p:cNvPr id="5" name="Picture 4">
            <a:extLst>
              <a:ext uri="{FF2B5EF4-FFF2-40B4-BE49-F238E27FC236}">
                <a16:creationId xmlns:a16="http://schemas.microsoft.com/office/drawing/2014/main" id="{310547AA-6153-9801-5683-8270B9A1FB3B}"/>
              </a:ext>
            </a:extLst>
          </p:cNvPr>
          <p:cNvPicPr>
            <a:picLocks noChangeAspect="1"/>
          </p:cNvPicPr>
          <p:nvPr/>
        </p:nvPicPr>
        <p:blipFill>
          <a:blip r:embed="rId3"/>
          <a:stretch>
            <a:fillRect/>
          </a:stretch>
        </p:blipFill>
        <p:spPr>
          <a:xfrm>
            <a:off x="1614041" y="3255772"/>
            <a:ext cx="8969454" cy="3532289"/>
          </a:xfrm>
          <a:prstGeom prst="rect">
            <a:avLst/>
          </a:prstGeom>
        </p:spPr>
      </p:pic>
    </p:spTree>
    <p:extLst>
      <p:ext uri="{BB962C8B-B14F-4D97-AF65-F5344CB8AC3E}">
        <p14:creationId xmlns:p14="http://schemas.microsoft.com/office/powerpoint/2010/main" val="1381917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895E00-0A1F-2165-3A7C-B24D22069977}"/>
              </a:ext>
            </a:extLst>
          </p:cNvPr>
          <p:cNvSpPr>
            <a:spLocks noGrp="1"/>
          </p:cNvSpPr>
          <p:nvPr>
            <p:ph idx="1"/>
          </p:nvPr>
        </p:nvSpPr>
        <p:spPr>
          <a:xfrm>
            <a:off x="738640" y="1837791"/>
            <a:ext cx="11265876" cy="4988051"/>
          </a:xfrm>
        </p:spPr>
        <p:txBody>
          <a:bodyPr>
            <a:normAutofit fontScale="92500" lnSpcReduction="10000"/>
          </a:bodyPr>
          <a:lstStyle/>
          <a:p>
            <a:pPr algn="r" rtl="1"/>
            <a:r>
              <a:rPr lang="he-IL" b="1" dirty="0">
                <a:latin typeface="David" panose="020E0502060401010101" pitchFamily="34" charset="-79"/>
                <a:cs typeface="David" panose="020E0502060401010101" pitchFamily="34" charset="-79"/>
              </a:rPr>
              <a:t>עומק </a:t>
            </a:r>
            <a:r>
              <a:rPr lang="en-US" b="1" dirty="0">
                <a:latin typeface="David" panose="020E0502060401010101" pitchFamily="34" charset="-79"/>
                <a:cs typeface="David" panose="020E0502060401010101" pitchFamily="34" charset="-79"/>
              </a:rPr>
              <a:t>inline</a:t>
            </a:r>
            <a:r>
              <a:rPr lang="he-IL" b="1" dirty="0">
                <a:latin typeface="David" panose="020E0502060401010101" pitchFamily="34" charset="-79"/>
                <a:cs typeface="David" panose="020E0502060401010101" pitchFamily="34" charset="-79"/>
              </a:rPr>
              <a:t> </a:t>
            </a:r>
            <a:r>
              <a:rPr lang="he-IL" sz="2400" dirty="0">
                <a:latin typeface="David" panose="020E0502060401010101" pitchFamily="34" charset="-79"/>
                <a:cs typeface="David" panose="020E0502060401010101" pitchFamily="34" charset="-79"/>
              </a:rPr>
              <a:t>– בגישת </a:t>
            </a:r>
            <a:r>
              <a:rPr lang="en-US" sz="2400" dirty="0">
                <a:latin typeface="David" panose="020E0502060401010101" pitchFamily="34" charset="-79"/>
                <a:cs typeface="David" panose="020E0502060401010101" pitchFamily="34" charset="-79"/>
              </a:rPr>
              <a:t>S/Kogi</a:t>
            </a:r>
            <a:r>
              <a:rPr lang="he-IL" sz="2400" dirty="0">
                <a:latin typeface="David" panose="020E0502060401010101" pitchFamily="34" charset="-79"/>
                <a:cs typeface="David" panose="020E0502060401010101" pitchFamily="34" charset="-79"/>
              </a:rPr>
              <a:t> חוטרים לכמה שפחות בלוקים אך לעיתים זה עלול לפגוע בשמישות.</a:t>
            </a:r>
            <a:br>
              <a:rPr lang="en-US" sz="2400" dirty="0">
                <a:latin typeface="David" panose="020E0502060401010101" pitchFamily="34" charset="-79"/>
                <a:cs typeface="David" panose="020E0502060401010101" pitchFamily="34" charset="-79"/>
              </a:rPr>
            </a:br>
            <a:r>
              <a:rPr lang="he-IL" sz="2400" dirty="0">
                <a:latin typeface="David" panose="020E0502060401010101" pitchFamily="34" charset="-79"/>
                <a:cs typeface="David" panose="020E0502060401010101" pitchFamily="34" charset="-79"/>
              </a:rPr>
              <a:t>ניתן לתת למשתמש לקבוע עומק או לבחור חוקים שלא יבוצעו עליהם הפשטה.</a:t>
            </a:r>
          </a:p>
          <a:p>
            <a:pPr algn="r" rtl="1"/>
            <a:endParaRPr lang="he-IL" sz="2400" dirty="0">
              <a:latin typeface="David" panose="020E0502060401010101" pitchFamily="34" charset="-79"/>
              <a:cs typeface="David" panose="020E0502060401010101" pitchFamily="34" charset="-79"/>
            </a:endParaRPr>
          </a:p>
          <a:p>
            <a:pPr algn="r" rtl="1"/>
            <a:r>
              <a:rPr lang="en-US" b="1" dirty="0">
                <a:latin typeface="David" panose="020E0502060401010101" pitchFamily="34" charset="-79"/>
                <a:cs typeface="David" panose="020E0502060401010101" pitchFamily="34" charset="-79"/>
              </a:rPr>
              <a:t>Block Shadows</a:t>
            </a:r>
            <a:r>
              <a:rPr lang="he-IL" b="1" dirty="0">
                <a:latin typeface="David" panose="020E0502060401010101" pitchFamily="34" charset="-79"/>
                <a:cs typeface="David" panose="020E0502060401010101" pitchFamily="34" charset="-79"/>
              </a:rPr>
              <a:t> </a:t>
            </a:r>
            <a:r>
              <a:rPr lang="he-IL" sz="2400" dirty="0">
                <a:latin typeface="David" panose="020E0502060401010101" pitchFamily="34" charset="-79"/>
                <a:cs typeface="David" panose="020E0502060401010101" pitchFamily="34" charset="-79"/>
              </a:rPr>
              <a:t>– לעיתים היוריסטיקה תציע בלוקים לא מתאימים ותזיק לשימושיות, ניתן לתת למשתמש להציע שימוש בתתי-בלוקים עם תתי </a:t>
            </a:r>
            <a:r>
              <a:rPr lang="en-US" sz="2400" dirty="0">
                <a:latin typeface="David" panose="020E0502060401010101" pitchFamily="34" charset="-79"/>
                <a:cs typeface="David" panose="020E0502060401010101" pitchFamily="34" charset="-79"/>
              </a:rPr>
              <a:t>shadow blocks</a:t>
            </a:r>
            <a:r>
              <a:rPr lang="he-IL" sz="2400" dirty="0">
                <a:latin typeface="David" panose="020E0502060401010101" pitchFamily="34" charset="-79"/>
                <a:cs typeface="David" panose="020E0502060401010101" pitchFamily="34" charset="-79"/>
              </a:rPr>
              <a:t> על מנת להיות מדויקים יותר.</a:t>
            </a:r>
          </a:p>
          <a:p>
            <a:pPr algn="r" rtl="1"/>
            <a:endParaRPr lang="he-IL" sz="2400" b="1" dirty="0">
              <a:latin typeface="David" panose="020E0502060401010101" pitchFamily="34" charset="-79"/>
              <a:cs typeface="David" panose="020E0502060401010101" pitchFamily="34" charset="-79"/>
            </a:endParaRPr>
          </a:p>
          <a:p>
            <a:pPr algn="r" rtl="1"/>
            <a:r>
              <a:rPr lang="en-US" b="1" dirty="0">
                <a:latin typeface="David" panose="020E0502060401010101" pitchFamily="34" charset="-79"/>
                <a:cs typeface="David" panose="020E0502060401010101" pitchFamily="34" charset="-79"/>
              </a:rPr>
              <a:t>Block </a:t>
            </a:r>
            <a:r>
              <a:rPr lang="en-US" b="1" dirty="0" err="1">
                <a:latin typeface="David" panose="020E0502060401010101" pitchFamily="34" charset="-79"/>
                <a:cs typeface="David" panose="020E0502060401010101" pitchFamily="34" charset="-79"/>
              </a:rPr>
              <a:t>Lables</a:t>
            </a:r>
            <a:r>
              <a:rPr lang="he-IL" b="1" dirty="0">
                <a:latin typeface="David" panose="020E0502060401010101" pitchFamily="34" charset="-79"/>
                <a:cs typeface="David" panose="020E0502060401010101" pitchFamily="34" charset="-79"/>
              </a:rPr>
              <a:t> </a:t>
            </a:r>
            <a:r>
              <a:rPr lang="he-IL" sz="2400" dirty="0">
                <a:latin typeface="David" panose="020E0502060401010101" pitchFamily="34" charset="-79"/>
                <a:cs typeface="David" panose="020E0502060401010101" pitchFamily="34" charset="-79"/>
              </a:rPr>
              <a:t>– ללא יצירת תוויות בלוקים אופטימלית, במיוחד לאור </a:t>
            </a:r>
            <a:r>
              <a:rPr lang="he-IL" sz="2400" dirty="0" err="1">
                <a:latin typeface="David" panose="020E0502060401010101" pitchFamily="34" charset="-79"/>
                <a:cs typeface="David" panose="020E0502060401010101" pitchFamily="34" charset="-79"/>
              </a:rPr>
              <a:t>ההשפטה</a:t>
            </a:r>
            <a:r>
              <a:rPr lang="he-IL" sz="2400" dirty="0">
                <a:latin typeface="David" panose="020E0502060401010101" pitchFamily="34" charset="-79"/>
                <a:cs typeface="David" panose="020E0502060401010101" pitchFamily="34" charset="-79"/>
              </a:rPr>
              <a:t> המשנה את המבנה המקורי </a:t>
            </a:r>
            <a:r>
              <a:rPr lang="he-IL" sz="2400" dirty="0" err="1">
                <a:latin typeface="David" panose="020E0502060401010101" pitchFamily="34" charset="-79"/>
                <a:cs typeface="David" panose="020E0502060401010101" pitchFamily="34" charset="-79"/>
              </a:rPr>
              <a:t>שהמתשמש</a:t>
            </a:r>
            <a:r>
              <a:rPr lang="he-IL" sz="2400" dirty="0">
                <a:latin typeface="David" panose="020E0502060401010101" pitchFamily="34" charset="-79"/>
                <a:cs typeface="David" panose="020E0502060401010101" pitchFamily="34" charset="-79"/>
              </a:rPr>
              <a:t> יצר. </a:t>
            </a:r>
          </a:p>
          <a:p>
            <a:pPr algn="r" rtl="1"/>
            <a:endParaRPr lang="he-IL" sz="2400" dirty="0">
              <a:latin typeface="David" panose="020E0502060401010101" pitchFamily="34" charset="-79"/>
              <a:cs typeface="David" panose="020E0502060401010101" pitchFamily="34" charset="-79"/>
            </a:endParaRPr>
          </a:p>
          <a:p>
            <a:pPr algn="r" rtl="1"/>
            <a:r>
              <a:rPr lang="en-US" b="1" dirty="0">
                <a:latin typeface="David" panose="020E0502060401010101" pitchFamily="34" charset="-79"/>
                <a:cs typeface="David" panose="020E0502060401010101" pitchFamily="34" charset="-79"/>
              </a:rPr>
              <a:t>DSL vs. General Purpose PL</a:t>
            </a:r>
            <a:r>
              <a:rPr lang="he-IL" b="1" dirty="0">
                <a:latin typeface="David" panose="020E0502060401010101" pitchFamily="34" charset="-79"/>
                <a:cs typeface="David" panose="020E0502060401010101" pitchFamily="34" charset="-79"/>
              </a:rPr>
              <a:t> </a:t>
            </a:r>
            <a:r>
              <a:rPr lang="he-IL" sz="2400" dirty="0">
                <a:latin typeface="David" panose="020E0502060401010101" pitchFamily="34" charset="-79"/>
                <a:cs typeface="David" panose="020E0502060401010101" pitchFamily="34" charset="-79"/>
              </a:rPr>
              <a:t>– במקרה של </a:t>
            </a:r>
            <a:r>
              <a:rPr lang="en-US" sz="2400" dirty="0">
                <a:latin typeface="David" panose="020E0502060401010101" pitchFamily="34" charset="-79"/>
                <a:cs typeface="David" panose="020E0502060401010101" pitchFamily="34" charset="-79"/>
              </a:rPr>
              <a:t>Java</a:t>
            </a:r>
            <a:r>
              <a:rPr lang="he-IL" sz="2400" dirty="0">
                <a:latin typeface="David" panose="020E0502060401010101" pitchFamily="34" charset="-79"/>
                <a:cs typeface="David" panose="020E0502060401010101" pitchFamily="34" charset="-79"/>
              </a:rPr>
              <a:t> למשל, </a:t>
            </a:r>
            <a:r>
              <a:rPr lang="en-US" sz="2400" dirty="0">
                <a:latin typeface="David" panose="020E0502060401010101" pitchFamily="34" charset="-79"/>
                <a:cs typeface="David" panose="020E0502060401010101" pitchFamily="34" charset="-79"/>
              </a:rPr>
              <a:t>S/Kogi</a:t>
            </a:r>
            <a:r>
              <a:rPr lang="he-IL" sz="2400" dirty="0">
                <a:latin typeface="David" panose="020E0502060401010101" pitchFamily="34" charset="-79"/>
                <a:cs typeface="David" panose="020E0502060401010101" pitchFamily="34" charset="-79"/>
              </a:rPr>
              <a:t> הגיע לביצועים פחותים עקב ריבוי שדות אופציונליים. מחקר נוסף נדרש בתחום שפות תכנות </a:t>
            </a:r>
            <a:r>
              <a:rPr lang="en-US" sz="2400" dirty="0">
                <a:latin typeface="David" panose="020E0502060401010101" pitchFamily="34" charset="-79"/>
                <a:cs typeface="David" panose="020E0502060401010101" pitchFamily="34" charset="-79"/>
              </a:rPr>
              <a:t>General purpose</a:t>
            </a:r>
            <a:r>
              <a:rPr lang="he-IL" sz="2400" dirty="0">
                <a:latin typeface="David" panose="020E0502060401010101" pitchFamily="34" charset="-79"/>
                <a:cs typeface="David" panose="020E0502060401010101" pitchFamily="34" charset="-79"/>
              </a:rPr>
              <a:t>.</a:t>
            </a:r>
          </a:p>
          <a:p>
            <a:pPr algn="r" rtl="1"/>
            <a:endParaRPr lang="he-IL" b="1" dirty="0">
              <a:latin typeface="David" panose="020E0502060401010101" pitchFamily="34" charset="-79"/>
              <a:cs typeface="David" panose="020E0502060401010101" pitchFamily="34" charset="-79"/>
            </a:endParaRPr>
          </a:p>
          <a:p>
            <a:pPr algn="r" rtl="1"/>
            <a:r>
              <a:rPr lang="he-IL" b="1" dirty="0">
                <a:latin typeface="David" panose="020E0502060401010101" pitchFamily="34" charset="-79"/>
                <a:cs typeface="David" panose="020E0502060401010101" pitchFamily="34" charset="-79"/>
              </a:rPr>
              <a:t>מבדק משתמשים </a:t>
            </a:r>
            <a:r>
              <a:rPr lang="he-IL" sz="2400" dirty="0">
                <a:latin typeface="David" panose="020E0502060401010101" pitchFamily="34" charset="-79"/>
                <a:cs typeface="David" panose="020E0502060401010101" pitchFamily="34" charset="-79"/>
              </a:rPr>
              <a:t>לבחינת שיפור השימושיות והזמן בשימוש ב-</a:t>
            </a:r>
            <a:r>
              <a:rPr lang="en-US" sz="2400" dirty="0">
                <a:latin typeface="David" panose="020E0502060401010101" pitchFamily="34" charset="-79"/>
                <a:cs typeface="David" panose="020E0502060401010101" pitchFamily="34" charset="-79"/>
              </a:rPr>
              <a:t>S/Kogi</a:t>
            </a:r>
            <a:endParaRPr lang="he-IL" sz="2400" b="1" dirty="0">
              <a:latin typeface="David" panose="020E0502060401010101" pitchFamily="34" charset="-79"/>
              <a:cs typeface="David" panose="020E0502060401010101" pitchFamily="34" charset="-79"/>
            </a:endParaRPr>
          </a:p>
        </p:txBody>
      </p:sp>
      <p:sp>
        <p:nvSpPr>
          <p:cNvPr id="6" name="Title 1">
            <a:extLst>
              <a:ext uri="{FF2B5EF4-FFF2-40B4-BE49-F238E27FC236}">
                <a16:creationId xmlns:a16="http://schemas.microsoft.com/office/drawing/2014/main" id="{A30073C7-F5DD-2098-1E46-385F95379535}"/>
              </a:ext>
            </a:extLst>
          </p:cNvPr>
          <p:cNvSpPr txBox="1">
            <a:spLocks/>
          </p:cNvSpPr>
          <p:nvPr/>
        </p:nvSpPr>
        <p:spPr>
          <a:xfrm>
            <a:off x="578425" y="92524"/>
            <a:ext cx="11035139" cy="165278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1"/>
            <a:r>
              <a:rPr lang="he-IL" sz="4000" dirty="0">
                <a:solidFill>
                  <a:schemeClr val="bg1"/>
                </a:solidFill>
                <a:cs typeface="+mn-cs"/>
              </a:rPr>
              <a:t>מאמר 2</a:t>
            </a:r>
            <a:br>
              <a:rPr lang="he-IL" sz="4000" dirty="0">
                <a:solidFill>
                  <a:schemeClr val="bg1"/>
                </a:solidFill>
                <a:cs typeface="+mn-cs"/>
              </a:rPr>
            </a:br>
            <a:r>
              <a:rPr lang="en-US" sz="2000" dirty="0">
                <a:solidFill>
                  <a:schemeClr val="bg1"/>
                </a:solidFill>
                <a:cs typeface="+mn-cs"/>
              </a:rPr>
              <a:t>Getting Grammars into Shape for Block-Based Editors</a:t>
            </a:r>
            <a:br>
              <a:rPr lang="en-US" sz="4000" dirty="0">
                <a:solidFill>
                  <a:schemeClr val="bg1"/>
                </a:solidFill>
                <a:cs typeface="+mn-cs"/>
              </a:rPr>
            </a:br>
            <a:r>
              <a:rPr lang="he-IL" sz="4000" dirty="0">
                <a:solidFill>
                  <a:schemeClr val="bg1"/>
                </a:solidFill>
                <a:cs typeface="+mn-cs"/>
              </a:rPr>
              <a:t>כיווני המשך</a:t>
            </a:r>
          </a:p>
        </p:txBody>
      </p:sp>
    </p:spTree>
    <p:extLst>
      <p:ext uri="{BB962C8B-B14F-4D97-AF65-F5344CB8AC3E}">
        <p14:creationId xmlns:p14="http://schemas.microsoft.com/office/powerpoint/2010/main" val="7430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DEF99-311A-FA07-F1D8-68D94D109E47}"/>
              </a:ext>
            </a:extLst>
          </p:cNvPr>
          <p:cNvSpPr>
            <a:spLocks noGrp="1"/>
          </p:cNvSpPr>
          <p:nvPr>
            <p:ph type="title"/>
          </p:nvPr>
        </p:nvSpPr>
        <p:spPr>
          <a:xfrm>
            <a:off x="1156851" y="555876"/>
            <a:ext cx="9888496" cy="900131"/>
          </a:xfrm>
        </p:spPr>
        <p:txBody>
          <a:bodyPr anchor="t">
            <a:normAutofit/>
          </a:bodyPr>
          <a:lstStyle/>
          <a:p>
            <a:pPr algn="ctr" rtl="1"/>
            <a:r>
              <a:rPr lang="he-IL" sz="4000" dirty="0">
                <a:solidFill>
                  <a:schemeClr val="bg1"/>
                </a:solidFill>
                <a:cs typeface="+mn-cs"/>
              </a:rPr>
              <a:t>רקע - כללי</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895E00-0A1F-2165-3A7C-B24D22069977}"/>
              </a:ext>
            </a:extLst>
          </p:cNvPr>
          <p:cNvSpPr>
            <a:spLocks noGrp="1"/>
          </p:cNvSpPr>
          <p:nvPr>
            <p:ph idx="1"/>
          </p:nvPr>
        </p:nvSpPr>
        <p:spPr>
          <a:xfrm>
            <a:off x="1366371" y="1779273"/>
            <a:ext cx="10252298" cy="4799082"/>
          </a:xfrm>
        </p:spPr>
        <p:txBody>
          <a:bodyPr>
            <a:normAutofit/>
          </a:bodyPr>
          <a:lstStyle/>
          <a:p>
            <a:pPr algn="r" rtl="1"/>
            <a:r>
              <a:rPr lang="he-IL" sz="2400" dirty="0">
                <a:latin typeface="David" panose="020E0502060401010101" pitchFamily="34" charset="-79"/>
                <a:cs typeface="David" panose="020E0502060401010101" pitchFamily="34" charset="-79"/>
              </a:rPr>
              <a:t>סביבות מבוססות בלוקים (</a:t>
            </a:r>
            <a:r>
              <a:rPr lang="en-US" sz="2400" dirty="0">
                <a:latin typeface="David" panose="020E0502060401010101" pitchFamily="34" charset="-79"/>
                <a:cs typeface="David" panose="020E0502060401010101" pitchFamily="34" charset="-79"/>
              </a:rPr>
              <a:t>BBE*</a:t>
            </a:r>
            <a:r>
              <a:rPr lang="he-IL" sz="2400" dirty="0">
                <a:latin typeface="David" panose="020E0502060401010101" pitchFamily="34" charset="-79"/>
                <a:cs typeface="David" panose="020E0502060401010101" pitchFamily="34" charset="-79"/>
              </a:rPr>
              <a:t>) כדוגמת </a:t>
            </a:r>
            <a:r>
              <a:rPr lang="en-US" sz="2400" dirty="0">
                <a:latin typeface="David" panose="020E0502060401010101" pitchFamily="34" charset="-79"/>
                <a:cs typeface="David" panose="020E0502060401010101" pitchFamily="34" charset="-79"/>
              </a:rPr>
              <a:t>Google Blockly</a:t>
            </a:r>
            <a:r>
              <a:rPr lang="he-IL" sz="2400" dirty="0">
                <a:latin typeface="David" panose="020E0502060401010101" pitchFamily="34" charset="-79"/>
                <a:cs typeface="David" panose="020E0502060401010101" pitchFamily="34" charset="-79"/>
              </a:rPr>
              <a:t> משתמשות במטאפורה של פאזל לכתיבת תוכניות מחשב. </a:t>
            </a:r>
          </a:p>
          <a:p>
            <a:pPr lvl="1" algn="r" rtl="1"/>
            <a:r>
              <a:rPr lang="he-IL" sz="2000" dirty="0">
                <a:latin typeface="David" panose="020E0502060401010101" pitchFamily="34" charset="-79"/>
                <a:cs typeface="David" panose="020E0502060401010101" pitchFamily="34" charset="-79"/>
              </a:rPr>
              <a:t>נפוצות בתחום הדרכת תכנות ומספקות ממשק נוח לשפות </a:t>
            </a:r>
            <a:r>
              <a:rPr lang="en-US" sz="2000" dirty="0">
                <a:latin typeface="David" panose="020E0502060401010101" pitchFamily="34" charset="-79"/>
                <a:cs typeface="David" panose="020E0502060401010101" pitchFamily="34" charset="-79"/>
              </a:rPr>
              <a:t>Domain-specific</a:t>
            </a:r>
            <a:r>
              <a:rPr lang="he-IL" sz="2000" dirty="0">
                <a:latin typeface="David" panose="020E0502060401010101" pitchFamily="34" charset="-79"/>
                <a:cs typeface="David" panose="020E0502060401010101" pitchFamily="34" charset="-79"/>
              </a:rPr>
              <a:t> (</a:t>
            </a:r>
            <a:r>
              <a:rPr lang="en-US" sz="2000" dirty="0">
                <a:latin typeface="David" panose="020E0502060401010101" pitchFamily="34" charset="-79"/>
                <a:cs typeface="David" panose="020E0502060401010101" pitchFamily="34" charset="-79"/>
              </a:rPr>
              <a:t>DSL</a:t>
            </a:r>
            <a:r>
              <a:rPr lang="he-IL" sz="2000" dirty="0">
                <a:latin typeface="David" panose="020E0502060401010101" pitchFamily="34" charset="-79"/>
                <a:cs typeface="David" panose="020E0502060401010101" pitchFamily="34" charset="-79"/>
              </a:rPr>
              <a:t>) שאינם מיועדים בהכרח למפתחים מנוסים או מתחום התוכנה בכלל.</a:t>
            </a:r>
          </a:p>
          <a:p>
            <a:pPr algn="r" rtl="1"/>
            <a:endParaRPr lang="he-IL" sz="2200" dirty="0">
              <a:latin typeface="David" panose="020E0502060401010101" pitchFamily="34" charset="-79"/>
              <a:cs typeface="David" panose="020E0502060401010101" pitchFamily="34" charset="-79"/>
            </a:endParaRPr>
          </a:p>
          <a:p>
            <a:pPr algn="r" rtl="1"/>
            <a:r>
              <a:rPr lang="he-IL" sz="2200" dirty="0">
                <a:latin typeface="David" panose="020E0502060401010101" pitchFamily="34" charset="-79"/>
                <a:cs typeface="David" panose="020E0502060401010101" pitchFamily="34" charset="-79"/>
              </a:rPr>
              <a:t>במסגרת הסמינר ניתן פסוק מסוים בכתיב </a:t>
            </a:r>
            <a:r>
              <a:rPr lang="en-US" sz="2200" dirty="0">
                <a:latin typeface="David" panose="020E0502060401010101" pitchFamily="34" charset="-79"/>
                <a:cs typeface="David" panose="020E0502060401010101" pitchFamily="34" charset="-79"/>
              </a:rPr>
              <a:t>BNF</a:t>
            </a:r>
            <a:r>
              <a:rPr lang="he-IL" sz="2200" dirty="0">
                <a:latin typeface="David" panose="020E0502060401010101" pitchFamily="34" charset="-79"/>
                <a:cs typeface="David" panose="020E0502060401010101" pitchFamily="34" charset="-79"/>
              </a:rPr>
              <a:t>, ונעשה מחקר תיאורטי ומעשי על </a:t>
            </a:r>
            <a:r>
              <a:rPr lang="he-IL" sz="2200" dirty="0" err="1">
                <a:latin typeface="David" panose="020E0502060401010101" pitchFamily="34" charset="-79"/>
                <a:cs typeface="David" panose="020E0502060401010101" pitchFamily="34" charset="-79"/>
              </a:rPr>
              <a:t>הנגשתו</a:t>
            </a:r>
            <a:r>
              <a:rPr lang="he-IL" sz="2200" dirty="0">
                <a:latin typeface="David" panose="020E0502060401010101" pitchFamily="34" charset="-79"/>
                <a:cs typeface="David" panose="020E0502060401010101" pitchFamily="34" charset="-79"/>
              </a:rPr>
              <a:t> ב-</a:t>
            </a:r>
            <a:r>
              <a:rPr lang="en-US" sz="2200" dirty="0">
                <a:latin typeface="David" panose="020E0502060401010101" pitchFamily="34" charset="-79"/>
                <a:cs typeface="David" panose="020E0502060401010101" pitchFamily="34" charset="-79"/>
              </a:rPr>
              <a:t>BBE</a:t>
            </a:r>
            <a:r>
              <a:rPr lang="he-IL" sz="2200" dirty="0">
                <a:latin typeface="David" panose="020E0502060401010101" pitchFamily="34" charset="-79"/>
                <a:cs typeface="David" panose="020E0502060401010101" pitchFamily="34" charset="-79"/>
              </a:rPr>
              <a:t> בהתבסס על מספר מאמרים וכלים טכנולוגיים מודרניים.</a:t>
            </a:r>
          </a:p>
          <a:p>
            <a:pPr algn="r" rtl="1"/>
            <a:endParaRPr lang="he-IL" sz="2200" dirty="0">
              <a:latin typeface="David" panose="020E0502060401010101" pitchFamily="34" charset="-79"/>
              <a:cs typeface="David" panose="020E0502060401010101" pitchFamily="34" charset="-79"/>
            </a:endParaRPr>
          </a:p>
        </p:txBody>
      </p:sp>
      <p:pic>
        <p:nvPicPr>
          <p:cNvPr id="4" name="Picture 3" descr="A close-up of a computer code">
            <a:extLst>
              <a:ext uri="{FF2B5EF4-FFF2-40B4-BE49-F238E27FC236}">
                <a16:creationId xmlns:a16="http://schemas.microsoft.com/office/drawing/2014/main" id="{AA6E6E8A-E062-876C-271C-C2EBA8FC90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654" y="4228072"/>
            <a:ext cx="10023693" cy="2455805"/>
          </a:xfrm>
          <a:prstGeom prst="rect">
            <a:avLst/>
          </a:prstGeom>
        </p:spPr>
      </p:pic>
      <p:sp>
        <p:nvSpPr>
          <p:cNvPr id="5" name="TextBox 4">
            <a:extLst>
              <a:ext uri="{FF2B5EF4-FFF2-40B4-BE49-F238E27FC236}">
                <a16:creationId xmlns:a16="http://schemas.microsoft.com/office/drawing/2014/main" id="{2AF6E62E-7828-88D8-8DCB-A14A5320926A}"/>
              </a:ext>
            </a:extLst>
          </p:cNvPr>
          <p:cNvSpPr txBox="1"/>
          <p:nvPr/>
        </p:nvSpPr>
        <p:spPr>
          <a:xfrm>
            <a:off x="4274275" y="6578355"/>
            <a:ext cx="3565400" cy="307777"/>
          </a:xfrm>
          <a:prstGeom prst="rect">
            <a:avLst/>
          </a:prstGeom>
          <a:noFill/>
        </p:spPr>
        <p:txBody>
          <a:bodyPr wrap="none" rtlCol="1">
            <a:spAutoFit/>
          </a:bodyPr>
          <a:lstStyle/>
          <a:p>
            <a:pPr algn="r" rtl="1"/>
            <a:r>
              <a:rPr lang="he-IL" sz="1400" u="sng" dirty="0"/>
              <a:t>דקדוק חסר הקשר בכתיב </a:t>
            </a:r>
            <a:r>
              <a:rPr lang="en-US" sz="1400" u="sng" dirty="0"/>
              <a:t>BNF </a:t>
            </a:r>
            <a:r>
              <a:rPr lang="he-IL" sz="1400" u="sng" dirty="0"/>
              <a:t> עליו בוצע הסמינר</a:t>
            </a:r>
          </a:p>
        </p:txBody>
      </p:sp>
    </p:spTree>
    <p:extLst>
      <p:ext uri="{BB962C8B-B14F-4D97-AF65-F5344CB8AC3E}">
        <p14:creationId xmlns:p14="http://schemas.microsoft.com/office/powerpoint/2010/main" val="363476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DEF99-311A-FA07-F1D8-68D94D109E47}"/>
              </a:ext>
            </a:extLst>
          </p:cNvPr>
          <p:cNvSpPr>
            <a:spLocks noGrp="1"/>
          </p:cNvSpPr>
          <p:nvPr>
            <p:ph type="title"/>
          </p:nvPr>
        </p:nvSpPr>
        <p:spPr>
          <a:xfrm>
            <a:off x="1156851" y="637762"/>
            <a:ext cx="9888496" cy="900131"/>
          </a:xfrm>
        </p:spPr>
        <p:txBody>
          <a:bodyPr anchor="t">
            <a:normAutofit/>
          </a:bodyPr>
          <a:lstStyle/>
          <a:p>
            <a:pPr algn="ctr" rtl="1"/>
            <a:r>
              <a:rPr lang="he-IL" sz="4000" dirty="0">
                <a:solidFill>
                  <a:schemeClr val="bg1"/>
                </a:solidFill>
                <a:cs typeface="+mn-cs"/>
              </a:rPr>
              <a:t>השיטה</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864800DF-2686-C2C8-7167-9D8F8177950F}"/>
              </a:ext>
            </a:extLst>
          </p:cNvPr>
          <p:cNvSpPr>
            <a:spLocks noGrp="1"/>
          </p:cNvSpPr>
          <p:nvPr>
            <p:ph idx="1"/>
          </p:nvPr>
        </p:nvSpPr>
        <p:spPr>
          <a:xfrm>
            <a:off x="648586" y="2058918"/>
            <a:ext cx="11035414" cy="4529966"/>
          </a:xfrm>
        </p:spPr>
        <p:txBody>
          <a:bodyPr>
            <a:normAutofit/>
          </a:bodyPr>
          <a:lstStyle/>
          <a:p>
            <a:pPr algn="r" rtl="1"/>
            <a:r>
              <a:rPr lang="he-IL" dirty="0">
                <a:latin typeface="David" panose="020E0502060401010101" pitchFamily="34" charset="-79"/>
                <a:cs typeface="David" panose="020E0502060401010101" pitchFamily="34" charset="-79"/>
              </a:rPr>
              <a:t>ייצוג </a:t>
            </a:r>
            <a:r>
              <a:rPr lang="he-IL" dirty="0" err="1">
                <a:latin typeface="David" panose="020E0502060401010101" pitchFamily="34" charset="-79"/>
                <a:cs typeface="David" panose="020E0502060401010101" pitchFamily="34" charset="-79"/>
              </a:rPr>
              <a:t>הדח"ה</a:t>
            </a:r>
            <a:r>
              <a:rPr lang="he-IL" dirty="0">
                <a:latin typeface="David" panose="020E0502060401010101" pitchFamily="34" charset="-79"/>
                <a:cs typeface="David" panose="020E0502060401010101" pitchFamily="34" charset="-79"/>
              </a:rPr>
              <a:t> הנתון ב</a:t>
            </a:r>
            <a:r>
              <a:rPr lang="en-US" dirty="0">
                <a:latin typeface="David" panose="020E0502060401010101" pitchFamily="34" charset="-79"/>
                <a:cs typeface="David" panose="020E0502060401010101" pitchFamily="34" charset="-79"/>
              </a:rPr>
              <a:t>Rascal</a:t>
            </a:r>
            <a:r>
              <a:rPr lang="he-IL" dirty="0">
                <a:latin typeface="David" panose="020E0502060401010101" pitchFamily="34" charset="-79"/>
                <a:cs typeface="David" panose="020E0502060401010101" pitchFamily="34" charset="-79"/>
              </a:rPr>
              <a:t> והרצת </a:t>
            </a:r>
            <a:r>
              <a:rPr lang="en-US" dirty="0">
                <a:latin typeface="David" panose="020E0502060401010101" pitchFamily="34" charset="-79"/>
                <a:cs typeface="David" panose="020E0502060401010101" pitchFamily="34" charset="-79"/>
              </a:rPr>
              <a:t>Kogi</a:t>
            </a:r>
            <a:r>
              <a:rPr lang="he-IL" dirty="0">
                <a:latin typeface="David" panose="020E0502060401010101" pitchFamily="34" charset="-79"/>
                <a:cs typeface="David" panose="020E0502060401010101" pitchFamily="34" charset="-79"/>
              </a:rPr>
              <a:t> להפקת קבצי </a:t>
            </a:r>
            <a:r>
              <a:rPr lang="en-US" dirty="0">
                <a:latin typeface="David" panose="020E0502060401010101" pitchFamily="34" charset="-79"/>
                <a:cs typeface="David" panose="020E0502060401010101" pitchFamily="34" charset="-79"/>
              </a:rPr>
              <a:t>Blockly</a:t>
            </a:r>
            <a:r>
              <a:rPr lang="he-IL" dirty="0">
                <a:latin typeface="David" panose="020E0502060401010101" pitchFamily="34" charset="-79"/>
                <a:cs typeface="David" panose="020E0502060401010101" pitchFamily="34" charset="-79"/>
              </a:rPr>
              <a:t> המגדירים את ה</a:t>
            </a:r>
            <a:r>
              <a:rPr lang="en-US" dirty="0">
                <a:latin typeface="David" panose="020E0502060401010101" pitchFamily="34" charset="-79"/>
                <a:cs typeface="David" panose="020E0502060401010101" pitchFamily="34" charset="-79"/>
              </a:rPr>
              <a:t>BBE</a:t>
            </a:r>
            <a:r>
              <a:rPr lang="he-IL" dirty="0">
                <a:latin typeface="David" panose="020E0502060401010101" pitchFamily="34" charset="-79"/>
                <a:cs typeface="David" panose="020E0502060401010101" pitchFamily="34" charset="-79"/>
              </a:rPr>
              <a:t>.</a:t>
            </a:r>
          </a:p>
          <a:p>
            <a:pPr lvl="1" algn="r" rtl="1"/>
            <a:r>
              <a:rPr lang="he-IL" dirty="0">
                <a:latin typeface="David" panose="020E0502060401010101" pitchFamily="34" charset="-79"/>
                <a:cs typeface="David" panose="020E0502060401010101" pitchFamily="34" charset="-79"/>
              </a:rPr>
              <a:t>עקב חוסר תיעוד לא </a:t>
            </a:r>
            <a:r>
              <a:rPr lang="he-IL" dirty="0" err="1">
                <a:latin typeface="David" panose="020E0502060401010101" pitchFamily="34" charset="-79"/>
                <a:cs typeface="David" panose="020E0502060401010101" pitchFamily="34" charset="-79"/>
              </a:rPr>
              <a:t>יכלתי</a:t>
            </a:r>
            <a:r>
              <a:rPr lang="he-IL" dirty="0">
                <a:latin typeface="David" panose="020E0502060401010101" pitchFamily="34" charset="-79"/>
                <a:cs typeface="David" panose="020E0502060401010101" pitchFamily="34" charset="-79"/>
              </a:rPr>
              <a:t> להשתמש ב</a:t>
            </a:r>
            <a:r>
              <a:rPr lang="en-US" dirty="0">
                <a:latin typeface="David" panose="020E0502060401010101" pitchFamily="34" charset="-79"/>
                <a:cs typeface="David" panose="020E0502060401010101" pitchFamily="34" charset="-79"/>
              </a:rPr>
              <a:t>S/Kogi-</a:t>
            </a:r>
            <a:endParaRPr lang="he-IL" dirty="0">
              <a:latin typeface="David" panose="020E0502060401010101" pitchFamily="34" charset="-79"/>
              <a:cs typeface="David" panose="020E0502060401010101" pitchFamily="34" charset="-79"/>
            </a:endParaRPr>
          </a:p>
          <a:p>
            <a:pPr lvl="1" algn="r" rtl="1"/>
            <a:endParaRPr lang="he-IL" dirty="0">
              <a:latin typeface="David" panose="020E0502060401010101" pitchFamily="34" charset="-79"/>
              <a:cs typeface="David" panose="020E0502060401010101" pitchFamily="34" charset="-79"/>
            </a:endParaRPr>
          </a:p>
          <a:p>
            <a:pPr algn="r" rtl="1"/>
            <a:r>
              <a:rPr lang="he-IL" dirty="0">
                <a:latin typeface="David" panose="020E0502060401010101" pitchFamily="34" charset="-79"/>
                <a:cs typeface="David" panose="020E0502060401010101" pitchFamily="34" charset="-79"/>
              </a:rPr>
              <a:t>עבודה על הקבצים המופקים במספר גישות:</a:t>
            </a:r>
          </a:p>
          <a:p>
            <a:pPr lvl="1" algn="r" rtl="1"/>
            <a:r>
              <a:rPr lang="he-IL" dirty="0">
                <a:latin typeface="David" panose="020E0502060401010101" pitchFamily="34" charset="-79"/>
                <a:cs typeface="David" panose="020E0502060401010101" pitchFamily="34" charset="-79"/>
              </a:rPr>
              <a:t>הוספת כלים מובנים של </a:t>
            </a:r>
            <a:r>
              <a:rPr lang="en-US" dirty="0">
                <a:latin typeface="David" panose="020E0502060401010101" pitchFamily="34" charset="-79"/>
                <a:cs typeface="David" panose="020E0502060401010101" pitchFamily="34" charset="-79"/>
              </a:rPr>
              <a:t>Blockly</a:t>
            </a:r>
            <a:r>
              <a:rPr lang="he-IL" dirty="0">
                <a:latin typeface="David" panose="020E0502060401010101" pitchFamily="34" charset="-79"/>
                <a:cs typeface="David" panose="020E0502060401010101" pitchFamily="34" charset="-79"/>
              </a:rPr>
              <a:t> לשיפור התוצר – כפתורים, צבעים, </a:t>
            </a:r>
            <a:r>
              <a:rPr lang="en-US" dirty="0">
                <a:latin typeface="David" panose="020E0502060401010101" pitchFamily="34" charset="-79"/>
                <a:cs typeface="David" panose="020E0502060401010101" pitchFamily="34" charset="-79"/>
              </a:rPr>
              <a:t>label</a:t>
            </a:r>
            <a:r>
              <a:rPr lang="he-IL" dirty="0">
                <a:latin typeface="David" panose="020E0502060401010101" pitchFamily="34" charset="-79"/>
                <a:cs typeface="David" panose="020E0502060401010101" pitchFamily="34" charset="-79"/>
              </a:rPr>
              <a:t> לכל קטגוריה, </a:t>
            </a:r>
            <a:r>
              <a:rPr lang="en-US" dirty="0">
                <a:latin typeface="David" panose="020E0502060401010101" pitchFamily="34" charset="-79"/>
                <a:cs typeface="David" panose="020E0502060401010101" pitchFamily="34" charset="-79"/>
              </a:rPr>
              <a:t>tooltips</a:t>
            </a:r>
            <a:r>
              <a:rPr lang="he-IL" dirty="0">
                <a:latin typeface="David" panose="020E0502060401010101" pitchFamily="34" charset="-79"/>
                <a:cs typeface="David" panose="020E0502060401010101" pitchFamily="34" charset="-79"/>
              </a:rPr>
              <a:t> לכל בלוק ועוד...</a:t>
            </a:r>
          </a:p>
          <a:p>
            <a:pPr lvl="1" algn="r" rtl="1"/>
            <a:r>
              <a:rPr lang="he-IL" dirty="0">
                <a:latin typeface="David" panose="020E0502060401010101" pitchFamily="34" charset="-79"/>
                <a:cs typeface="David" panose="020E0502060401010101" pitchFamily="34" charset="-79"/>
              </a:rPr>
              <a:t>הוספת </a:t>
            </a:r>
            <a:r>
              <a:rPr lang="en-US" dirty="0">
                <a:latin typeface="David" panose="020E0502060401010101" pitchFamily="34" charset="-79"/>
                <a:cs typeface="David" panose="020E0502060401010101" pitchFamily="34" charset="-79"/>
              </a:rPr>
              <a:t>Shadow block</a:t>
            </a:r>
            <a:r>
              <a:rPr lang="he-IL" dirty="0">
                <a:latin typeface="David" panose="020E0502060401010101" pitchFamily="34" charset="-79"/>
                <a:cs typeface="David" panose="020E0502060401010101" pitchFamily="34" charset="-79"/>
              </a:rPr>
              <a:t> כעזר לכל בלוק.</a:t>
            </a:r>
          </a:p>
          <a:p>
            <a:pPr lvl="1" algn="r" rtl="1"/>
            <a:r>
              <a:rPr lang="he-IL" dirty="0">
                <a:latin typeface="David" panose="020E0502060401010101" pitchFamily="34" charset="-79"/>
                <a:cs typeface="David" panose="020E0502060401010101" pitchFamily="34" charset="-79"/>
              </a:rPr>
              <a:t>יכולת ייבוא וייצוא של ייצוג </a:t>
            </a:r>
            <a:r>
              <a:rPr lang="en-US" dirty="0">
                <a:latin typeface="David" panose="020E0502060401010101" pitchFamily="34" charset="-79"/>
                <a:cs typeface="David" panose="020E0502060401010101" pitchFamily="34" charset="-79"/>
              </a:rPr>
              <a:t>XML</a:t>
            </a:r>
            <a:r>
              <a:rPr lang="he-IL" dirty="0">
                <a:latin typeface="David" panose="020E0502060401010101" pitchFamily="34" charset="-79"/>
                <a:cs typeface="David" panose="020E0502060401010101" pitchFamily="34" charset="-79"/>
              </a:rPr>
              <a:t> של הבלוקים בקנבס.</a:t>
            </a:r>
          </a:p>
          <a:p>
            <a:pPr lvl="1" algn="r" rtl="1"/>
            <a:r>
              <a:rPr lang="he-IL" dirty="0">
                <a:latin typeface="David" panose="020E0502060401010101" pitchFamily="34" charset="-79"/>
                <a:cs typeface="David" panose="020E0502060401010101" pitchFamily="34" charset="-79"/>
              </a:rPr>
              <a:t>המרה בזמן אמת מהבלוקים בקנבס לקוד מייצג (</a:t>
            </a:r>
            <a:r>
              <a:rPr lang="he-IL" dirty="0" err="1">
                <a:latin typeface="David" panose="020E0502060401010101" pitchFamily="34" charset="-79"/>
                <a:cs typeface="David" panose="020E0502060401010101" pitchFamily="34" charset="-79"/>
              </a:rPr>
              <a:t>דח"ה</a:t>
            </a:r>
            <a:r>
              <a:rPr lang="he-IL" dirty="0">
                <a:latin typeface="David" panose="020E0502060401010101" pitchFamily="34" charset="-79"/>
                <a:cs typeface="David" panose="020E0502060401010101" pitchFamily="34" charset="-79"/>
              </a:rPr>
              <a:t>) ב</a:t>
            </a:r>
            <a:r>
              <a:rPr lang="en-US" dirty="0">
                <a:latin typeface="David" panose="020E0502060401010101" pitchFamily="34" charset="-79"/>
                <a:cs typeface="David" panose="020E0502060401010101" pitchFamily="34" charset="-79"/>
              </a:rPr>
              <a:t>execution pane </a:t>
            </a:r>
            <a:r>
              <a:rPr lang="he-IL" dirty="0">
                <a:latin typeface="David" panose="020E0502060401010101" pitchFamily="34" charset="-79"/>
                <a:cs typeface="David" panose="020E0502060401010101" pitchFamily="34" charset="-79"/>
              </a:rPr>
              <a:t>.</a:t>
            </a:r>
          </a:p>
        </p:txBody>
      </p:sp>
    </p:spTree>
    <p:extLst>
      <p:ext uri="{BB962C8B-B14F-4D97-AF65-F5344CB8AC3E}">
        <p14:creationId xmlns:p14="http://schemas.microsoft.com/office/powerpoint/2010/main" val="2417908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DEF99-311A-FA07-F1D8-68D94D109E47}"/>
              </a:ext>
            </a:extLst>
          </p:cNvPr>
          <p:cNvSpPr>
            <a:spLocks noGrp="1"/>
          </p:cNvSpPr>
          <p:nvPr>
            <p:ph type="title"/>
          </p:nvPr>
        </p:nvSpPr>
        <p:spPr>
          <a:xfrm>
            <a:off x="1156851" y="637762"/>
            <a:ext cx="9888496" cy="900131"/>
          </a:xfrm>
        </p:spPr>
        <p:txBody>
          <a:bodyPr anchor="t">
            <a:normAutofit/>
          </a:bodyPr>
          <a:lstStyle/>
          <a:p>
            <a:pPr algn="ctr" rtl="1"/>
            <a:r>
              <a:rPr lang="he-IL" sz="4000" dirty="0">
                <a:solidFill>
                  <a:schemeClr val="bg1"/>
                </a:solidFill>
                <a:cs typeface="+mn-cs"/>
              </a:rPr>
              <a:t>הדגמה 2</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3DE4C93-11D4-BF57-9786-570814CB75DA}"/>
              </a:ext>
            </a:extLst>
          </p:cNvPr>
          <p:cNvPicPr>
            <a:picLocks noGrp="1" noChangeAspect="1"/>
          </p:cNvPicPr>
          <p:nvPr>
            <p:ph idx="1"/>
          </p:nvPr>
        </p:nvPicPr>
        <p:blipFill>
          <a:blip r:embed="rId3"/>
          <a:stretch>
            <a:fillRect/>
          </a:stretch>
        </p:blipFill>
        <p:spPr>
          <a:xfrm>
            <a:off x="1154113" y="2433683"/>
            <a:ext cx="9880600" cy="3941672"/>
          </a:xfrm>
        </p:spPr>
      </p:pic>
      <p:sp>
        <p:nvSpPr>
          <p:cNvPr id="3" name="Content Placeholder 6">
            <a:extLst>
              <a:ext uri="{FF2B5EF4-FFF2-40B4-BE49-F238E27FC236}">
                <a16:creationId xmlns:a16="http://schemas.microsoft.com/office/drawing/2014/main" id="{3C3560B4-64A6-215C-822A-7B19487B3531}"/>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r>
              <a:rPr lang="he-IL" dirty="0">
                <a:latin typeface="David" panose="020E0502060401010101" pitchFamily="34" charset="-79"/>
                <a:cs typeface="David" panose="020E0502060401010101" pitchFamily="34" charset="-79"/>
              </a:rPr>
              <a:t>בהדגמה זו שיניתי את התוצר של </a:t>
            </a:r>
            <a:r>
              <a:rPr lang="en-US" dirty="0">
                <a:latin typeface="David" panose="020E0502060401010101" pitchFamily="34" charset="-79"/>
                <a:cs typeface="David" panose="020E0502060401010101" pitchFamily="34" charset="-79"/>
              </a:rPr>
              <a:t>Kogi</a:t>
            </a:r>
            <a:r>
              <a:rPr lang="he-IL" dirty="0">
                <a:latin typeface="David" panose="020E0502060401010101" pitchFamily="34" charset="-79"/>
                <a:cs typeface="David" panose="020E0502060401010101" pitchFamily="34" charset="-79"/>
              </a:rPr>
              <a:t> שיותר יתאים לצרכינו.</a:t>
            </a:r>
          </a:p>
        </p:txBody>
      </p:sp>
    </p:spTree>
    <p:extLst>
      <p:ext uri="{BB962C8B-B14F-4D97-AF65-F5344CB8AC3E}">
        <p14:creationId xmlns:p14="http://schemas.microsoft.com/office/powerpoint/2010/main" val="178645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DEF99-311A-FA07-F1D8-68D94D109E47}"/>
              </a:ext>
            </a:extLst>
          </p:cNvPr>
          <p:cNvSpPr>
            <a:spLocks noGrp="1"/>
          </p:cNvSpPr>
          <p:nvPr>
            <p:ph type="title"/>
          </p:nvPr>
        </p:nvSpPr>
        <p:spPr>
          <a:xfrm>
            <a:off x="1156851" y="637762"/>
            <a:ext cx="9888496" cy="900131"/>
          </a:xfrm>
        </p:spPr>
        <p:txBody>
          <a:bodyPr anchor="t">
            <a:normAutofit/>
          </a:bodyPr>
          <a:lstStyle/>
          <a:p>
            <a:pPr algn="ctr" rtl="1"/>
            <a:r>
              <a:rPr lang="he-IL" sz="4000" dirty="0">
                <a:solidFill>
                  <a:schemeClr val="bg1"/>
                </a:solidFill>
                <a:cs typeface="+mn-cs"/>
              </a:rPr>
              <a:t>אתגרים</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895E00-0A1F-2165-3A7C-B24D22069977}"/>
              </a:ext>
            </a:extLst>
          </p:cNvPr>
          <p:cNvSpPr>
            <a:spLocks noGrp="1"/>
          </p:cNvSpPr>
          <p:nvPr>
            <p:ph idx="1"/>
          </p:nvPr>
        </p:nvSpPr>
        <p:spPr>
          <a:xfrm>
            <a:off x="254643" y="2058918"/>
            <a:ext cx="11505235" cy="4529966"/>
          </a:xfrm>
        </p:spPr>
        <p:txBody>
          <a:bodyPr>
            <a:normAutofit/>
          </a:bodyPr>
          <a:lstStyle/>
          <a:p>
            <a:pPr algn="r" rtl="1"/>
            <a:r>
              <a:rPr lang="en-US" sz="2400" dirty="0">
                <a:latin typeface="David" panose="020E0502060401010101" pitchFamily="34" charset="-79"/>
                <a:cs typeface="David" panose="020E0502060401010101" pitchFamily="34" charset="-79"/>
              </a:rPr>
              <a:t>Kogi</a:t>
            </a:r>
            <a:r>
              <a:rPr lang="he-IL" sz="2400" dirty="0">
                <a:latin typeface="David" panose="020E0502060401010101" pitchFamily="34" charset="-79"/>
                <a:cs typeface="David" panose="020E0502060401010101" pitchFamily="34" charset="-79"/>
              </a:rPr>
              <a:t> מייצר קוד </a:t>
            </a:r>
            <a:r>
              <a:rPr lang="en-US" sz="2400" dirty="0">
                <a:latin typeface="David" panose="020E0502060401010101" pitchFamily="34" charset="-79"/>
                <a:cs typeface="David" panose="020E0502060401010101" pitchFamily="34" charset="-79"/>
              </a:rPr>
              <a:t>HTML &amp; JS</a:t>
            </a:r>
            <a:r>
              <a:rPr lang="he-IL" sz="2400" dirty="0">
                <a:latin typeface="David" panose="020E0502060401010101" pitchFamily="34" charset="-79"/>
                <a:cs typeface="David" panose="020E0502060401010101" pitchFamily="34" charset="-79"/>
              </a:rPr>
              <a:t> בפורמט קבוע ועל כל שינוי הכי קטן בפסוק ה</a:t>
            </a:r>
            <a:r>
              <a:rPr lang="en-US" sz="2400" dirty="0">
                <a:latin typeface="David" panose="020E0502060401010101" pitchFamily="34" charset="-79"/>
                <a:cs typeface="David" panose="020E0502060401010101" pitchFamily="34" charset="-79"/>
              </a:rPr>
              <a:t>Rascal</a:t>
            </a:r>
            <a:r>
              <a:rPr lang="he-IL" sz="2400" dirty="0">
                <a:latin typeface="David" panose="020E0502060401010101" pitchFamily="34" charset="-79"/>
                <a:cs typeface="David" panose="020E0502060401010101" pitchFamily="34" charset="-79"/>
              </a:rPr>
              <a:t> נדרש לייצר את הקוד מחדש וכך מאבדים את כל השינויים שנעשו.</a:t>
            </a:r>
          </a:p>
          <a:p>
            <a:pPr lvl="1" algn="r" rtl="1"/>
            <a:r>
              <a:rPr lang="he-IL" sz="2000" b="0" i="0" dirty="0">
                <a:effectLst/>
                <a:latin typeface="David" panose="020E0502060401010101" pitchFamily="34" charset="-79"/>
                <a:cs typeface="David" panose="020E0502060401010101" pitchFamily="34" charset="-79"/>
              </a:rPr>
              <a:t>דורש הרבה עבודה ידנית</a:t>
            </a:r>
          </a:p>
          <a:p>
            <a:pPr lvl="1" algn="r" rtl="1"/>
            <a:endParaRPr lang="he-IL" sz="2000" dirty="0">
              <a:latin typeface="David" panose="020E0502060401010101" pitchFamily="34" charset="-79"/>
              <a:cs typeface="David" panose="020E0502060401010101" pitchFamily="34" charset="-79"/>
            </a:endParaRPr>
          </a:p>
          <a:p>
            <a:pPr algn="r" rtl="1"/>
            <a:r>
              <a:rPr lang="he-IL" sz="2400" dirty="0">
                <a:latin typeface="David" panose="020E0502060401010101" pitchFamily="34" charset="-79"/>
                <a:cs typeface="David" panose="020E0502060401010101" pitchFamily="34" charset="-79"/>
              </a:rPr>
              <a:t>העבודה עם בלוקים מקוננים עלולה להיות סבוכה במקרים מסוימים כמו לולאה מקוננת של </a:t>
            </a:r>
            <a:r>
              <a:rPr lang="en-US" sz="2400" dirty="0">
                <a:latin typeface="David" panose="020E0502060401010101" pitchFamily="34" charset="-79"/>
                <a:cs typeface="David" panose="020E0502060401010101" pitchFamily="34" charset="-79"/>
              </a:rPr>
              <a:t>X</a:t>
            </a:r>
            <a:r>
              <a:rPr lang="he-IL" sz="2400" dirty="0">
                <a:latin typeface="David" panose="020E0502060401010101" pitchFamily="34" charset="-79"/>
                <a:cs typeface="David" panose="020E0502060401010101" pitchFamily="34" charset="-79"/>
              </a:rPr>
              <a:t> מופעים של ערך מסוים.</a:t>
            </a:r>
          </a:p>
          <a:p>
            <a:pPr lvl="1" algn="r" rtl="1"/>
            <a:r>
              <a:rPr lang="he-IL" sz="2000" b="0" i="0" dirty="0">
                <a:effectLst/>
                <a:latin typeface="David" panose="020E0502060401010101" pitchFamily="34" charset="-79"/>
                <a:cs typeface="David" panose="020E0502060401010101" pitchFamily="34" charset="-79"/>
              </a:rPr>
              <a:t>ניתן לשפר את חווית המשתמש ע"י שימוש בהזנת </a:t>
            </a:r>
            <a:r>
              <a:rPr lang="en-US" sz="2000" b="0" i="0" dirty="0">
                <a:effectLst/>
                <a:latin typeface="David" panose="020E0502060401010101" pitchFamily="34" charset="-79"/>
                <a:cs typeface="David" panose="020E0502060401010101" pitchFamily="34" charset="-79"/>
              </a:rPr>
              <a:t>Inline</a:t>
            </a:r>
            <a:r>
              <a:rPr lang="he-IL" sz="2000" b="0" i="0" dirty="0">
                <a:effectLst/>
                <a:latin typeface="David" panose="020E0502060401010101" pitchFamily="34" charset="-79"/>
                <a:cs typeface="David" panose="020E0502060401010101" pitchFamily="34" charset="-79"/>
              </a:rPr>
              <a:t> ומעקף תפעולי ע"י פתרון יצירתי, אך הבעיה עומדת בעינה.</a:t>
            </a:r>
          </a:p>
          <a:p>
            <a:pPr lvl="1" algn="r" rtl="1"/>
            <a:endParaRPr lang="he-IL" sz="2000" dirty="0">
              <a:latin typeface="David" panose="020E0502060401010101" pitchFamily="34" charset="-79"/>
              <a:cs typeface="David" panose="020E0502060401010101" pitchFamily="34" charset="-79"/>
            </a:endParaRPr>
          </a:p>
          <a:p>
            <a:pPr algn="r" rtl="1"/>
            <a:r>
              <a:rPr lang="he-IL" sz="2400" b="0" i="0" dirty="0">
                <a:effectLst/>
                <a:latin typeface="David" panose="020E0502060401010101" pitchFamily="34" charset="-79"/>
                <a:cs typeface="David" panose="020E0502060401010101" pitchFamily="34" charset="-79"/>
              </a:rPr>
              <a:t>ישנן דקויות רבות במעבר בין כתיב </a:t>
            </a:r>
            <a:r>
              <a:rPr lang="en-US" sz="2400" b="0" i="0" dirty="0">
                <a:effectLst/>
                <a:latin typeface="David" panose="020E0502060401010101" pitchFamily="34" charset="-79"/>
                <a:cs typeface="David" panose="020E0502060401010101" pitchFamily="34" charset="-79"/>
              </a:rPr>
              <a:t>BNF</a:t>
            </a:r>
            <a:r>
              <a:rPr lang="he-IL" sz="2400" b="0" i="0" dirty="0">
                <a:effectLst/>
                <a:latin typeface="David" panose="020E0502060401010101" pitchFamily="34" charset="-79"/>
                <a:cs typeface="David" panose="020E0502060401010101" pitchFamily="34" charset="-79"/>
              </a:rPr>
              <a:t> וסביבה מבוססת בלוקים, לעתים עלול להיאבד מידע או שלמידע מסוים מצד אחד אין משמעות בצד השני – מה שעלול לבלבל בעבודה דואלית מסוג כזה.</a:t>
            </a:r>
          </a:p>
        </p:txBody>
      </p:sp>
    </p:spTree>
    <p:extLst>
      <p:ext uri="{BB962C8B-B14F-4D97-AF65-F5344CB8AC3E}">
        <p14:creationId xmlns:p14="http://schemas.microsoft.com/office/powerpoint/2010/main" val="3067403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DEF99-311A-FA07-F1D8-68D94D109E47}"/>
              </a:ext>
            </a:extLst>
          </p:cNvPr>
          <p:cNvSpPr>
            <a:spLocks noGrp="1"/>
          </p:cNvSpPr>
          <p:nvPr>
            <p:ph type="title"/>
          </p:nvPr>
        </p:nvSpPr>
        <p:spPr>
          <a:xfrm>
            <a:off x="1156851" y="637762"/>
            <a:ext cx="9888496" cy="900131"/>
          </a:xfrm>
        </p:spPr>
        <p:txBody>
          <a:bodyPr anchor="t">
            <a:normAutofit/>
          </a:bodyPr>
          <a:lstStyle/>
          <a:p>
            <a:pPr algn="ctr" rtl="1"/>
            <a:r>
              <a:rPr lang="he-IL" sz="4000" dirty="0">
                <a:solidFill>
                  <a:schemeClr val="bg1"/>
                </a:solidFill>
                <a:cs typeface="+mn-cs"/>
              </a:rPr>
              <a:t>אתגרים</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895E00-0A1F-2165-3A7C-B24D22069977}"/>
              </a:ext>
            </a:extLst>
          </p:cNvPr>
          <p:cNvSpPr>
            <a:spLocks noGrp="1"/>
          </p:cNvSpPr>
          <p:nvPr>
            <p:ph idx="1"/>
          </p:nvPr>
        </p:nvSpPr>
        <p:spPr>
          <a:xfrm>
            <a:off x="254643" y="2058918"/>
            <a:ext cx="11505235" cy="4529966"/>
          </a:xfrm>
        </p:spPr>
        <p:txBody>
          <a:bodyPr>
            <a:normAutofit/>
          </a:bodyPr>
          <a:lstStyle/>
          <a:p>
            <a:pPr algn="r" rtl="1"/>
            <a:r>
              <a:rPr lang="he-IL" sz="2200" b="1" dirty="0">
                <a:latin typeface="David" panose="020E0502060401010101" pitchFamily="34" charset="-79"/>
                <a:cs typeface="David" panose="020E0502060401010101" pitchFamily="34" charset="-79"/>
              </a:rPr>
              <a:t>חוסר תיעוד </a:t>
            </a:r>
            <a:r>
              <a:rPr lang="he-IL" sz="2200" dirty="0" err="1">
                <a:latin typeface="David" panose="020E0502060401010101" pitchFamily="34" charset="-79"/>
                <a:cs typeface="David" panose="020E0502060401010101" pitchFamily="34" charset="-79"/>
              </a:rPr>
              <a:t>לפרויקטי</a:t>
            </a:r>
            <a:r>
              <a:rPr lang="he-IL" sz="2200" dirty="0">
                <a:latin typeface="David" panose="020E0502060401010101" pitchFamily="34" charset="-79"/>
                <a:cs typeface="David" panose="020E0502060401010101" pitchFamily="34" charset="-79"/>
              </a:rPr>
              <a:t> </a:t>
            </a:r>
            <a:r>
              <a:rPr lang="en-US" sz="2200" dirty="0">
                <a:latin typeface="David" panose="020E0502060401010101" pitchFamily="34" charset="-79"/>
                <a:cs typeface="David" panose="020E0502060401010101" pitchFamily="34" charset="-79"/>
              </a:rPr>
              <a:t>Kogi</a:t>
            </a:r>
            <a:r>
              <a:rPr lang="he-IL" sz="2200" dirty="0">
                <a:latin typeface="David" panose="020E0502060401010101" pitchFamily="34" charset="-79"/>
                <a:cs typeface="David" panose="020E0502060401010101" pitchFamily="34" charset="-79"/>
              </a:rPr>
              <a:t> ו-</a:t>
            </a:r>
            <a:r>
              <a:rPr lang="en-US" sz="2200" dirty="0">
                <a:latin typeface="David" panose="020E0502060401010101" pitchFamily="34" charset="-79"/>
                <a:cs typeface="David" panose="020E0502060401010101" pitchFamily="34" charset="-79"/>
              </a:rPr>
              <a:t>S/Kogi</a:t>
            </a:r>
            <a:r>
              <a:rPr lang="he-IL" sz="2200" dirty="0">
                <a:latin typeface="David" panose="020E0502060401010101" pitchFamily="34" charset="-79"/>
                <a:cs typeface="David" panose="020E0502060401010101" pitchFamily="34" charset="-79"/>
              </a:rPr>
              <a:t> מהמאמרים </a:t>
            </a:r>
          </a:p>
          <a:p>
            <a:pPr lvl="1" algn="r" rtl="1"/>
            <a:r>
              <a:rPr lang="he-IL" sz="1800" b="0" i="0" dirty="0">
                <a:effectLst/>
                <a:latin typeface="David" panose="020E0502060401010101" pitchFamily="34" charset="-79"/>
                <a:cs typeface="David" panose="020E0502060401010101" pitchFamily="34" charset="-79"/>
              </a:rPr>
              <a:t>הענף הראשי עודכן לאחרונה לפני 3 שנים, ללא תיעוד כלל על הכלי</a:t>
            </a:r>
          </a:p>
          <a:p>
            <a:pPr lvl="2" algn="r" rtl="1"/>
            <a:r>
              <a:rPr lang="he-IL" sz="1600" dirty="0">
                <a:latin typeface="David" panose="020E0502060401010101" pitchFamily="34" charset="-79"/>
                <a:cs typeface="David" panose="020E0502060401010101" pitchFamily="34" charset="-79"/>
              </a:rPr>
              <a:t>בפנייה לכותב המאמר בדוא"ל קיבלתי הוראות הרצה והענף הראשי לא עובד, ענפי משנה עדכניים כן עובדים אך גם בהם חסר תיעוד.</a:t>
            </a:r>
          </a:p>
          <a:p>
            <a:pPr lvl="1" algn="r" rtl="1"/>
            <a:r>
              <a:rPr lang="he-IL" sz="1800" b="0" i="0" dirty="0">
                <a:effectLst/>
                <a:latin typeface="David" panose="020E0502060401010101" pitchFamily="34" charset="-79"/>
                <a:cs typeface="David" panose="020E0502060401010101" pitchFamily="34" charset="-79"/>
              </a:rPr>
              <a:t>לא הצלחתי להריץ את קוד המאמר השני </a:t>
            </a:r>
            <a:r>
              <a:rPr lang="en-US" sz="1800" b="0" i="0" dirty="0">
                <a:effectLst/>
                <a:latin typeface="David" panose="020E0502060401010101" pitchFamily="34" charset="-79"/>
                <a:cs typeface="David" panose="020E0502060401010101" pitchFamily="34" charset="-79"/>
              </a:rPr>
              <a:t>“Simplification”</a:t>
            </a:r>
            <a:r>
              <a:rPr lang="he-IL" sz="1800" b="0" i="0" dirty="0">
                <a:effectLst/>
                <a:latin typeface="David" panose="020E0502060401010101" pitchFamily="34" charset="-79"/>
                <a:cs typeface="David" panose="020E0502060401010101" pitchFamily="34" charset="-79"/>
              </a:rPr>
              <a:t> שאמור לטייב את ההמרה מפסוק לבלוקים.</a:t>
            </a:r>
          </a:p>
          <a:p>
            <a:pPr lvl="2" algn="r" rtl="1"/>
            <a:r>
              <a:rPr lang="he-IL" sz="1600" b="0" i="0" dirty="0">
                <a:effectLst/>
                <a:latin typeface="David" panose="020E0502060401010101" pitchFamily="34" charset="-79"/>
                <a:cs typeface="David" panose="020E0502060401010101" pitchFamily="34" charset="-79"/>
              </a:rPr>
              <a:t>עקב חוסר מענה מכותב המאמר על חלק זה.</a:t>
            </a:r>
          </a:p>
          <a:p>
            <a:pPr lvl="2" algn="r" rtl="1"/>
            <a:endParaRPr lang="he-IL" sz="1600" dirty="0">
              <a:latin typeface="David" panose="020E0502060401010101" pitchFamily="34" charset="-79"/>
              <a:cs typeface="David" panose="020E0502060401010101" pitchFamily="34" charset="-79"/>
            </a:endParaRPr>
          </a:p>
          <a:p>
            <a:pPr lvl="1" algn="r" rtl="1"/>
            <a:r>
              <a:rPr lang="he-IL" sz="2000" b="0" i="0" dirty="0">
                <a:effectLst/>
                <a:latin typeface="David" panose="020E0502060401010101" pitchFamily="34" charset="-79"/>
                <a:cs typeface="David" panose="020E0502060401010101" pitchFamily="34" charset="-79"/>
              </a:rPr>
              <a:t>כמענה לפער הוספתי תיעוד ב</a:t>
            </a:r>
            <a:r>
              <a:rPr lang="en-US" sz="2000" b="0" i="0" dirty="0">
                <a:effectLst/>
                <a:latin typeface="David" panose="020E0502060401010101" pitchFamily="34" charset="-79"/>
                <a:cs typeface="David" panose="020E0502060401010101" pitchFamily="34" charset="-79"/>
              </a:rPr>
              <a:t>Repository</a:t>
            </a:r>
            <a:r>
              <a:rPr lang="he-IL" sz="2000" b="0" i="0" dirty="0">
                <a:effectLst/>
                <a:latin typeface="David" panose="020E0502060401010101" pitchFamily="34" charset="-79"/>
                <a:cs typeface="David" panose="020E0502060401010101" pitchFamily="34" charset="-79"/>
              </a:rPr>
              <a:t> הסמינר </a:t>
            </a:r>
            <a:br>
              <a:rPr lang="en-US" sz="2000" b="0" i="0" dirty="0">
                <a:effectLst/>
                <a:latin typeface="David" panose="020E0502060401010101" pitchFamily="34" charset="-79"/>
                <a:cs typeface="David" panose="020E0502060401010101" pitchFamily="34" charset="-79"/>
              </a:rPr>
            </a:br>
            <a:r>
              <a:rPr lang="he-IL" sz="2000" b="0" i="0" dirty="0">
                <a:effectLst/>
                <a:latin typeface="David" panose="020E0502060401010101" pitchFamily="34" charset="-79"/>
                <a:cs typeface="David" panose="020E0502060401010101" pitchFamily="34" charset="-79"/>
              </a:rPr>
              <a:t>כך שכל מי שנתקל בקוד יוכל בפשטות להריץ אותו:  </a:t>
            </a:r>
          </a:p>
        </p:txBody>
      </p:sp>
      <p:grpSp>
        <p:nvGrpSpPr>
          <p:cNvPr id="11" name="Group 10">
            <a:extLst>
              <a:ext uri="{FF2B5EF4-FFF2-40B4-BE49-F238E27FC236}">
                <a16:creationId xmlns:a16="http://schemas.microsoft.com/office/drawing/2014/main" id="{924E06F7-8973-3DA0-1E29-F4FE6423D48D}"/>
              </a:ext>
            </a:extLst>
          </p:cNvPr>
          <p:cNvGrpSpPr/>
          <p:nvPr/>
        </p:nvGrpSpPr>
        <p:grpSpPr>
          <a:xfrm>
            <a:off x="254633" y="3382987"/>
            <a:ext cx="5191253" cy="3263642"/>
            <a:chOff x="1035926" y="3429000"/>
            <a:chExt cx="5191253" cy="3263642"/>
          </a:xfrm>
        </p:grpSpPr>
        <p:pic>
          <p:nvPicPr>
            <p:cNvPr id="5" name="Picture 4">
              <a:extLst>
                <a:ext uri="{FF2B5EF4-FFF2-40B4-BE49-F238E27FC236}">
                  <a16:creationId xmlns:a16="http://schemas.microsoft.com/office/drawing/2014/main" id="{D6D9E59C-151F-0F69-C6E4-1E4676CE250E}"/>
                </a:ext>
              </a:extLst>
            </p:cNvPr>
            <p:cNvPicPr>
              <a:picLocks noChangeAspect="1"/>
            </p:cNvPicPr>
            <p:nvPr/>
          </p:nvPicPr>
          <p:blipFill>
            <a:blip r:embed="rId3"/>
            <a:stretch>
              <a:fillRect/>
            </a:stretch>
          </p:blipFill>
          <p:spPr>
            <a:xfrm>
              <a:off x="1035926" y="3429000"/>
              <a:ext cx="5191253" cy="3013610"/>
            </a:xfrm>
            <a:prstGeom prst="rect">
              <a:avLst/>
            </a:prstGeom>
          </p:spPr>
        </p:pic>
        <p:sp>
          <p:nvSpPr>
            <p:cNvPr id="9" name="TextBox 8">
              <a:extLst>
                <a:ext uri="{FF2B5EF4-FFF2-40B4-BE49-F238E27FC236}">
                  <a16:creationId xmlns:a16="http://schemas.microsoft.com/office/drawing/2014/main" id="{FE3FF305-82FC-D985-2BD5-653D3B73164F}"/>
                </a:ext>
              </a:extLst>
            </p:cNvPr>
            <p:cNvSpPr txBox="1"/>
            <p:nvPr/>
          </p:nvSpPr>
          <p:spPr>
            <a:xfrm>
              <a:off x="2479666" y="6384865"/>
              <a:ext cx="2303772" cy="307777"/>
            </a:xfrm>
            <a:prstGeom prst="rect">
              <a:avLst/>
            </a:prstGeom>
            <a:noFill/>
          </p:spPr>
          <p:txBody>
            <a:bodyPr wrap="none" rtlCol="1">
              <a:spAutoFit/>
            </a:bodyPr>
            <a:lstStyle/>
            <a:p>
              <a:pPr algn="r" rtl="1"/>
              <a:r>
                <a:rPr lang="he-IL" sz="1400" dirty="0">
                  <a:hlinkClick r:id="rId4"/>
                </a:rPr>
                <a:t>הענפים השונים בפרויקט </a:t>
              </a:r>
              <a:r>
                <a:rPr lang="en-US" sz="1400" dirty="0">
                  <a:hlinkClick r:id="rId4"/>
                </a:rPr>
                <a:t>Kogi</a:t>
              </a:r>
              <a:r>
                <a:rPr lang="he-IL" sz="1400" dirty="0"/>
                <a:t>*</a:t>
              </a:r>
            </a:p>
          </p:txBody>
        </p:sp>
      </p:grpSp>
      <p:pic>
        <p:nvPicPr>
          <p:cNvPr id="16" name="Picture 15">
            <a:extLst>
              <a:ext uri="{FF2B5EF4-FFF2-40B4-BE49-F238E27FC236}">
                <a16:creationId xmlns:a16="http://schemas.microsoft.com/office/drawing/2014/main" id="{D1011A02-4267-31E5-B3D0-1F28023DFC73}"/>
              </a:ext>
            </a:extLst>
          </p:cNvPr>
          <p:cNvPicPr>
            <a:picLocks noChangeAspect="1"/>
          </p:cNvPicPr>
          <p:nvPr/>
        </p:nvPicPr>
        <p:blipFill rotWithShape="1">
          <a:blip r:embed="rId5"/>
          <a:srcRect b="16982"/>
          <a:stretch/>
        </p:blipFill>
        <p:spPr>
          <a:xfrm>
            <a:off x="6508982" y="4590162"/>
            <a:ext cx="4536365" cy="1998722"/>
          </a:xfrm>
          <a:prstGeom prst="rect">
            <a:avLst/>
          </a:prstGeom>
        </p:spPr>
      </p:pic>
      <p:sp>
        <p:nvSpPr>
          <p:cNvPr id="17" name="TextBox 16">
            <a:extLst>
              <a:ext uri="{FF2B5EF4-FFF2-40B4-BE49-F238E27FC236}">
                <a16:creationId xmlns:a16="http://schemas.microsoft.com/office/drawing/2014/main" id="{DE30C71F-D3CC-7CC0-2B14-06205601B270}"/>
              </a:ext>
            </a:extLst>
          </p:cNvPr>
          <p:cNvSpPr txBox="1"/>
          <p:nvPr/>
        </p:nvSpPr>
        <p:spPr>
          <a:xfrm>
            <a:off x="7556317" y="6523540"/>
            <a:ext cx="2441694" cy="307777"/>
          </a:xfrm>
          <a:prstGeom prst="rect">
            <a:avLst/>
          </a:prstGeom>
          <a:noFill/>
        </p:spPr>
        <p:txBody>
          <a:bodyPr wrap="none" rtlCol="1">
            <a:spAutoFit/>
          </a:bodyPr>
          <a:lstStyle/>
          <a:p>
            <a:pPr algn="r" rtl="1"/>
            <a:r>
              <a:rPr lang="he-IL" sz="1400" dirty="0">
                <a:hlinkClick r:id="rId6"/>
              </a:rPr>
              <a:t>מקטע מתיעוד הרצת קוד הסמינר</a:t>
            </a:r>
            <a:endParaRPr lang="he-IL" sz="1400" dirty="0"/>
          </a:p>
        </p:txBody>
      </p:sp>
    </p:spTree>
    <p:extLst>
      <p:ext uri="{BB962C8B-B14F-4D97-AF65-F5344CB8AC3E}">
        <p14:creationId xmlns:p14="http://schemas.microsoft.com/office/powerpoint/2010/main" val="2227729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DEF99-311A-FA07-F1D8-68D94D109E47}"/>
              </a:ext>
            </a:extLst>
          </p:cNvPr>
          <p:cNvSpPr>
            <a:spLocks noGrp="1"/>
          </p:cNvSpPr>
          <p:nvPr>
            <p:ph type="title"/>
          </p:nvPr>
        </p:nvSpPr>
        <p:spPr>
          <a:xfrm>
            <a:off x="1156851" y="637762"/>
            <a:ext cx="9888496" cy="900131"/>
          </a:xfrm>
        </p:spPr>
        <p:txBody>
          <a:bodyPr anchor="t">
            <a:normAutofit/>
          </a:bodyPr>
          <a:lstStyle/>
          <a:p>
            <a:pPr algn="ctr" rtl="1"/>
            <a:r>
              <a:rPr lang="he-IL" sz="4000" dirty="0">
                <a:solidFill>
                  <a:schemeClr val="bg1"/>
                </a:solidFill>
                <a:cs typeface="+mn-cs"/>
              </a:rPr>
              <a:t>שיטות לשיפור</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864800DF-2686-C2C8-7167-9D8F8177950F}"/>
              </a:ext>
            </a:extLst>
          </p:cNvPr>
          <p:cNvSpPr>
            <a:spLocks noGrp="1"/>
          </p:cNvSpPr>
          <p:nvPr>
            <p:ph idx="1"/>
          </p:nvPr>
        </p:nvSpPr>
        <p:spPr>
          <a:xfrm>
            <a:off x="393539" y="2008337"/>
            <a:ext cx="11563109" cy="4529966"/>
          </a:xfrm>
        </p:spPr>
        <p:txBody>
          <a:bodyPr>
            <a:normAutofit/>
          </a:bodyPr>
          <a:lstStyle/>
          <a:p>
            <a:pPr algn="r" rtl="1"/>
            <a:r>
              <a:rPr lang="he-IL" sz="2400" b="1" dirty="0">
                <a:latin typeface="David" panose="020E0502060401010101" pitchFamily="34" charset="-79"/>
                <a:cs typeface="David" panose="020E0502060401010101" pitchFamily="34" charset="-79"/>
              </a:rPr>
              <a:t>שימוש בתוספים </a:t>
            </a:r>
            <a:r>
              <a:rPr lang="he-IL" sz="2400" dirty="0">
                <a:latin typeface="David" panose="020E0502060401010101" pitchFamily="34" charset="-79"/>
                <a:cs typeface="David" panose="020E0502060401010101" pitchFamily="34" charset="-79"/>
              </a:rPr>
              <a:t>(</a:t>
            </a:r>
            <a:r>
              <a:rPr lang="en-US" sz="2400" dirty="0">
                <a:latin typeface="David" panose="020E0502060401010101" pitchFamily="34" charset="-79"/>
                <a:cs typeface="David" panose="020E0502060401010101" pitchFamily="34" charset="-79"/>
              </a:rPr>
              <a:t>Plugins</a:t>
            </a:r>
            <a:r>
              <a:rPr lang="he-IL" sz="2400" dirty="0">
                <a:latin typeface="David" panose="020E0502060401010101" pitchFamily="34" charset="-79"/>
                <a:cs typeface="David" panose="020E0502060401010101" pitchFamily="34" charset="-79"/>
              </a:rPr>
              <a:t>) של </a:t>
            </a:r>
            <a:r>
              <a:rPr lang="en-US" sz="2400" dirty="0" err="1">
                <a:latin typeface="David" panose="020E0502060401010101" pitchFamily="34" charset="-79"/>
                <a:cs typeface="David" panose="020E0502060401010101" pitchFamily="34" charset="-79"/>
              </a:rPr>
              <a:t>Blockly</a:t>
            </a:r>
            <a:endParaRPr lang="he-IL" sz="2400" dirty="0">
              <a:latin typeface="David" panose="020E0502060401010101" pitchFamily="34" charset="-79"/>
              <a:cs typeface="David" panose="020E0502060401010101" pitchFamily="34" charset="-79"/>
            </a:endParaRPr>
          </a:p>
          <a:p>
            <a:pPr lvl="1" algn="r" rtl="1"/>
            <a:r>
              <a:rPr lang="he-IL" sz="2000" dirty="0">
                <a:latin typeface="David" panose="020E0502060401010101" pitchFamily="34" charset="-79"/>
                <a:cs typeface="David" panose="020E0502060401010101" pitchFamily="34" charset="-79"/>
              </a:rPr>
              <a:t>תוספים הם חבילות</a:t>
            </a:r>
            <a:r>
              <a:rPr lang="en-US" sz="2000" dirty="0">
                <a:latin typeface="David" panose="020E0502060401010101" pitchFamily="34" charset="-79"/>
                <a:cs typeface="David" panose="020E0502060401010101" pitchFamily="34" charset="-79"/>
              </a:rPr>
              <a:t>NPM </a:t>
            </a:r>
            <a:r>
              <a:rPr lang="he-IL" sz="2000" dirty="0">
                <a:latin typeface="David" panose="020E0502060401010101" pitchFamily="34" charset="-79"/>
                <a:cs typeface="David" panose="020E0502060401010101" pitchFamily="34" charset="-79"/>
              </a:rPr>
              <a:t> שמרחיבים או משנים את הפונקציונליות של</a:t>
            </a:r>
            <a:r>
              <a:rPr lang="en-US" sz="2000" dirty="0" err="1">
                <a:latin typeface="David" panose="020E0502060401010101" pitchFamily="34" charset="-79"/>
                <a:cs typeface="David" panose="020E0502060401010101" pitchFamily="34" charset="-79"/>
              </a:rPr>
              <a:t>Blockly</a:t>
            </a:r>
            <a:r>
              <a:rPr lang="en-US" sz="2000" dirty="0">
                <a:latin typeface="David" panose="020E0502060401010101" pitchFamily="34" charset="-79"/>
                <a:cs typeface="David" panose="020E0502060401010101" pitchFamily="34" charset="-79"/>
              </a:rPr>
              <a:t> </a:t>
            </a:r>
            <a:r>
              <a:rPr lang="he-IL" sz="2000" dirty="0">
                <a:latin typeface="David" panose="020E0502060401010101" pitchFamily="34" charset="-79"/>
                <a:cs typeface="David" panose="020E0502060401010101" pitchFamily="34" charset="-79"/>
              </a:rPr>
              <a:t> על מנת לשפר את ממשק המשתמש כתלות במקרה הקצה.</a:t>
            </a:r>
          </a:p>
          <a:p>
            <a:pPr lvl="1" algn="r" rtl="1"/>
            <a:endParaRPr lang="he-IL" sz="2000" dirty="0">
              <a:latin typeface="David" panose="020E0502060401010101" pitchFamily="34" charset="-79"/>
              <a:cs typeface="David" panose="020E0502060401010101" pitchFamily="34" charset="-79"/>
            </a:endParaRPr>
          </a:p>
          <a:p>
            <a:pPr algn="r" rtl="1"/>
            <a:r>
              <a:rPr lang="he-IL" sz="2400" b="1" dirty="0">
                <a:latin typeface="David" panose="020E0502060401010101" pitchFamily="34" charset="-79"/>
                <a:cs typeface="David" panose="020E0502060401010101" pitchFamily="34" charset="-79"/>
              </a:rPr>
              <a:t>שימוש בהרחבות</a:t>
            </a:r>
            <a:r>
              <a:rPr lang="he-IL" sz="2400" dirty="0">
                <a:latin typeface="David" panose="020E0502060401010101" pitchFamily="34" charset="-79"/>
                <a:cs typeface="David" panose="020E0502060401010101" pitchFamily="34" charset="-79"/>
              </a:rPr>
              <a:t> - פונקציות הפועלות על כל בלוק מסוג נתון בזמן יצירת הבלוק. </a:t>
            </a:r>
          </a:p>
          <a:p>
            <a:pPr lvl="1" algn="r" rtl="1"/>
            <a:r>
              <a:rPr lang="he-IL" sz="2000" dirty="0">
                <a:latin typeface="David" panose="020E0502060401010101" pitchFamily="34" charset="-79"/>
                <a:cs typeface="David" panose="020E0502060401010101" pitchFamily="34" charset="-79"/>
              </a:rPr>
              <a:t>למשל, הוספת </a:t>
            </a:r>
            <a:r>
              <a:rPr lang="en-US" sz="2000" dirty="0">
                <a:latin typeface="David" panose="020E0502060401010101" pitchFamily="34" charset="-79"/>
                <a:cs typeface="David" panose="020E0502060401010101" pitchFamily="34" charset="-79"/>
              </a:rPr>
              <a:t>Tooltip</a:t>
            </a:r>
            <a:r>
              <a:rPr lang="he-IL" sz="2000" dirty="0">
                <a:latin typeface="David" panose="020E0502060401010101" pitchFamily="34" charset="-79"/>
                <a:cs typeface="David" panose="020E0502060401010101" pitchFamily="34" charset="-79"/>
              </a:rPr>
              <a:t> אוטומטי לפי קטגוריה או הוספת מאזין אירועים לבלוק כמו יצירת קוד אוטומטית.</a:t>
            </a:r>
            <a:endParaRPr lang="he-IL" sz="2000" b="1" dirty="0">
              <a:latin typeface="David" panose="020E0502060401010101" pitchFamily="34" charset="-79"/>
              <a:cs typeface="David" panose="020E0502060401010101" pitchFamily="34" charset="-79"/>
            </a:endParaRPr>
          </a:p>
          <a:p>
            <a:pPr algn="r" rtl="1"/>
            <a:endParaRPr lang="he-IL" sz="2400" b="1" dirty="0">
              <a:latin typeface="David" panose="020E0502060401010101" pitchFamily="34" charset="-79"/>
              <a:cs typeface="David" panose="020E0502060401010101" pitchFamily="34" charset="-79"/>
            </a:endParaRPr>
          </a:p>
          <a:p>
            <a:pPr algn="r" rtl="1"/>
            <a:r>
              <a:rPr lang="he-IL" sz="2400" b="1" dirty="0">
                <a:latin typeface="David" panose="020E0502060401010101" pitchFamily="34" charset="-79"/>
                <a:cs typeface="David" panose="020E0502060401010101" pitchFamily="34" charset="-79"/>
              </a:rPr>
              <a:t>שימוש ב-</a:t>
            </a:r>
            <a:r>
              <a:rPr lang="en-US" sz="2400" b="1" dirty="0">
                <a:latin typeface="David" panose="020E0502060401010101" pitchFamily="34" charset="-79"/>
                <a:cs typeface="David" panose="020E0502060401010101" pitchFamily="34" charset="-79"/>
              </a:rPr>
              <a:t>Mutators</a:t>
            </a:r>
            <a:r>
              <a:rPr lang="he-IL" sz="2400" b="1" dirty="0">
                <a:latin typeface="David" panose="020E0502060401010101" pitchFamily="34" charset="-79"/>
                <a:cs typeface="David" panose="020E0502060401010101" pitchFamily="34" charset="-79"/>
              </a:rPr>
              <a:t> </a:t>
            </a:r>
            <a:r>
              <a:rPr lang="he-IL" sz="2400" dirty="0">
                <a:latin typeface="David" panose="020E0502060401010101" pitchFamily="34" charset="-79"/>
                <a:cs typeface="David" panose="020E0502060401010101" pitchFamily="34" charset="-79"/>
              </a:rPr>
              <a:t>– סוג מיוחד של הרחבה להוספת </a:t>
            </a:r>
            <a:r>
              <a:rPr lang="he-IL" sz="2400" dirty="0" err="1">
                <a:latin typeface="David" panose="020E0502060401010101" pitchFamily="34" charset="-79"/>
                <a:cs typeface="David" panose="020E0502060401010101" pitchFamily="34" charset="-79"/>
              </a:rPr>
              <a:t>סריאליזציה</a:t>
            </a:r>
            <a:r>
              <a:rPr lang="he-IL" sz="2400" dirty="0">
                <a:latin typeface="David" panose="020E0502060401010101" pitchFamily="34" charset="-79"/>
                <a:cs typeface="David" panose="020E0502060401010101" pitchFamily="34" charset="-79"/>
              </a:rPr>
              <a:t> נוספת (מצב נוסף שנשמר ונטען) לבלוק. </a:t>
            </a:r>
          </a:p>
          <a:p>
            <a:pPr lvl="1" algn="r" rtl="1"/>
            <a:r>
              <a:rPr lang="he-IL" sz="2000" dirty="0">
                <a:latin typeface="David" panose="020E0502060401010101" pitchFamily="34" charset="-79"/>
                <a:cs typeface="David" panose="020E0502060401010101" pitchFamily="34" charset="-79"/>
              </a:rPr>
              <a:t>לדוגמה, הבלוקים המובנים </a:t>
            </a:r>
            <a:r>
              <a:rPr lang="en-US" sz="2000" dirty="0" err="1">
                <a:latin typeface="David" panose="020E0502060401010101" pitchFamily="34" charset="-79"/>
                <a:cs typeface="David" panose="020E0502060401010101" pitchFamily="34" charset="-79"/>
              </a:rPr>
              <a:t>controls_if</a:t>
            </a:r>
            <a:r>
              <a:rPr lang="en-US" sz="2000" dirty="0">
                <a:latin typeface="David" panose="020E0502060401010101" pitchFamily="34" charset="-79"/>
                <a:cs typeface="David" panose="020E0502060401010101" pitchFamily="34" charset="-79"/>
              </a:rPr>
              <a:t> </a:t>
            </a:r>
            <a:r>
              <a:rPr lang="he-IL" sz="2000" dirty="0">
                <a:latin typeface="David" panose="020E0502060401010101" pitchFamily="34" charset="-79"/>
                <a:cs typeface="David" panose="020E0502060401010101" pitchFamily="34" charset="-79"/>
              </a:rPr>
              <a:t> ו-</a:t>
            </a:r>
            <a:r>
              <a:rPr lang="en-US" sz="2000" dirty="0" err="1">
                <a:latin typeface="David" panose="020E0502060401010101" pitchFamily="34" charset="-79"/>
                <a:cs typeface="David" panose="020E0502060401010101" pitchFamily="34" charset="-79"/>
              </a:rPr>
              <a:t>list_create_with</a:t>
            </a:r>
            <a:r>
              <a:rPr lang="en-US" sz="2000" dirty="0">
                <a:latin typeface="David" panose="020E0502060401010101" pitchFamily="34" charset="-79"/>
                <a:cs typeface="David" panose="020E0502060401010101" pitchFamily="34" charset="-79"/>
              </a:rPr>
              <a:t> </a:t>
            </a:r>
            <a:r>
              <a:rPr lang="he-IL" sz="2000" dirty="0">
                <a:latin typeface="David" panose="020E0502060401010101" pitchFamily="34" charset="-79"/>
                <a:cs typeface="David" panose="020E0502060401010101" pitchFamily="34" charset="-79"/>
              </a:rPr>
              <a:t> זקוקים </a:t>
            </a:r>
            <a:r>
              <a:rPr lang="he-IL" sz="2000" dirty="0" err="1">
                <a:latin typeface="David" panose="020E0502060401010101" pitchFamily="34" charset="-79"/>
                <a:cs typeface="David" panose="020E0502060401010101" pitchFamily="34" charset="-79"/>
              </a:rPr>
              <a:t>לסריאליזציה</a:t>
            </a:r>
            <a:r>
              <a:rPr lang="he-IL" sz="2000" dirty="0">
                <a:latin typeface="David" panose="020E0502060401010101" pitchFamily="34" charset="-79"/>
                <a:cs typeface="David" panose="020E0502060401010101" pitchFamily="34" charset="-79"/>
              </a:rPr>
              <a:t> נוספת כדי שיוכלו לשמור כמה כניסות יש להם:</a:t>
            </a:r>
          </a:p>
          <a:p>
            <a:pPr marL="457200" lvl="1" indent="0" algn="r" rtl="1">
              <a:buNone/>
            </a:pPr>
            <a:endParaRPr lang="he-IL" sz="2000" dirty="0">
              <a:latin typeface="David" panose="020E0502060401010101" pitchFamily="34" charset="-79"/>
              <a:cs typeface="David" panose="020E0502060401010101" pitchFamily="34" charset="-79"/>
            </a:endParaRPr>
          </a:p>
        </p:txBody>
      </p:sp>
      <p:pic>
        <p:nvPicPr>
          <p:cNvPr id="1028" name="Picture 4">
            <a:extLst>
              <a:ext uri="{FF2B5EF4-FFF2-40B4-BE49-F238E27FC236}">
                <a16:creationId xmlns:a16="http://schemas.microsoft.com/office/drawing/2014/main" id="{1B45011C-1AA4-684F-D1FE-A57E0744B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3040" y="5643428"/>
            <a:ext cx="2085975" cy="10763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C4F548B-322F-6253-F69F-A81A9736BD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6417" y="5668874"/>
            <a:ext cx="1219200" cy="134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232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DEF99-311A-FA07-F1D8-68D94D109E47}"/>
              </a:ext>
            </a:extLst>
          </p:cNvPr>
          <p:cNvSpPr>
            <a:spLocks noGrp="1"/>
          </p:cNvSpPr>
          <p:nvPr>
            <p:ph type="title"/>
          </p:nvPr>
        </p:nvSpPr>
        <p:spPr>
          <a:xfrm>
            <a:off x="1156851" y="625062"/>
            <a:ext cx="9888496" cy="900131"/>
          </a:xfrm>
        </p:spPr>
        <p:txBody>
          <a:bodyPr anchor="t">
            <a:normAutofit/>
          </a:bodyPr>
          <a:lstStyle/>
          <a:p>
            <a:pPr algn="ctr" rtl="1"/>
            <a:r>
              <a:rPr lang="he-IL" sz="4000" dirty="0">
                <a:solidFill>
                  <a:schemeClr val="bg1"/>
                </a:solidFill>
                <a:cs typeface="+mn-cs"/>
              </a:rPr>
              <a:t>תוצאות ומסקנות</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3E9BA8F5-7317-6B74-F009-97395E251BCD}"/>
              </a:ext>
            </a:extLst>
          </p:cNvPr>
          <p:cNvSpPr>
            <a:spLocks noGrp="1"/>
          </p:cNvSpPr>
          <p:nvPr>
            <p:ph idx="1"/>
          </p:nvPr>
        </p:nvSpPr>
        <p:spPr>
          <a:xfrm>
            <a:off x="1156851" y="2056477"/>
            <a:ext cx="10559648" cy="4529966"/>
          </a:xfrm>
        </p:spPr>
        <p:txBody>
          <a:bodyPr>
            <a:normAutofit fontScale="92500" lnSpcReduction="10000"/>
          </a:bodyPr>
          <a:lstStyle/>
          <a:p>
            <a:pPr algn="r" rtl="1"/>
            <a:r>
              <a:rPr lang="he-IL" sz="2400" dirty="0">
                <a:latin typeface="David" panose="020E0502060401010101" pitchFamily="34" charset="-79"/>
                <a:cs typeface="David" panose="020E0502060401010101" pitchFamily="34" charset="-79"/>
              </a:rPr>
              <a:t>הרחבתי את התוצר שהתקבל אוטומטית ע"י </a:t>
            </a:r>
            <a:r>
              <a:rPr lang="en-US" sz="2400" dirty="0">
                <a:latin typeface="David" panose="020E0502060401010101" pitchFamily="34" charset="-79"/>
                <a:cs typeface="David" panose="020E0502060401010101" pitchFamily="34" charset="-79"/>
              </a:rPr>
              <a:t>Kogi</a:t>
            </a:r>
            <a:r>
              <a:rPr lang="he-IL" sz="2400" dirty="0">
                <a:latin typeface="David" panose="020E0502060401010101" pitchFamily="34" charset="-79"/>
                <a:cs typeface="David" panose="020E0502060401010101" pitchFamily="34" charset="-79"/>
              </a:rPr>
              <a:t> כפי שהוגדר בשקף שיטה על מנת לשפר את ממשק המשתמש ולתפור פתרון יותר תואם </a:t>
            </a:r>
            <a:r>
              <a:rPr lang="he-IL" sz="2400" dirty="0" err="1">
                <a:latin typeface="David" panose="020E0502060401010101" pitchFamily="34" charset="-79"/>
                <a:cs typeface="David" panose="020E0502060401010101" pitchFamily="34" charset="-79"/>
              </a:rPr>
              <a:t>לדח"ה</a:t>
            </a:r>
            <a:r>
              <a:rPr lang="he-IL" sz="2400" dirty="0">
                <a:latin typeface="David" panose="020E0502060401010101" pitchFamily="34" charset="-79"/>
                <a:cs typeface="David" panose="020E0502060401010101" pitchFamily="34" charset="-79"/>
              </a:rPr>
              <a:t> ולאפשר ייצוא והדפסת פלט בזמן אמת.</a:t>
            </a:r>
          </a:p>
          <a:p>
            <a:pPr algn="r" rtl="1"/>
            <a:endParaRPr lang="he-IL" sz="2400" dirty="0">
              <a:latin typeface="David" panose="020E0502060401010101" pitchFamily="34" charset="-79"/>
              <a:cs typeface="David" panose="020E0502060401010101" pitchFamily="34" charset="-79"/>
            </a:endParaRPr>
          </a:p>
          <a:p>
            <a:pPr algn="r" rtl="1"/>
            <a:r>
              <a:rPr lang="he-IL" sz="2400" dirty="0">
                <a:latin typeface="David" panose="020E0502060401010101" pitchFamily="34" charset="-79"/>
                <a:cs typeface="David" panose="020E0502060401010101" pitchFamily="34" charset="-79"/>
              </a:rPr>
              <a:t>תיעדתי את כל מעשיי ב</a:t>
            </a:r>
            <a:r>
              <a:rPr lang="en-US" sz="2400" dirty="0">
                <a:latin typeface="David" panose="020E0502060401010101" pitchFamily="34" charset="-79"/>
                <a:cs typeface="David" panose="020E0502060401010101" pitchFamily="34" charset="-79"/>
              </a:rPr>
              <a:t>GitHub</a:t>
            </a:r>
            <a:r>
              <a:rPr lang="he-IL" sz="2400" dirty="0">
                <a:latin typeface="David" panose="020E0502060401010101" pitchFamily="34" charset="-79"/>
                <a:cs typeface="David" panose="020E0502060401010101" pitchFamily="34" charset="-79"/>
              </a:rPr>
              <a:t> ולצערי לא </a:t>
            </a:r>
            <a:r>
              <a:rPr lang="he-IL" sz="2400" dirty="0" err="1">
                <a:latin typeface="David" panose="020E0502060401010101" pitchFamily="34" charset="-79"/>
                <a:cs typeface="David" panose="020E0502060401010101" pitchFamily="34" charset="-79"/>
              </a:rPr>
              <a:t>יכלתי</a:t>
            </a:r>
            <a:r>
              <a:rPr lang="he-IL" sz="2400" dirty="0">
                <a:latin typeface="David" panose="020E0502060401010101" pitchFamily="34" charset="-79"/>
                <a:cs typeface="David" panose="020E0502060401010101" pitchFamily="34" charset="-79"/>
              </a:rPr>
              <a:t> להשתמש ב</a:t>
            </a:r>
            <a:r>
              <a:rPr lang="en-US" sz="2400" dirty="0">
                <a:latin typeface="David" panose="020E0502060401010101" pitchFamily="34" charset="-79"/>
                <a:cs typeface="David" panose="020E0502060401010101" pitchFamily="34" charset="-79"/>
              </a:rPr>
              <a:t>S/Kogi-</a:t>
            </a:r>
            <a:r>
              <a:rPr lang="he-IL" sz="2400" dirty="0">
                <a:latin typeface="David" panose="020E0502060401010101" pitchFamily="34" charset="-79"/>
                <a:cs typeface="David" panose="020E0502060401010101" pitchFamily="34" charset="-79"/>
              </a:rPr>
              <a:t> עקב חוסר תיעוד וחוסר מענה.</a:t>
            </a:r>
          </a:p>
          <a:p>
            <a:pPr algn="r" rtl="1"/>
            <a:endParaRPr lang="he-IL" sz="2400" dirty="0">
              <a:latin typeface="David" panose="020E0502060401010101" pitchFamily="34" charset="-79"/>
              <a:cs typeface="David" panose="020E0502060401010101" pitchFamily="34" charset="-79"/>
            </a:endParaRPr>
          </a:p>
          <a:p>
            <a:pPr algn="r" rtl="1"/>
            <a:r>
              <a:rPr lang="he-IL" sz="2400" dirty="0">
                <a:latin typeface="David" panose="020E0502060401010101" pitchFamily="34" charset="-79"/>
                <a:cs typeface="David" panose="020E0502060401010101" pitchFamily="34" charset="-79"/>
              </a:rPr>
              <a:t>עבור הפסוק שניתן בתחילת הסמינר, הצלחתי לייצר סביבה מבוססת בלוקים המאפשרת בצורה פשוטה ללא ידיעת הפורמט, לייצר פסוקים המוגדרים ע"י </a:t>
            </a:r>
            <a:r>
              <a:rPr lang="he-IL" sz="2400" dirty="0" err="1">
                <a:latin typeface="David" panose="020E0502060401010101" pitchFamily="34" charset="-79"/>
                <a:cs typeface="David" panose="020E0502060401010101" pitchFamily="34" charset="-79"/>
              </a:rPr>
              <a:t>הדח"ה</a:t>
            </a:r>
            <a:r>
              <a:rPr lang="he-IL" sz="2400" dirty="0">
                <a:latin typeface="David" panose="020E0502060401010101" pitchFamily="34" charset="-79"/>
                <a:cs typeface="David" panose="020E0502060401010101" pitchFamily="34" charset="-79"/>
              </a:rPr>
              <a:t> הנתון.</a:t>
            </a:r>
          </a:p>
          <a:p>
            <a:pPr algn="r" rtl="1"/>
            <a:endParaRPr lang="he-IL" sz="2400" dirty="0">
              <a:latin typeface="David" panose="020E0502060401010101" pitchFamily="34" charset="-79"/>
              <a:cs typeface="David" panose="020E0502060401010101" pitchFamily="34" charset="-79"/>
            </a:endParaRPr>
          </a:p>
          <a:p>
            <a:pPr algn="r" rtl="1"/>
            <a:r>
              <a:rPr lang="he-IL" sz="2400" dirty="0">
                <a:latin typeface="David" panose="020E0502060401010101" pitchFamily="34" charset="-79"/>
                <a:cs typeface="David" panose="020E0502060401010101" pitchFamily="34" charset="-79"/>
              </a:rPr>
              <a:t>ניתן לשפר עוד יותר את חווית המשתמש ע"י שימוש בתוספים והרחבות נוספים של </a:t>
            </a:r>
            <a:r>
              <a:rPr lang="en-US" sz="2400" dirty="0" err="1">
                <a:latin typeface="David" panose="020E0502060401010101" pitchFamily="34" charset="-79"/>
                <a:cs typeface="David" panose="020E0502060401010101" pitchFamily="34" charset="-79"/>
              </a:rPr>
              <a:t>Blockly</a:t>
            </a:r>
            <a:r>
              <a:rPr lang="he-IL" sz="2400" dirty="0">
                <a:latin typeface="David" panose="020E0502060401010101" pitchFamily="34" charset="-79"/>
                <a:cs typeface="David" panose="020E0502060401010101" pitchFamily="34" charset="-79"/>
              </a:rPr>
              <a:t> וטיוב של </a:t>
            </a:r>
            <a:r>
              <a:rPr lang="he-IL" sz="2400" dirty="0" err="1">
                <a:latin typeface="David" panose="020E0502060401010101" pitchFamily="34" charset="-79"/>
                <a:cs typeface="David" panose="020E0502060401010101" pitchFamily="34" charset="-79"/>
              </a:rPr>
              <a:t>הדח"ה</a:t>
            </a:r>
            <a:r>
              <a:rPr lang="he-IL" sz="2400" dirty="0">
                <a:latin typeface="David" panose="020E0502060401010101" pitchFamily="34" charset="-79"/>
                <a:cs typeface="David" panose="020E0502060401010101" pitchFamily="34" charset="-79"/>
              </a:rPr>
              <a:t> ב</a:t>
            </a:r>
            <a:r>
              <a:rPr lang="en-US" sz="2400" dirty="0">
                <a:latin typeface="David" panose="020E0502060401010101" pitchFamily="34" charset="-79"/>
                <a:cs typeface="David" panose="020E0502060401010101" pitchFamily="34" charset="-79"/>
              </a:rPr>
              <a:t>Rascal</a:t>
            </a:r>
            <a:r>
              <a:rPr lang="he-IL" sz="2400" dirty="0">
                <a:latin typeface="David" panose="020E0502060401010101" pitchFamily="34" charset="-79"/>
                <a:cs typeface="David" panose="020E0502060401010101" pitchFamily="34" charset="-79"/>
              </a:rPr>
              <a:t>.</a:t>
            </a:r>
          </a:p>
          <a:p>
            <a:pPr algn="r" rtl="1"/>
            <a:endParaRPr lang="he-IL" sz="2400" dirty="0">
              <a:latin typeface="David" panose="020E0502060401010101" pitchFamily="34" charset="-79"/>
              <a:cs typeface="David" panose="020E0502060401010101" pitchFamily="34" charset="-79"/>
            </a:endParaRPr>
          </a:p>
          <a:p>
            <a:pPr algn="r" rtl="1"/>
            <a:r>
              <a:rPr lang="he-IL" sz="2400" dirty="0">
                <a:latin typeface="David" panose="020E0502060401010101" pitchFamily="34" charset="-79"/>
                <a:cs typeface="David" panose="020E0502060401010101" pitchFamily="34" charset="-79"/>
              </a:rPr>
              <a:t>הקוד שאני מספק מהווה בסיס ומציג את הפוטנציאל </a:t>
            </a:r>
            <a:r>
              <a:rPr lang="he-IL" sz="2400" dirty="0" err="1">
                <a:latin typeface="David" panose="020E0502060401010101" pitchFamily="34" charset="-79"/>
                <a:cs typeface="David" panose="020E0502060401010101" pitchFamily="34" charset="-79"/>
              </a:rPr>
              <a:t>בהנגשת</a:t>
            </a:r>
            <a:r>
              <a:rPr lang="he-IL" sz="2400" dirty="0">
                <a:latin typeface="David" panose="020E0502060401010101" pitchFamily="34" charset="-79"/>
                <a:cs typeface="David" panose="020E0502060401010101" pitchFamily="34" charset="-79"/>
              </a:rPr>
              <a:t> </a:t>
            </a:r>
            <a:r>
              <a:rPr lang="he-IL" sz="2400" dirty="0" err="1">
                <a:latin typeface="David" panose="020E0502060401010101" pitchFamily="34" charset="-79"/>
                <a:cs typeface="David" panose="020E0502060401010101" pitchFamily="34" charset="-79"/>
              </a:rPr>
              <a:t>דח"ה</a:t>
            </a:r>
            <a:r>
              <a:rPr lang="he-IL" sz="2400" dirty="0">
                <a:latin typeface="David" panose="020E0502060401010101" pitchFamily="34" charset="-79"/>
                <a:cs typeface="David" panose="020E0502060401010101" pitchFamily="34" charset="-79"/>
              </a:rPr>
              <a:t> בסביבה מבוססת בלוקים.</a:t>
            </a:r>
          </a:p>
          <a:p>
            <a:pPr algn="r" rtl="1"/>
            <a:endParaRPr lang="he-IL" sz="24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942483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DEF99-311A-FA07-F1D8-68D94D109E47}"/>
              </a:ext>
            </a:extLst>
          </p:cNvPr>
          <p:cNvSpPr>
            <a:spLocks noGrp="1"/>
          </p:cNvSpPr>
          <p:nvPr>
            <p:ph type="title"/>
          </p:nvPr>
        </p:nvSpPr>
        <p:spPr>
          <a:xfrm>
            <a:off x="1156851" y="637762"/>
            <a:ext cx="9888496" cy="900131"/>
          </a:xfrm>
        </p:spPr>
        <p:txBody>
          <a:bodyPr anchor="t">
            <a:normAutofit/>
          </a:bodyPr>
          <a:lstStyle/>
          <a:p>
            <a:pPr algn="ctr" rtl="1"/>
            <a:r>
              <a:rPr lang="he-IL" sz="4000" dirty="0">
                <a:solidFill>
                  <a:schemeClr val="bg1"/>
                </a:solidFill>
                <a:cs typeface="+mn-cs"/>
              </a:rPr>
              <a:t>כיוונים להמשך</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895E00-0A1F-2165-3A7C-B24D22069977}"/>
              </a:ext>
            </a:extLst>
          </p:cNvPr>
          <p:cNvSpPr>
            <a:spLocks noGrp="1"/>
          </p:cNvSpPr>
          <p:nvPr>
            <p:ph idx="1"/>
          </p:nvPr>
        </p:nvSpPr>
        <p:spPr>
          <a:xfrm>
            <a:off x="1066800" y="2107646"/>
            <a:ext cx="10679908" cy="4529966"/>
          </a:xfrm>
        </p:spPr>
        <p:txBody>
          <a:bodyPr>
            <a:normAutofit/>
          </a:bodyPr>
          <a:lstStyle/>
          <a:p>
            <a:pPr algn="r" rtl="1"/>
            <a:r>
              <a:rPr lang="he-IL" sz="2400" dirty="0">
                <a:latin typeface="David" panose="020E0502060401010101" pitchFamily="34" charset="-79"/>
                <a:cs typeface="David" panose="020E0502060401010101" pitchFamily="34" charset="-79"/>
              </a:rPr>
              <a:t>ניתן לחקור שיטת אוטומציה ליצירת פסוק בכתיב </a:t>
            </a:r>
            <a:r>
              <a:rPr lang="en-US" sz="2400" dirty="0">
                <a:latin typeface="David" panose="020E0502060401010101" pitchFamily="34" charset="-79"/>
                <a:cs typeface="David" panose="020E0502060401010101" pitchFamily="34" charset="-79"/>
              </a:rPr>
              <a:t>BNF</a:t>
            </a:r>
            <a:r>
              <a:rPr lang="he-IL" sz="2400" dirty="0">
                <a:latin typeface="David" panose="020E0502060401010101" pitchFamily="34" charset="-79"/>
                <a:cs typeface="David" panose="020E0502060401010101" pitchFamily="34" charset="-79"/>
              </a:rPr>
              <a:t> או אחר בצורה מדויקת ככל האפשר.</a:t>
            </a:r>
          </a:p>
          <a:p>
            <a:pPr algn="r" rtl="1"/>
            <a:endParaRPr lang="he-IL" sz="2400" dirty="0">
              <a:latin typeface="David" panose="020E0502060401010101" pitchFamily="34" charset="-79"/>
              <a:cs typeface="David" panose="020E0502060401010101" pitchFamily="34" charset="-79"/>
            </a:endParaRPr>
          </a:p>
          <a:p>
            <a:pPr algn="r" rtl="1"/>
            <a:r>
              <a:rPr lang="he-IL" sz="2400" dirty="0">
                <a:latin typeface="David" panose="020E0502060401010101" pitchFamily="34" charset="-79"/>
                <a:cs typeface="David" panose="020E0502060401010101" pitchFamily="34" charset="-79"/>
              </a:rPr>
              <a:t>מחקר על שימוש ב-</a:t>
            </a:r>
            <a:r>
              <a:rPr lang="en-US" sz="2400" dirty="0">
                <a:latin typeface="David" panose="020E0502060401010101" pitchFamily="34" charset="-79"/>
                <a:cs typeface="David" panose="020E0502060401010101" pitchFamily="34" charset="-79"/>
              </a:rPr>
              <a:t>LWB</a:t>
            </a:r>
            <a:r>
              <a:rPr lang="he-IL" sz="2400" dirty="0">
                <a:latin typeface="David" panose="020E0502060401010101" pitchFamily="34" charset="-79"/>
                <a:cs typeface="David" panose="020E0502060401010101" pitchFamily="34" charset="-79"/>
              </a:rPr>
              <a:t> שונה מ-</a:t>
            </a:r>
            <a:r>
              <a:rPr lang="en-US" sz="2400" dirty="0">
                <a:latin typeface="David" panose="020E0502060401010101" pitchFamily="34" charset="-79"/>
                <a:cs typeface="David" panose="020E0502060401010101" pitchFamily="34" charset="-79"/>
              </a:rPr>
              <a:t>Rascal</a:t>
            </a:r>
            <a:r>
              <a:rPr lang="he-IL" sz="2400" dirty="0">
                <a:latin typeface="David" panose="020E0502060401010101" pitchFamily="34" charset="-79"/>
                <a:cs typeface="David" panose="020E0502060401010101" pitchFamily="34" charset="-79"/>
              </a:rPr>
              <a:t> ו/או </a:t>
            </a:r>
            <a:r>
              <a:rPr lang="en-US" sz="2400" dirty="0">
                <a:latin typeface="David" panose="020E0502060401010101" pitchFamily="34" charset="-79"/>
                <a:cs typeface="David" panose="020E0502060401010101" pitchFamily="34" charset="-79"/>
              </a:rPr>
              <a:t>BBE</a:t>
            </a:r>
            <a:r>
              <a:rPr lang="he-IL" sz="2400" dirty="0">
                <a:latin typeface="David" panose="020E0502060401010101" pitchFamily="34" charset="-79"/>
                <a:cs typeface="David" panose="020E0502060401010101" pitchFamily="34" charset="-79"/>
              </a:rPr>
              <a:t> שונה מ-</a:t>
            </a:r>
            <a:r>
              <a:rPr lang="en-US" sz="2400" dirty="0" err="1">
                <a:latin typeface="David" panose="020E0502060401010101" pitchFamily="34" charset="-79"/>
                <a:cs typeface="David" panose="020E0502060401010101" pitchFamily="34" charset="-79"/>
              </a:rPr>
              <a:t>Blockly</a:t>
            </a:r>
            <a:r>
              <a:rPr lang="he-IL" sz="2400" dirty="0">
                <a:latin typeface="David" panose="020E0502060401010101" pitchFamily="34" charset="-79"/>
                <a:cs typeface="David" panose="020E0502060401010101" pitchFamily="34" charset="-79"/>
              </a:rPr>
              <a:t> שאולי יענו בצורה טובה יותר על צרכינו.</a:t>
            </a:r>
          </a:p>
          <a:p>
            <a:pPr algn="r" rtl="1"/>
            <a:endParaRPr lang="he-IL" sz="2400" dirty="0">
              <a:latin typeface="David" panose="020E0502060401010101" pitchFamily="34" charset="-79"/>
              <a:cs typeface="David" panose="020E0502060401010101" pitchFamily="34" charset="-79"/>
            </a:endParaRPr>
          </a:p>
          <a:p>
            <a:pPr algn="r" rtl="1"/>
            <a:r>
              <a:rPr lang="he-IL" sz="2400" dirty="0">
                <a:latin typeface="David" panose="020E0502060401010101" pitchFamily="34" charset="-79"/>
                <a:cs typeface="David" panose="020E0502060401010101" pitchFamily="34" charset="-79"/>
              </a:rPr>
              <a:t>המרה דו כיוונית בזמן אמת בין הקנבס ל</a:t>
            </a:r>
            <a:r>
              <a:rPr lang="en-US" sz="2400" dirty="0">
                <a:latin typeface="David" panose="020E0502060401010101" pitchFamily="34" charset="-79"/>
                <a:cs typeface="David" panose="020E0502060401010101" pitchFamily="34" charset="-79"/>
              </a:rPr>
              <a:t>Execution pane-</a:t>
            </a:r>
            <a:r>
              <a:rPr lang="he-IL" sz="2400" dirty="0">
                <a:latin typeface="David" panose="020E0502060401010101" pitchFamily="34" charset="-79"/>
                <a:cs typeface="David" panose="020E0502060401010101" pitchFamily="34" charset="-79"/>
              </a:rPr>
              <a:t> ואפילו המרה לכתיב נוסף.</a:t>
            </a:r>
          </a:p>
          <a:p>
            <a:pPr algn="r" rtl="1"/>
            <a:endParaRPr lang="he-IL" sz="2400" dirty="0">
              <a:latin typeface="David" panose="020E0502060401010101" pitchFamily="34" charset="-79"/>
              <a:cs typeface="David" panose="020E0502060401010101" pitchFamily="34" charset="-79"/>
            </a:endParaRPr>
          </a:p>
          <a:p>
            <a:pPr algn="r" rtl="1"/>
            <a:r>
              <a:rPr lang="he-IL" sz="2400" dirty="0">
                <a:latin typeface="David" panose="020E0502060401010101" pitchFamily="34" charset="-79"/>
                <a:cs typeface="David" panose="020E0502060401010101" pitchFamily="34" charset="-79"/>
              </a:rPr>
              <a:t>קיום סקר משתמשים למציאת כיוונים מעניינים להמשך המחקר.</a:t>
            </a:r>
          </a:p>
          <a:p>
            <a:pPr lvl="1" algn="r" rtl="1"/>
            <a:r>
              <a:rPr lang="he-IL" sz="2000" dirty="0">
                <a:latin typeface="David" panose="020E0502060401010101" pitchFamily="34" charset="-79"/>
                <a:cs typeface="David" panose="020E0502060401010101" pitchFamily="34" charset="-79"/>
              </a:rPr>
              <a:t>קבוצת המדגם תכלול סטודנטים ללא ניסיון בכתיב </a:t>
            </a:r>
            <a:r>
              <a:rPr lang="he-IL" sz="2000" dirty="0" err="1">
                <a:latin typeface="David" panose="020E0502060401010101" pitchFamily="34" charset="-79"/>
                <a:cs typeface="David" panose="020E0502060401010101" pitchFamily="34" charset="-79"/>
              </a:rPr>
              <a:t>דח"ה</a:t>
            </a:r>
            <a:r>
              <a:rPr lang="he-IL" sz="2000" dirty="0">
                <a:latin typeface="David" panose="020E0502060401010101" pitchFamily="34" charset="-79"/>
                <a:cs typeface="David" panose="020E0502060401010101" pitchFamily="34" charset="-79"/>
              </a:rPr>
              <a:t> וכאלו בעלי ניסיון רב.</a:t>
            </a:r>
          </a:p>
          <a:p>
            <a:pPr algn="r" rtl="1"/>
            <a:endParaRPr lang="he-IL" sz="2400" b="0" i="0" dirty="0">
              <a:effectLst/>
              <a:latin typeface="Roboto" panose="02000000000000000000" pitchFamily="2" charset="0"/>
            </a:endParaRPr>
          </a:p>
        </p:txBody>
      </p:sp>
    </p:spTree>
    <p:extLst>
      <p:ext uri="{BB962C8B-B14F-4D97-AF65-F5344CB8AC3E}">
        <p14:creationId xmlns:p14="http://schemas.microsoft.com/office/powerpoint/2010/main" val="2655506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DEF99-311A-FA07-F1D8-68D94D109E47}"/>
              </a:ext>
            </a:extLst>
          </p:cNvPr>
          <p:cNvSpPr>
            <a:spLocks noGrp="1"/>
          </p:cNvSpPr>
          <p:nvPr>
            <p:ph type="title"/>
          </p:nvPr>
        </p:nvSpPr>
        <p:spPr>
          <a:xfrm>
            <a:off x="1156851" y="637762"/>
            <a:ext cx="9888496" cy="900131"/>
          </a:xfrm>
        </p:spPr>
        <p:txBody>
          <a:bodyPr anchor="t">
            <a:normAutofit/>
          </a:bodyPr>
          <a:lstStyle/>
          <a:p>
            <a:pPr algn="ctr" rtl="1"/>
            <a:r>
              <a:rPr lang="he-IL" sz="4000" dirty="0">
                <a:solidFill>
                  <a:schemeClr val="bg1"/>
                </a:solidFill>
                <a:cs typeface="+mn-cs"/>
              </a:rPr>
              <a:t>הבעיה והמוטיבציה</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895E00-0A1F-2165-3A7C-B24D22069977}"/>
              </a:ext>
            </a:extLst>
          </p:cNvPr>
          <p:cNvSpPr>
            <a:spLocks noGrp="1"/>
          </p:cNvSpPr>
          <p:nvPr>
            <p:ph idx="1"/>
          </p:nvPr>
        </p:nvSpPr>
        <p:spPr>
          <a:xfrm>
            <a:off x="1155548" y="2058918"/>
            <a:ext cx="9880893" cy="4529966"/>
          </a:xfrm>
        </p:spPr>
        <p:txBody>
          <a:bodyPr>
            <a:normAutofit/>
          </a:bodyPr>
          <a:lstStyle/>
          <a:p>
            <a:pPr algn="r" rtl="1"/>
            <a:r>
              <a:rPr lang="he-IL" sz="2200" dirty="0">
                <a:latin typeface="David" panose="020E0502060401010101" pitchFamily="34" charset="-79"/>
                <a:cs typeface="David" panose="020E0502060401010101" pitchFamily="34" charset="-79"/>
              </a:rPr>
              <a:t>עבודה בסביבה מבוססת בלוקים כדוגמת </a:t>
            </a:r>
            <a:r>
              <a:rPr lang="en-US" sz="2200" dirty="0">
                <a:latin typeface="David" panose="020E0502060401010101" pitchFamily="34" charset="-79"/>
                <a:cs typeface="David" panose="020E0502060401010101" pitchFamily="34" charset="-79"/>
              </a:rPr>
              <a:t>Blockly</a:t>
            </a:r>
            <a:r>
              <a:rPr lang="he-IL" sz="2200" dirty="0">
                <a:latin typeface="David" panose="020E0502060401010101" pitchFamily="34" charset="-79"/>
                <a:cs typeface="David" panose="020E0502060401010101" pitchFamily="34" charset="-79"/>
              </a:rPr>
              <a:t>, </a:t>
            </a:r>
            <a:r>
              <a:rPr lang="en-US" sz="2200" dirty="0">
                <a:latin typeface="David" panose="020E0502060401010101" pitchFamily="34" charset="-79"/>
                <a:cs typeface="David" panose="020E0502060401010101" pitchFamily="34" charset="-79"/>
              </a:rPr>
              <a:t>Snatch</a:t>
            </a:r>
            <a:r>
              <a:rPr lang="he-IL" sz="2200" dirty="0">
                <a:latin typeface="David" panose="020E0502060401010101" pitchFamily="34" charset="-79"/>
                <a:cs typeface="David" panose="020E0502060401010101" pitchFamily="34" charset="-79"/>
              </a:rPr>
              <a:t> וכו' מאפשרות יכולת למידה ויישום מהיר של אפליקציות מתחום ספציפי.</a:t>
            </a:r>
          </a:p>
          <a:p>
            <a:pPr algn="r" rtl="1"/>
            <a:endParaRPr lang="he-IL" sz="2200" dirty="0">
              <a:latin typeface="David" panose="020E0502060401010101" pitchFamily="34" charset="-79"/>
              <a:cs typeface="David" panose="020E0502060401010101" pitchFamily="34" charset="-79"/>
            </a:endParaRPr>
          </a:p>
          <a:p>
            <a:pPr algn="r" rtl="1"/>
            <a:r>
              <a:rPr lang="he-IL" sz="2200" dirty="0">
                <a:latin typeface="David" panose="020E0502060401010101" pitchFamily="34" charset="-79"/>
                <a:cs typeface="David" panose="020E0502060401010101" pitchFamily="34" charset="-79"/>
              </a:rPr>
              <a:t>לעומת זאת, הגדרת ארגז הכלים של שפות אלו מהווה תהליך מסורבל וארוך</a:t>
            </a:r>
            <a:r>
              <a:rPr lang="en-US" sz="2200" dirty="0">
                <a:latin typeface="David" panose="020E0502060401010101" pitchFamily="34" charset="-79"/>
                <a:cs typeface="David" panose="020E0502060401010101" pitchFamily="34" charset="-79"/>
              </a:rPr>
              <a:t> </a:t>
            </a:r>
            <a:r>
              <a:rPr lang="he-IL" sz="2200" dirty="0">
                <a:latin typeface="David" panose="020E0502060401010101" pitchFamily="34" charset="-79"/>
                <a:cs typeface="David" panose="020E0502060401010101" pitchFamily="34" charset="-79"/>
              </a:rPr>
              <a:t>ולעתים קרובות דורש ניסיון ליצירתם.</a:t>
            </a:r>
          </a:p>
          <a:p>
            <a:pPr algn="r" rtl="1"/>
            <a:endParaRPr lang="he-IL" sz="2200" dirty="0">
              <a:latin typeface="David" panose="020E0502060401010101" pitchFamily="34" charset="-79"/>
              <a:cs typeface="David" panose="020E0502060401010101" pitchFamily="34" charset="-79"/>
            </a:endParaRPr>
          </a:p>
          <a:p>
            <a:pPr algn="r" rtl="1"/>
            <a:r>
              <a:rPr lang="he-IL" sz="2200" dirty="0">
                <a:latin typeface="David" panose="020E0502060401010101" pitchFamily="34" charset="-79"/>
                <a:cs typeface="David" panose="020E0502060401010101" pitchFamily="34" charset="-79"/>
              </a:rPr>
              <a:t>המאמרים שנחקרו בסמינר באים לפתור חלקית את הבעיה ע"י הנגשת </a:t>
            </a:r>
            <a:r>
              <a:rPr lang="he-IL" sz="2200" dirty="0" err="1">
                <a:latin typeface="David" panose="020E0502060401010101" pitchFamily="34" charset="-79"/>
                <a:cs typeface="David" panose="020E0502060401010101" pitchFamily="34" charset="-79"/>
              </a:rPr>
              <a:t>דח"ה</a:t>
            </a:r>
            <a:r>
              <a:rPr lang="he-IL" sz="2200" dirty="0">
                <a:latin typeface="David" panose="020E0502060401010101" pitchFamily="34" charset="-79"/>
                <a:cs typeface="David" panose="020E0502060401010101" pitchFamily="34" charset="-79"/>
              </a:rPr>
              <a:t> ב-</a:t>
            </a:r>
            <a:r>
              <a:rPr lang="en-US" sz="2200" dirty="0">
                <a:latin typeface="David" panose="020E0502060401010101" pitchFamily="34" charset="-79"/>
                <a:cs typeface="David" panose="020E0502060401010101" pitchFamily="34" charset="-79"/>
              </a:rPr>
              <a:t>BBE</a:t>
            </a:r>
            <a:r>
              <a:rPr lang="he-IL" sz="2200" dirty="0">
                <a:latin typeface="David" panose="020E0502060401010101" pitchFamily="34" charset="-79"/>
                <a:cs typeface="David" panose="020E0502060401010101" pitchFamily="34" charset="-79"/>
              </a:rPr>
              <a:t> ע"י שימוש </a:t>
            </a:r>
            <a:r>
              <a:rPr lang="he-IL" sz="2200" dirty="0" err="1">
                <a:latin typeface="David" panose="020E0502060401010101" pitchFamily="34" charset="-79"/>
                <a:cs typeface="David" panose="020E0502060401010101" pitchFamily="34" charset="-79"/>
              </a:rPr>
              <a:t>בהיוריסטיקות</a:t>
            </a:r>
            <a:r>
              <a:rPr lang="he-IL" sz="2200" dirty="0">
                <a:latin typeface="David" panose="020E0502060401010101" pitchFamily="34" charset="-79"/>
                <a:cs typeface="David" panose="020E0502060401010101" pitchFamily="34" charset="-79"/>
              </a:rPr>
              <a:t> וכללי פישוט מסוימים אותם נסקור.</a:t>
            </a:r>
          </a:p>
          <a:p>
            <a:pPr algn="r" rtl="1"/>
            <a:endParaRPr lang="he-IL" sz="2200" dirty="0">
              <a:latin typeface="David" panose="020E0502060401010101" pitchFamily="34" charset="-79"/>
              <a:cs typeface="David" panose="020E0502060401010101" pitchFamily="34" charset="-79"/>
            </a:endParaRPr>
          </a:p>
          <a:p>
            <a:pPr algn="r" rtl="1"/>
            <a:r>
              <a:rPr lang="he-IL" sz="2200" dirty="0">
                <a:latin typeface="David" panose="020E0502060401010101" pitchFamily="34" charset="-79"/>
                <a:cs typeface="David" panose="020E0502060401010101" pitchFamily="34" charset="-79"/>
              </a:rPr>
              <a:t>מקרה הבוחן שלנו עושה שימוש בכלי שהוצג במאמרים ומציע עוד כמה שיפורים, </a:t>
            </a:r>
            <a:br>
              <a:rPr lang="en-US" sz="2200" dirty="0">
                <a:latin typeface="David" panose="020E0502060401010101" pitchFamily="34" charset="-79"/>
                <a:cs typeface="David" panose="020E0502060401010101" pitchFamily="34" charset="-79"/>
              </a:rPr>
            </a:br>
            <a:r>
              <a:rPr lang="he-IL" sz="2200" dirty="0">
                <a:latin typeface="David" panose="020E0502060401010101" pitchFamily="34" charset="-79"/>
                <a:cs typeface="David" panose="020E0502060401010101" pitchFamily="34" charset="-79"/>
              </a:rPr>
              <a:t>תיעוד כל העבודה בסמינר כולל הקוד מוצג בפירוט בעמוד ה</a:t>
            </a:r>
            <a:r>
              <a:rPr lang="en-US" sz="2200" dirty="0">
                <a:latin typeface="David" panose="020E0502060401010101" pitchFamily="34" charset="-79"/>
                <a:cs typeface="David" panose="020E0502060401010101" pitchFamily="34" charset="-79"/>
                <a:hlinkClick r:id="rId3">
                  <a:extLst>
                    <a:ext uri="{A12FA001-AC4F-418D-AE19-62706E023703}">
                      <ahyp:hlinkClr xmlns:ahyp="http://schemas.microsoft.com/office/drawing/2018/hyperlinkcolor" val="tx"/>
                    </a:ext>
                  </a:extLst>
                </a:hlinkClick>
              </a:rPr>
              <a:t>GitHub</a:t>
            </a:r>
            <a:r>
              <a:rPr lang="he-IL" sz="2200" dirty="0">
                <a:latin typeface="David" panose="020E0502060401010101" pitchFamily="34" charset="-79"/>
                <a:cs typeface="David" panose="020E0502060401010101" pitchFamily="34" charset="-79"/>
              </a:rPr>
              <a:t> שלי.</a:t>
            </a:r>
          </a:p>
        </p:txBody>
      </p:sp>
    </p:spTree>
    <p:extLst>
      <p:ext uri="{BB962C8B-B14F-4D97-AF65-F5344CB8AC3E}">
        <p14:creationId xmlns:p14="http://schemas.microsoft.com/office/powerpoint/2010/main" val="2370299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DEF99-311A-FA07-F1D8-68D94D109E47}"/>
              </a:ext>
            </a:extLst>
          </p:cNvPr>
          <p:cNvSpPr>
            <a:spLocks noGrp="1"/>
          </p:cNvSpPr>
          <p:nvPr>
            <p:ph type="title"/>
          </p:nvPr>
        </p:nvSpPr>
        <p:spPr>
          <a:xfrm>
            <a:off x="1156851" y="555876"/>
            <a:ext cx="9888496" cy="900131"/>
          </a:xfrm>
        </p:spPr>
        <p:txBody>
          <a:bodyPr anchor="t">
            <a:normAutofit/>
          </a:bodyPr>
          <a:lstStyle/>
          <a:p>
            <a:pPr algn="ctr" rtl="1"/>
            <a:r>
              <a:rPr lang="he-IL" sz="4000" dirty="0">
                <a:solidFill>
                  <a:schemeClr val="bg1"/>
                </a:solidFill>
                <a:cs typeface="+mn-cs"/>
              </a:rPr>
              <a:t>רקע – </a:t>
            </a:r>
            <a:r>
              <a:rPr lang="en-US" sz="4000" dirty="0">
                <a:solidFill>
                  <a:schemeClr val="bg1"/>
                </a:solidFill>
                <a:cs typeface="+mn-cs"/>
              </a:rPr>
              <a:t>Google </a:t>
            </a:r>
            <a:r>
              <a:rPr lang="en-US" sz="4000" dirty="0" err="1">
                <a:solidFill>
                  <a:schemeClr val="bg1"/>
                </a:solidFill>
                <a:cs typeface="+mn-cs"/>
              </a:rPr>
              <a:t>Blockly</a:t>
            </a:r>
            <a:endParaRPr lang="he-IL" sz="4000" dirty="0">
              <a:solidFill>
                <a:schemeClr val="bg1"/>
              </a:solidFill>
              <a:cs typeface="+mn-cs"/>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895E00-0A1F-2165-3A7C-B24D22069977}"/>
              </a:ext>
            </a:extLst>
          </p:cNvPr>
          <p:cNvSpPr>
            <a:spLocks noGrp="1"/>
          </p:cNvSpPr>
          <p:nvPr>
            <p:ph idx="1"/>
          </p:nvPr>
        </p:nvSpPr>
        <p:spPr>
          <a:xfrm>
            <a:off x="899011" y="1712605"/>
            <a:ext cx="10281534" cy="4799082"/>
          </a:xfrm>
        </p:spPr>
        <p:txBody>
          <a:bodyPr>
            <a:normAutofit/>
          </a:bodyPr>
          <a:lstStyle/>
          <a:p>
            <a:pPr algn="r" rtl="1"/>
            <a:r>
              <a:rPr lang="en-US" sz="2200" dirty="0">
                <a:latin typeface="David" panose="020E0502060401010101" pitchFamily="34" charset="-79"/>
                <a:cs typeface="David" panose="020E0502060401010101" pitchFamily="34" charset="-79"/>
              </a:rPr>
              <a:t>Blockly</a:t>
            </a:r>
            <a:r>
              <a:rPr lang="he-IL" sz="2200" dirty="0">
                <a:latin typeface="David" panose="020E0502060401010101" pitchFamily="34" charset="-79"/>
                <a:cs typeface="David" panose="020E0502060401010101" pitchFamily="34" charset="-79"/>
              </a:rPr>
              <a:t> ספריה המספקת עורך המשתמש בבלוקים גרפיים על מנת לייצג מושגי קוד.</a:t>
            </a:r>
          </a:p>
          <a:p>
            <a:pPr algn="r" rtl="1"/>
            <a:r>
              <a:rPr lang="he-IL" sz="2200" dirty="0">
                <a:latin typeface="David" panose="020E0502060401010101" pitchFamily="34" charset="-79"/>
                <a:cs typeface="David" panose="020E0502060401010101" pitchFamily="34" charset="-79"/>
              </a:rPr>
              <a:t>מאפשר למשתמש ליישם עקרונות תכנות מבלי לטעות </a:t>
            </a:r>
            <a:r>
              <a:rPr lang="he-IL" sz="2200" dirty="0" err="1">
                <a:latin typeface="David" panose="020E0502060401010101" pitchFamily="34" charset="-79"/>
                <a:cs typeface="David" panose="020E0502060401010101" pitchFamily="34" charset="-79"/>
              </a:rPr>
              <a:t>סינטקתית</a:t>
            </a:r>
            <a:r>
              <a:rPr lang="he-IL" sz="2200" dirty="0">
                <a:latin typeface="David" panose="020E0502060401010101" pitchFamily="34" charset="-79"/>
                <a:cs typeface="David" panose="020E0502060401010101" pitchFamily="34" charset="-79"/>
              </a:rPr>
              <a:t> וללא ידע מעמיק על השפה.</a:t>
            </a:r>
          </a:p>
          <a:p>
            <a:pPr algn="r" rtl="1"/>
            <a:r>
              <a:rPr lang="he-IL" sz="2200" dirty="0">
                <a:latin typeface="David" panose="020E0502060401010101" pitchFamily="34" charset="-79"/>
                <a:cs typeface="David" panose="020E0502060401010101" pitchFamily="34" charset="-79"/>
              </a:rPr>
              <a:t>בבסיסה, נתמכות 5 שפות תכנות אך קיים </a:t>
            </a:r>
            <a:r>
              <a:rPr lang="en-US" sz="2200" dirty="0">
                <a:latin typeface="David" panose="020E0502060401010101" pitchFamily="34" charset="-79"/>
                <a:cs typeface="David" panose="020E0502060401010101" pitchFamily="34" charset="-79"/>
              </a:rPr>
              <a:t>API</a:t>
            </a:r>
            <a:r>
              <a:rPr lang="he-IL" sz="2200" dirty="0">
                <a:latin typeface="David" panose="020E0502060401010101" pitchFamily="34" charset="-79"/>
                <a:cs typeface="David" panose="020E0502060401010101" pitchFamily="34" charset="-79"/>
              </a:rPr>
              <a:t> נרחב עם אפשרות להוספת הרחבות ותוספים מה שהופך את </a:t>
            </a:r>
            <a:r>
              <a:rPr lang="en-US" sz="2200" dirty="0" err="1">
                <a:latin typeface="David" panose="020E0502060401010101" pitchFamily="34" charset="-79"/>
                <a:cs typeface="David" panose="020E0502060401010101" pitchFamily="34" charset="-79"/>
              </a:rPr>
              <a:t>Blockly</a:t>
            </a:r>
            <a:r>
              <a:rPr lang="he-IL" sz="2200" dirty="0">
                <a:latin typeface="David" panose="020E0502060401010101" pitchFamily="34" charset="-79"/>
                <a:cs typeface="David" panose="020E0502060401010101" pitchFamily="34" charset="-79"/>
              </a:rPr>
              <a:t> לכלי מאוד גמיש למגוון שימושים.</a:t>
            </a:r>
          </a:p>
          <a:p>
            <a:pPr algn="r" rtl="1"/>
            <a:endParaRPr lang="he-IL" sz="2200" dirty="0">
              <a:latin typeface="David" panose="020E0502060401010101" pitchFamily="34" charset="-79"/>
              <a:cs typeface="David" panose="020E0502060401010101" pitchFamily="34" charset="-79"/>
            </a:endParaRPr>
          </a:p>
          <a:p>
            <a:pPr algn="r" rtl="1"/>
            <a:endParaRPr lang="he-IL" sz="1800" dirty="0">
              <a:latin typeface="David" panose="020E0502060401010101" pitchFamily="34" charset="-79"/>
              <a:cs typeface="David" panose="020E0502060401010101" pitchFamily="34" charset="-79"/>
            </a:endParaRPr>
          </a:p>
          <a:p>
            <a:pPr lvl="1" algn="r" rtl="1"/>
            <a:endParaRPr lang="he-IL" sz="1800" dirty="0">
              <a:latin typeface="David" panose="020E0502060401010101" pitchFamily="34" charset="-79"/>
              <a:cs typeface="David" panose="020E0502060401010101" pitchFamily="34" charset="-79"/>
            </a:endParaRPr>
          </a:p>
        </p:txBody>
      </p:sp>
      <p:grpSp>
        <p:nvGrpSpPr>
          <p:cNvPr id="15" name="Group 14">
            <a:extLst>
              <a:ext uri="{FF2B5EF4-FFF2-40B4-BE49-F238E27FC236}">
                <a16:creationId xmlns:a16="http://schemas.microsoft.com/office/drawing/2014/main" id="{2BEB0E1E-B332-3E81-356B-116B020F16BB}"/>
              </a:ext>
            </a:extLst>
          </p:cNvPr>
          <p:cNvGrpSpPr/>
          <p:nvPr/>
        </p:nvGrpSpPr>
        <p:grpSpPr>
          <a:xfrm>
            <a:off x="3120702" y="3224286"/>
            <a:ext cx="5950595" cy="3360633"/>
            <a:chOff x="366514" y="3382987"/>
            <a:chExt cx="5950595" cy="3360633"/>
          </a:xfrm>
        </p:grpSpPr>
        <p:pic>
          <p:nvPicPr>
            <p:cNvPr id="9" name="Picture 8">
              <a:extLst>
                <a:ext uri="{FF2B5EF4-FFF2-40B4-BE49-F238E27FC236}">
                  <a16:creationId xmlns:a16="http://schemas.microsoft.com/office/drawing/2014/main" id="{394FB186-132E-1774-740B-DEEED6F6F734}"/>
                </a:ext>
              </a:extLst>
            </p:cNvPr>
            <p:cNvPicPr>
              <a:picLocks noChangeAspect="1"/>
            </p:cNvPicPr>
            <p:nvPr/>
          </p:nvPicPr>
          <p:blipFill>
            <a:blip r:embed="rId3"/>
            <a:stretch>
              <a:fillRect/>
            </a:stretch>
          </p:blipFill>
          <p:spPr>
            <a:xfrm>
              <a:off x="366514" y="3382987"/>
              <a:ext cx="5950595" cy="3360633"/>
            </a:xfrm>
            <a:prstGeom prst="rect">
              <a:avLst/>
            </a:prstGeom>
          </p:spPr>
        </p:pic>
        <p:sp>
          <p:nvSpPr>
            <p:cNvPr id="11" name="TextBox 10">
              <a:extLst>
                <a:ext uri="{FF2B5EF4-FFF2-40B4-BE49-F238E27FC236}">
                  <a16:creationId xmlns:a16="http://schemas.microsoft.com/office/drawing/2014/main" id="{D7E9E479-883F-92F2-8E12-F759EE77DED6}"/>
                </a:ext>
              </a:extLst>
            </p:cNvPr>
            <p:cNvSpPr txBox="1"/>
            <p:nvPr/>
          </p:nvSpPr>
          <p:spPr>
            <a:xfrm>
              <a:off x="440534" y="6183487"/>
              <a:ext cx="787620" cy="307777"/>
            </a:xfrm>
            <a:prstGeom prst="rect">
              <a:avLst/>
            </a:prstGeom>
            <a:noFill/>
            <a:ln>
              <a:solidFill>
                <a:schemeClr val="tx1"/>
              </a:solidFill>
              <a:prstDash val="dash"/>
            </a:ln>
          </p:spPr>
          <p:txBody>
            <a:bodyPr wrap="square" rtlCol="1">
              <a:spAutoFit/>
            </a:bodyPr>
            <a:lstStyle/>
            <a:p>
              <a:r>
                <a:rPr lang="en-US" sz="1400" b="1" dirty="0"/>
                <a:t>Toolbox</a:t>
              </a:r>
              <a:endParaRPr lang="he-IL" sz="1400" b="1" dirty="0"/>
            </a:p>
          </p:txBody>
        </p:sp>
        <p:sp>
          <p:nvSpPr>
            <p:cNvPr id="13" name="TextBox 12">
              <a:extLst>
                <a:ext uri="{FF2B5EF4-FFF2-40B4-BE49-F238E27FC236}">
                  <a16:creationId xmlns:a16="http://schemas.microsoft.com/office/drawing/2014/main" id="{8BF7954F-F4BA-D8CA-8D04-0F03455EF2C4}"/>
                </a:ext>
              </a:extLst>
            </p:cNvPr>
            <p:cNvSpPr txBox="1"/>
            <p:nvPr/>
          </p:nvSpPr>
          <p:spPr>
            <a:xfrm>
              <a:off x="2300993" y="6171862"/>
              <a:ext cx="874512" cy="338554"/>
            </a:xfrm>
            <a:prstGeom prst="rect">
              <a:avLst/>
            </a:prstGeom>
            <a:noFill/>
            <a:ln>
              <a:solidFill>
                <a:schemeClr val="tx1"/>
              </a:solidFill>
              <a:prstDash val="dash"/>
            </a:ln>
          </p:spPr>
          <p:txBody>
            <a:bodyPr wrap="square" rtlCol="1">
              <a:spAutoFit/>
            </a:bodyPr>
            <a:lstStyle/>
            <a:p>
              <a:r>
                <a:rPr lang="en-US" sz="1600" b="1" dirty="0"/>
                <a:t>Canvas</a:t>
              </a:r>
              <a:endParaRPr lang="he-IL" sz="1600" b="1" dirty="0"/>
            </a:p>
          </p:txBody>
        </p:sp>
        <p:sp>
          <p:nvSpPr>
            <p:cNvPr id="14" name="TextBox 13">
              <a:extLst>
                <a:ext uri="{FF2B5EF4-FFF2-40B4-BE49-F238E27FC236}">
                  <a16:creationId xmlns:a16="http://schemas.microsoft.com/office/drawing/2014/main" id="{012675FC-38EB-DE6C-1CA5-8781FCA52AED}"/>
                </a:ext>
              </a:extLst>
            </p:cNvPr>
            <p:cNvSpPr txBox="1"/>
            <p:nvPr/>
          </p:nvSpPr>
          <p:spPr>
            <a:xfrm>
              <a:off x="4408904" y="6171862"/>
              <a:ext cx="1527413" cy="338554"/>
            </a:xfrm>
            <a:prstGeom prst="rect">
              <a:avLst/>
            </a:prstGeom>
            <a:noFill/>
            <a:ln>
              <a:solidFill>
                <a:schemeClr val="tx1"/>
              </a:solidFill>
              <a:prstDash val="dash"/>
            </a:ln>
          </p:spPr>
          <p:txBody>
            <a:bodyPr wrap="square" rtlCol="1">
              <a:spAutoFit/>
            </a:bodyPr>
            <a:lstStyle/>
            <a:p>
              <a:r>
                <a:rPr lang="en-US" sz="1600" b="1" dirty="0"/>
                <a:t>Execution Pane</a:t>
              </a:r>
              <a:endParaRPr lang="he-IL" sz="1600" b="1" dirty="0"/>
            </a:p>
          </p:txBody>
        </p:sp>
      </p:grpSp>
      <p:sp>
        <p:nvSpPr>
          <p:cNvPr id="19" name="TextBox 18">
            <a:extLst>
              <a:ext uri="{FF2B5EF4-FFF2-40B4-BE49-F238E27FC236}">
                <a16:creationId xmlns:a16="http://schemas.microsoft.com/office/drawing/2014/main" id="{96F03B34-E929-F537-19A3-82C94F3B8E62}"/>
              </a:ext>
            </a:extLst>
          </p:cNvPr>
          <p:cNvSpPr txBox="1"/>
          <p:nvPr/>
        </p:nvSpPr>
        <p:spPr>
          <a:xfrm>
            <a:off x="3846270" y="6509776"/>
            <a:ext cx="4166846" cy="307777"/>
          </a:xfrm>
          <a:prstGeom prst="rect">
            <a:avLst/>
          </a:prstGeom>
          <a:noFill/>
        </p:spPr>
        <p:txBody>
          <a:bodyPr wrap="none" rtlCol="1">
            <a:spAutoFit/>
          </a:bodyPr>
          <a:lstStyle/>
          <a:p>
            <a:pPr algn="r" rtl="1"/>
            <a:r>
              <a:rPr lang="he-IL" sz="1400" u="sng" dirty="0"/>
              <a:t>חלוקה קלאסית של </a:t>
            </a:r>
            <a:r>
              <a:rPr lang="en-US" sz="1400" u="sng" dirty="0" err="1"/>
              <a:t>Blockly</a:t>
            </a:r>
            <a:r>
              <a:rPr lang="he-IL" sz="1400" u="sng" dirty="0"/>
              <a:t> ל-3 חלקים עבור שפת </a:t>
            </a:r>
            <a:r>
              <a:rPr lang="en-US" sz="1400" u="sng" dirty="0"/>
              <a:t>Python</a:t>
            </a:r>
            <a:endParaRPr lang="he-IL" sz="1400" u="sng" dirty="0"/>
          </a:p>
        </p:txBody>
      </p:sp>
    </p:spTree>
    <p:extLst>
      <p:ext uri="{BB962C8B-B14F-4D97-AF65-F5344CB8AC3E}">
        <p14:creationId xmlns:p14="http://schemas.microsoft.com/office/powerpoint/2010/main" val="650304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DEF99-311A-FA07-F1D8-68D94D109E47}"/>
              </a:ext>
            </a:extLst>
          </p:cNvPr>
          <p:cNvSpPr>
            <a:spLocks noGrp="1"/>
          </p:cNvSpPr>
          <p:nvPr>
            <p:ph type="title"/>
          </p:nvPr>
        </p:nvSpPr>
        <p:spPr>
          <a:xfrm>
            <a:off x="1156851" y="555876"/>
            <a:ext cx="9888496" cy="900131"/>
          </a:xfrm>
        </p:spPr>
        <p:txBody>
          <a:bodyPr anchor="t">
            <a:normAutofit/>
          </a:bodyPr>
          <a:lstStyle/>
          <a:p>
            <a:pPr algn="ctr" rtl="1"/>
            <a:r>
              <a:rPr lang="he-IL" sz="4000" dirty="0">
                <a:solidFill>
                  <a:schemeClr val="bg1"/>
                </a:solidFill>
                <a:cs typeface="+mn-cs"/>
              </a:rPr>
              <a:t>רקע – </a:t>
            </a:r>
            <a:r>
              <a:rPr lang="en-US" sz="4000" dirty="0">
                <a:solidFill>
                  <a:schemeClr val="bg1"/>
                </a:solidFill>
                <a:cs typeface="+mn-cs"/>
              </a:rPr>
              <a:t>Google </a:t>
            </a:r>
            <a:r>
              <a:rPr lang="en-US" sz="4000" dirty="0" err="1">
                <a:solidFill>
                  <a:schemeClr val="bg1"/>
                </a:solidFill>
                <a:cs typeface="+mn-cs"/>
              </a:rPr>
              <a:t>Blockly</a:t>
            </a:r>
            <a:endParaRPr lang="he-IL" sz="4000" dirty="0">
              <a:solidFill>
                <a:schemeClr val="bg1"/>
              </a:solidFill>
              <a:cs typeface="+mn-cs"/>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B716287-09E3-8D0C-EFFD-AE5465B2300C}"/>
              </a:ext>
            </a:extLst>
          </p:cNvPr>
          <p:cNvPicPr>
            <a:picLocks noGrp="1" noChangeAspect="1"/>
          </p:cNvPicPr>
          <p:nvPr>
            <p:ph idx="1"/>
          </p:nvPr>
        </p:nvPicPr>
        <p:blipFill>
          <a:blip r:embed="rId3"/>
          <a:stretch>
            <a:fillRect/>
          </a:stretch>
        </p:blipFill>
        <p:spPr>
          <a:xfrm>
            <a:off x="625013" y="2579654"/>
            <a:ext cx="1978055" cy="2800472"/>
          </a:xfrm>
        </p:spPr>
      </p:pic>
      <p:sp>
        <p:nvSpPr>
          <p:cNvPr id="7" name="TextBox 6">
            <a:extLst>
              <a:ext uri="{FF2B5EF4-FFF2-40B4-BE49-F238E27FC236}">
                <a16:creationId xmlns:a16="http://schemas.microsoft.com/office/drawing/2014/main" id="{864FFF15-FB7C-302A-5754-4A0386A6FD0E}"/>
              </a:ext>
            </a:extLst>
          </p:cNvPr>
          <p:cNvSpPr txBox="1"/>
          <p:nvPr/>
        </p:nvSpPr>
        <p:spPr>
          <a:xfrm>
            <a:off x="476598" y="5380126"/>
            <a:ext cx="2184236" cy="923330"/>
          </a:xfrm>
          <a:prstGeom prst="rect">
            <a:avLst/>
          </a:prstGeom>
          <a:noFill/>
        </p:spPr>
        <p:txBody>
          <a:bodyPr wrap="square">
            <a:spAutoFit/>
          </a:bodyPr>
          <a:lstStyle/>
          <a:p>
            <a:pPr algn="ctr" rtl="1"/>
            <a:r>
              <a:rPr lang="en-US" sz="1800" dirty="0"/>
              <a:t>Value input</a:t>
            </a:r>
            <a:br>
              <a:rPr lang="en-US" sz="1800" dirty="0"/>
            </a:br>
            <a:r>
              <a:rPr lang="he-IL" sz="1800" dirty="0"/>
              <a:t>לביטוי </a:t>
            </a:r>
            <a:r>
              <a:rPr lang="en-US" sz="1800" dirty="0"/>
              <a:t>expressions</a:t>
            </a:r>
            <a:br>
              <a:rPr lang="en-US" sz="1800" dirty="0"/>
            </a:br>
            <a:r>
              <a:rPr lang="he-IL" sz="1800" dirty="0"/>
              <a:t>בהזנה אופקית בודדת </a:t>
            </a:r>
          </a:p>
        </p:txBody>
      </p:sp>
      <p:pic>
        <p:nvPicPr>
          <p:cNvPr id="17" name="Picture 16">
            <a:extLst>
              <a:ext uri="{FF2B5EF4-FFF2-40B4-BE49-F238E27FC236}">
                <a16:creationId xmlns:a16="http://schemas.microsoft.com/office/drawing/2014/main" id="{18AD387B-9C3E-CDC2-3F77-5693970FB4E4}"/>
              </a:ext>
            </a:extLst>
          </p:cNvPr>
          <p:cNvPicPr>
            <a:picLocks noChangeAspect="1"/>
          </p:cNvPicPr>
          <p:nvPr/>
        </p:nvPicPr>
        <p:blipFill>
          <a:blip r:embed="rId4"/>
          <a:stretch>
            <a:fillRect/>
          </a:stretch>
        </p:blipFill>
        <p:spPr>
          <a:xfrm>
            <a:off x="3107150" y="2579654"/>
            <a:ext cx="3606104" cy="2811539"/>
          </a:xfrm>
          <a:prstGeom prst="rect">
            <a:avLst/>
          </a:prstGeom>
        </p:spPr>
      </p:pic>
      <p:sp>
        <p:nvSpPr>
          <p:cNvPr id="18" name="TextBox 17">
            <a:extLst>
              <a:ext uri="{FF2B5EF4-FFF2-40B4-BE49-F238E27FC236}">
                <a16:creationId xmlns:a16="http://schemas.microsoft.com/office/drawing/2014/main" id="{A0FF74ED-5954-3D3A-22E5-8CF0AEA1F446}"/>
              </a:ext>
            </a:extLst>
          </p:cNvPr>
          <p:cNvSpPr txBox="1"/>
          <p:nvPr/>
        </p:nvSpPr>
        <p:spPr>
          <a:xfrm>
            <a:off x="4286347" y="5391193"/>
            <a:ext cx="2266837" cy="646331"/>
          </a:xfrm>
          <a:prstGeom prst="rect">
            <a:avLst/>
          </a:prstGeom>
          <a:noFill/>
        </p:spPr>
        <p:txBody>
          <a:bodyPr wrap="square">
            <a:spAutoFit/>
          </a:bodyPr>
          <a:lstStyle/>
          <a:p>
            <a:pPr algn="ctr" rtl="1"/>
            <a:r>
              <a:rPr lang="en-US" sz="1800" dirty="0"/>
              <a:t>Label</a:t>
            </a:r>
            <a:br>
              <a:rPr lang="en-US" sz="1800" dirty="0"/>
            </a:br>
            <a:r>
              <a:rPr lang="he-IL" sz="1800" dirty="0"/>
              <a:t>לציון מידע </a:t>
            </a:r>
            <a:r>
              <a:rPr lang="he-IL" sz="1800" dirty="0" err="1"/>
              <a:t>סינטקתי</a:t>
            </a:r>
            <a:endParaRPr lang="he-IL" sz="1800" dirty="0"/>
          </a:p>
        </p:txBody>
      </p:sp>
      <p:pic>
        <p:nvPicPr>
          <p:cNvPr id="21" name="Picture 20">
            <a:extLst>
              <a:ext uri="{FF2B5EF4-FFF2-40B4-BE49-F238E27FC236}">
                <a16:creationId xmlns:a16="http://schemas.microsoft.com/office/drawing/2014/main" id="{2E3742E8-AA51-A8B0-19E9-DD8CE20AF70D}"/>
              </a:ext>
            </a:extLst>
          </p:cNvPr>
          <p:cNvPicPr>
            <a:picLocks noChangeAspect="1"/>
          </p:cNvPicPr>
          <p:nvPr/>
        </p:nvPicPr>
        <p:blipFill>
          <a:blip r:embed="rId5"/>
          <a:stretch>
            <a:fillRect/>
          </a:stretch>
        </p:blipFill>
        <p:spPr>
          <a:xfrm>
            <a:off x="7217336" y="2576657"/>
            <a:ext cx="4583503" cy="2837833"/>
          </a:xfrm>
          <a:prstGeom prst="rect">
            <a:avLst/>
          </a:prstGeom>
        </p:spPr>
      </p:pic>
      <p:sp>
        <p:nvSpPr>
          <p:cNvPr id="22" name="TextBox 21">
            <a:extLst>
              <a:ext uri="{FF2B5EF4-FFF2-40B4-BE49-F238E27FC236}">
                <a16:creationId xmlns:a16="http://schemas.microsoft.com/office/drawing/2014/main" id="{C8718B99-DD74-08EE-9A46-A15B802DF6B9}"/>
              </a:ext>
            </a:extLst>
          </p:cNvPr>
          <p:cNvSpPr txBox="1"/>
          <p:nvPr/>
        </p:nvSpPr>
        <p:spPr>
          <a:xfrm>
            <a:off x="7315895" y="5414490"/>
            <a:ext cx="2989966" cy="923330"/>
          </a:xfrm>
          <a:prstGeom prst="rect">
            <a:avLst/>
          </a:prstGeom>
          <a:noFill/>
        </p:spPr>
        <p:txBody>
          <a:bodyPr wrap="square">
            <a:spAutoFit/>
          </a:bodyPr>
          <a:lstStyle/>
          <a:p>
            <a:pPr algn="ctr" rtl="1"/>
            <a:r>
              <a:rPr lang="en-US" sz="1800" dirty="0"/>
              <a:t>Statement input</a:t>
            </a:r>
            <a:br>
              <a:rPr lang="en-US" sz="1800" dirty="0"/>
            </a:br>
            <a:r>
              <a:rPr lang="he-IL" sz="1800" dirty="0"/>
              <a:t>בדומה ל</a:t>
            </a:r>
            <a:r>
              <a:rPr lang="en-US" sz="1800" dirty="0"/>
              <a:t>value input</a:t>
            </a:r>
            <a:br>
              <a:rPr lang="en-US" sz="1800" dirty="0"/>
            </a:br>
            <a:r>
              <a:rPr lang="he-IL" sz="1800" dirty="0"/>
              <a:t>למעט הזנה אנכית ללא הגבלה</a:t>
            </a:r>
          </a:p>
        </p:txBody>
      </p:sp>
    </p:spTree>
    <p:extLst>
      <p:ext uri="{BB962C8B-B14F-4D97-AF65-F5344CB8AC3E}">
        <p14:creationId xmlns:p14="http://schemas.microsoft.com/office/powerpoint/2010/main" val="3030992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DEF99-311A-FA07-F1D8-68D94D109E47}"/>
              </a:ext>
            </a:extLst>
          </p:cNvPr>
          <p:cNvSpPr>
            <a:spLocks noGrp="1"/>
          </p:cNvSpPr>
          <p:nvPr>
            <p:ph type="title"/>
          </p:nvPr>
        </p:nvSpPr>
        <p:spPr>
          <a:xfrm>
            <a:off x="1156851" y="555876"/>
            <a:ext cx="9888496" cy="900131"/>
          </a:xfrm>
        </p:spPr>
        <p:txBody>
          <a:bodyPr anchor="t">
            <a:normAutofit/>
          </a:bodyPr>
          <a:lstStyle/>
          <a:p>
            <a:pPr algn="ctr" rtl="1"/>
            <a:r>
              <a:rPr lang="he-IL" sz="4000" dirty="0">
                <a:solidFill>
                  <a:schemeClr val="bg1"/>
                </a:solidFill>
                <a:cs typeface="+mn-cs"/>
              </a:rPr>
              <a:t>רקע – </a:t>
            </a:r>
            <a:r>
              <a:rPr lang="en-US" sz="4000" dirty="0">
                <a:solidFill>
                  <a:schemeClr val="bg1"/>
                </a:solidFill>
                <a:cs typeface="+mn-cs"/>
              </a:rPr>
              <a:t>Language workbench &amp; Rascal</a:t>
            </a:r>
            <a:endParaRPr lang="he-IL" sz="4000" dirty="0">
              <a:solidFill>
                <a:schemeClr val="bg1"/>
              </a:solidFill>
              <a:cs typeface="+mn-cs"/>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852FD02D-EC4E-924F-7B19-D21B1386316B}"/>
              </a:ext>
            </a:extLst>
          </p:cNvPr>
          <p:cNvSpPr txBox="1">
            <a:spLocks/>
          </p:cNvSpPr>
          <p:nvPr/>
        </p:nvSpPr>
        <p:spPr>
          <a:xfrm>
            <a:off x="1156851" y="2010758"/>
            <a:ext cx="10281534" cy="47990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r>
              <a:rPr lang="en-US" sz="2200" dirty="0">
                <a:latin typeface="David" panose="020E0502060401010101" pitchFamily="34" charset="-79"/>
                <a:cs typeface="David" panose="020E0502060401010101" pitchFamily="34" charset="-79"/>
              </a:rPr>
              <a:t>LWB</a:t>
            </a:r>
            <a:r>
              <a:rPr lang="he-IL" sz="2200" dirty="0">
                <a:latin typeface="David" panose="020E0502060401010101" pitchFamily="34" charset="-79"/>
                <a:cs typeface="David" panose="020E0502060401010101" pitchFamily="34" charset="-79"/>
              </a:rPr>
              <a:t> (</a:t>
            </a:r>
            <a:r>
              <a:rPr lang="en-US" sz="2200" dirty="0">
                <a:latin typeface="David" panose="020E0502060401010101" pitchFamily="34" charset="-79"/>
                <a:cs typeface="David" panose="020E0502060401010101" pitchFamily="34" charset="-79"/>
              </a:rPr>
              <a:t>Language workbench</a:t>
            </a:r>
            <a:r>
              <a:rPr lang="he-IL" sz="2200" dirty="0">
                <a:latin typeface="David" panose="020E0502060401010101" pitchFamily="34" charset="-79"/>
                <a:cs typeface="David" panose="020E0502060401010101" pitchFamily="34" charset="-79"/>
              </a:rPr>
              <a:t>) - כלי מטה-תכנות* לפיתוח תוכנה המסייע ליצור ולבצע מניפולציה לשפות תכנות. מספק קבוצה של כלים ותכונות לתמיכה בתכן, פיתוח ואבולוציה של שפה.</a:t>
            </a:r>
          </a:p>
          <a:p>
            <a:pPr lvl="1" algn="r" rtl="1"/>
            <a:r>
              <a:rPr lang="he-IL" sz="1800" dirty="0">
                <a:latin typeface="David" panose="020E0502060401010101" pitchFamily="34" charset="-79"/>
                <a:cs typeface="David" panose="020E0502060401010101" pitchFamily="34" charset="-79"/>
              </a:rPr>
              <a:t>מפתחים יכולים להגדיר או להרחיב שפות תכנות קיימות כך שיתאימו טוב יותר לתחומי יישומים ספציפיים. </a:t>
            </a:r>
          </a:p>
          <a:p>
            <a:pPr lvl="1" algn="r" rtl="1"/>
            <a:r>
              <a:rPr lang="he-IL" sz="1800" dirty="0">
                <a:latin typeface="David" panose="020E0502060401010101" pitchFamily="34" charset="-79"/>
                <a:cs typeface="David" panose="020E0502060401010101" pitchFamily="34" charset="-79"/>
              </a:rPr>
              <a:t>מקרי שימוש נפוצים: </a:t>
            </a:r>
          </a:p>
          <a:p>
            <a:pPr lvl="2" algn="r" rtl="1"/>
            <a:r>
              <a:rPr lang="he-IL" sz="1600" dirty="0">
                <a:latin typeface="David" panose="020E0502060401010101" pitchFamily="34" charset="-79"/>
                <a:cs typeface="David" panose="020E0502060401010101" pitchFamily="34" charset="-79"/>
              </a:rPr>
              <a:t>הגדרת סינטקס של שפה לצרכי קומפילציה.</a:t>
            </a:r>
          </a:p>
          <a:p>
            <a:pPr lvl="2" algn="r" rtl="1"/>
            <a:r>
              <a:rPr lang="he-IL" sz="1600" dirty="0">
                <a:latin typeface="David" panose="020E0502060401010101" pitchFamily="34" charset="-79"/>
                <a:cs typeface="David" panose="020E0502060401010101" pitchFamily="34" charset="-79"/>
              </a:rPr>
              <a:t>הפקת קוד וטרנספורמציה – הפקת קוד הרצה (</a:t>
            </a:r>
            <a:r>
              <a:rPr lang="en-US" sz="1600" dirty="0">
                <a:latin typeface="David" panose="020E0502060401010101" pitchFamily="34" charset="-79"/>
                <a:cs typeface="David" panose="020E0502060401010101" pitchFamily="34" charset="-79"/>
              </a:rPr>
              <a:t>executable</a:t>
            </a:r>
            <a:r>
              <a:rPr lang="he-IL" sz="1600" dirty="0">
                <a:latin typeface="David" panose="020E0502060401010101" pitchFamily="34" charset="-79"/>
                <a:cs typeface="David" panose="020E0502060401010101" pitchFamily="34" charset="-79"/>
              </a:rPr>
              <a:t>) משפה מוגדרת  וכן המרת קוד משפה אחת לאחרת.</a:t>
            </a:r>
          </a:p>
          <a:p>
            <a:pPr lvl="2" algn="r" rtl="1"/>
            <a:r>
              <a:rPr lang="he-IL" sz="1600" dirty="0">
                <a:latin typeface="David" panose="020E0502060401010101" pitchFamily="34" charset="-79"/>
                <a:cs typeface="David" panose="020E0502060401010101" pitchFamily="34" charset="-79"/>
              </a:rPr>
              <a:t>כלי אנליזה וולידציה כמו ניתוח סטטי, </a:t>
            </a:r>
            <a:r>
              <a:rPr lang="en-US" sz="1600" dirty="0">
                <a:latin typeface="David" panose="020E0502060401010101" pitchFamily="34" charset="-79"/>
                <a:cs typeface="David" panose="020E0502060401010101" pitchFamily="34" charset="-79"/>
              </a:rPr>
              <a:t>type checking</a:t>
            </a:r>
            <a:r>
              <a:rPr lang="he-IL" sz="1600" dirty="0">
                <a:latin typeface="David" panose="020E0502060401010101" pitchFamily="34" charset="-79"/>
                <a:cs typeface="David" panose="020E0502060401010101" pitchFamily="34" charset="-79"/>
              </a:rPr>
              <a:t> ובדיקות אוטומטיות</a:t>
            </a:r>
          </a:p>
          <a:p>
            <a:pPr algn="r" rtl="1"/>
            <a:endParaRPr lang="he-IL" sz="2200" dirty="0">
              <a:latin typeface="David" panose="020E0502060401010101" pitchFamily="34" charset="-79"/>
              <a:cs typeface="David" panose="020E0502060401010101" pitchFamily="34" charset="-79"/>
            </a:endParaRPr>
          </a:p>
          <a:p>
            <a:pPr algn="r" rtl="1"/>
            <a:r>
              <a:rPr lang="he-IL" sz="2200" dirty="0">
                <a:latin typeface="David" panose="020E0502060401010101" pitchFamily="34" charset="-79"/>
                <a:cs typeface="David" panose="020E0502060401010101" pitchFamily="34" charset="-79"/>
              </a:rPr>
              <a:t>במאמרים משתמשים ב-</a:t>
            </a:r>
            <a:r>
              <a:rPr lang="en-US" sz="2200" dirty="0">
                <a:latin typeface="David" panose="020E0502060401010101" pitchFamily="34" charset="-79"/>
                <a:cs typeface="David" panose="020E0502060401010101" pitchFamily="34" charset="-79"/>
              </a:rPr>
              <a:t>**Rascal</a:t>
            </a:r>
            <a:r>
              <a:rPr lang="he-IL" sz="2200" dirty="0">
                <a:latin typeface="David" panose="020E0502060401010101" pitchFamily="34" charset="-79"/>
                <a:cs typeface="David" panose="020E0502060401010101" pitchFamily="34" charset="-79"/>
              </a:rPr>
              <a:t> שהינו </a:t>
            </a:r>
            <a:r>
              <a:rPr lang="en-US" sz="2200" dirty="0">
                <a:latin typeface="David" panose="020E0502060401010101" pitchFamily="34" charset="-79"/>
                <a:cs typeface="David" panose="020E0502060401010101" pitchFamily="34" charset="-79"/>
              </a:rPr>
              <a:t>LWB</a:t>
            </a:r>
            <a:r>
              <a:rPr lang="he-IL" sz="2200" dirty="0">
                <a:latin typeface="David" panose="020E0502060401010101" pitchFamily="34" charset="-79"/>
                <a:cs typeface="David" panose="020E0502060401010101" pitchFamily="34" charset="-79"/>
              </a:rPr>
              <a:t> אקדמי ובאמצעותו מבצעים בצע טרנספורמציה של דקדוק חסר הקשר לקוד </a:t>
            </a:r>
            <a:r>
              <a:rPr lang="en-US" sz="2200" dirty="0">
                <a:latin typeface="David" panose="020E0502060401010101" pitchFamily="34" charset="-79"/>
                <a:cs typeface="David" panose="020E0502060401010101" pitchFamily="34" charset="-79"/>
              </a:rPr>
              <a:t>HTML &amp; JS</a:t>
            </a:r>
            <a:r>
              <a:rPr lang="he-IL" sz="2200" dirty="0">
                <a:latin typeface="David" panose="020E0502060401010101" pitchFamily="34" charset="-79"/>
                <a:cs typeface="David" panose="020E0502060401010101" pitchFamily="34" charset="-79"/>
              </a:rPr>
              <a:t> המתאים ל</a:t>
            </a:r>
            <a:r>
              <a:rPr lang="en-US" sz="2200" dirty="0">
                <a:latin typeface="David" panose="020E0502060401010101" pitchFamily="34" charset="-79"/>
                <a:cs typeface="David" panose="020E0502060401010101" pitchFamily="34" charset="-79"/>
              </a:rPr>
              <a:t>API</a:t>
            </a:r>
            <a:r>
              <a:rPr lang="he-IL" sz="2200" dirty="0">
                <a:latin typeface="David" panose="020E0502060401010101" pitchFamily="34" charset="-79"/>
                <a:cs typeface="David" panose="020E0502060401010101" pitchFamily="34" charset="-79"/>
              </a:rPr>
              <a:t> של </a:t>
            </a:r>
            <a:r>
              <a:rPr lang="en-US" sz="2200" dirty="0" err="1">
                <a:latin typeface="David" panose="020E0502060401010101" pitchFamily="34" charset="-79"/>
                <a:cs typeface="David" panose="020E0502060401010101" pitchFamily="34" charset="-79"/>
              </a:rPr>
              <a:t>Blockly</a:t>
            </a:r>
            <a:r>
              <a:rPr lang="he-IL" sz="2200" dirty="0">
                <a:latin typeface="David" panose="020E0502060401010101" pitchFamily="34" charset="-79"/>
                <a:cs typeface="David" panose="020E0502060401010101" pitchFamily="34" charset="-79"/>
              </a:rPr>
              <a:t> וכך ליצור </a:t>
            </a:r>
            <a:r>
              <a:rPr lang="en-US" sz="2200" dirty="0">
                <a:latin typeface="David" panose="020E0502060401010101" pitchFamily="34" charset="-79"/>
                <a:cs typeface="David" panose="020E0502060401010101" pitchFamily="34" charset="-79"/>
              </a:rPr>
              <a:t>BBE</a:t>
            </a:r>
            <a:r>
              <a:rPr lang="he-IL" sz="2200" dirty="0">
                <a:latin typeface="David" panose="020E0502060401010101" pitchFamily="34" charset="-79"/>
                <a:cs typeface="David" panose="020E0502060401010101" pitchFamily="34" charset="-79"/>
              </a:rPr>
              <a:t> בפשטות.</a:t>
            </a:r>
          </a:p>
        </p:txBody>
      </p:sp>
    </p:spTree>
    <p:extLst>
      <p:ext uri="{BB962C8B-B14F-4D97-AF65-F5344CB8AC3E}">
        <p14:creationId xmlns:p14="http://schemas.microsoft.com/office/powerpoint/2010/main" val="161626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2C30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DEF99-311A-FA07-F1D8-68D94D109E47}"/>
              </a:ext>
            </a:extLst>
          </p:cNvPr>
          <p:cNvSpPr>
            <a:spLocks noGrp="1"/>
          </p:cNvSpPr>
          <p:nvPr>
            <p:ph type="title"/>
          </p:nvPr>
        </p:nvSpPr>
        <p:spPr>
          <a:xfrm>
            <a:off x="838200" y="171162"/>
            <a:ext cx="2840182" cy="2371148"/>
          </a:xfrm>
        </p:spPr>
        <p:txBody>
          <a:bodyPr vert="horz" lIns="91440" tIns="45720" rIns="91440" bIns="45720" rtlCol="0" anchor="ctr">
            <a:normAutofit/>
          </a:bodyPr>
          <a:lstStyle/>
          <a:p>
            <a:pPr algn="ctr" rtl="1"/>
            <a:r>
              <a:rPr lang="en-US" sz="3200" kern="1200" dirty="0" err="1">
                <a:solidFill>
                  <a:srgbClr val="FFFFFF"/>
                </a:solidFill>
              </a:rPr>
              <a:t>מאגר</a:t>
            </a:r>
            <a:r>
              <a:rPr lang="en-US" sz="3200" kern="1200" dirty="0">
                <a:solidFill>
                  <a:srgbClr val="FFFFFF"/>
                </a:solidFill>
              </a:rPr>
              <a:t> </a:t>
            </a:r>
            <a:r>
              <a:rPr lang="en-US" sz="3200" kern="1200" dirty="0" err="1">
                <a:solidFill>
                  <a:srgbClr val="FFFFFF"/>
                </a:solidFill>
              </a:rPr>
              <a:t>קוד</a:t>
            </a:r>
            <a:r>
              <a:rPr lang="en-US" sz="3200" kern="1200" dirty="0">
                <a:solidFill>
                  <a:srgbClr val="FFFFFF"/>
                </a:solidFill>
              </a:rPr>
              <a:t> </a:t>
            </a:r>
            <a:r>
              <a:rPr lang="en-US" sz="3200" kern="1200" dirty="0" err="1">
                <a:solidFill>
                  <a:srgbClr val="FFFFFF"/>
                </a:solidFill>
              </a:rPr>
              <a:t>ותיעוד</a:t>
            </a:r>
            <a:r>
              <a:rPr lang="en-US" sz="3200" kern="1200" dirty="0">
                <a:solidFill>
                  <a:srgbClr val="FFFFFF"/>
                </a:solidFill>
              </a:rPr>
              <a:t> </a:t>
            </a:r>
            <a:r>
              <a:rPr lang="en-US" sz="3200" kern="1200" dirty="0" err="1">
                <a:solidFill>
                  <a:srgbClr val="FFFFFF"/>
                </a:solidFill>
                <a:cs typeface="+mn-cs"/>
              </a:rPr>
              <a:t>בGitHub</a:t>
            </a:r>
            <a:r>
              <a:rPr lang="en-US" sz="3200" kern="1200" dirty="0">
                <a:solidFill>
                  <a:srgbClr val="FFFFFF"/>
                </a:solidFill>
                <a:cs typeface="+mn-cs"/>
              </a:rPr>
              <a:t>-</a:t>
            </a:r>
          </a:p>
        </p:txBody>
      </p:sp>
      <p:pic>
        <p:nvPicPr>
          <p:cNvPr id="6" name="Picture 5">
            <a:extLst>
              <a:ext uri="{FF2B5EF4-FFF2-40B4-BE49-F238E27FC236}">
                <a16:creationId xmlns:a16="http://schemas.microsoft.com/office/drawing/2014/main" id="{34E771B5-6E4B-E85E-5F38-E748E8A9C899}"/>
              </a:ext>
            </a:extLst>
          </p:cNvPr>
          <p:cNvPicPr>
            <a:picLocks noChangeAspect="1"/>
          </p:cNvPicPr>
          <p:nvPr/>
        </p:nvPicPr>
        <p:blipFill>
          <a:blip r:embed="rId3"/>
          <a:stretch>
            <a:fillRect/>
          </a:stretch>
        </p:blipFill>
        <p:spPr>
          <a:xfrm>
            <a:off x="4086225" y="1064127"/>
            <a:ext cx="7804957" cy="4729745"/>
          </a:xfrm>
          <a:prstGeom prst="rect">
            <a:avLst/>
          </a:prstGeom>
        </p:spPr>
      </p:pic>
    </p:spTree>
    <p:extLst>
      <p:ext uri="{BB962C8B-B14F-4D97-AF65-F5344CB8AC3E}">
        <p14:creationId xmlns:p14="http://schemas.microsoft.com/office/powerpoint/2010/main" val="684318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895E00-0A1F-2165-3A7C-B24D22069977}"/>
              </a:ext>
            </a:extLst>
          </p:cNvPr>
          <p:cNvSpPr>
            <a:spLocks noGrp="1"/>
          </p:cNvSpPr>
          <p:nvPr>
            <p:ph idx="1"/>
          </p:nvPr>
        </p:nvSpPr>
        <p:spPr>
          <a:xfrm>
            <a:off x="473486" y="2010758"/>
            <a:ext cx="11242430" cy="4799082"/>
          </a:xfrm>
        </p:spPr>
        <p:txBody>
          <a:bodyPr>
            <a:noAutofit/>
          </a:bodyPr>
          <a:lstStyle/>
          <a:p>
            <a:pPr lvl="1" algn="r" rtl="1"/>
            <a:r>
              <a:rPr lang="en-US" sz="2000" dirty="0">
                <a:latin typeface="David" panose="020E0502060401010101" pitchFamily="34" charset="-79"/>
                <a:cs typeface="David" panose="020E0502060401010101" pitchFamily="34" charset="-79"/>
              </a:rPr>
              <a:t>BBE</a:t>
            </a:r>
            <a:r>
              <a:rPr lang="he-IL" sz="2000" dirty="0">
                <a:latin typeface="David" panose="020E0502060401010101" pitchFamily="34" charset="-79"/>
                <a:cs typeface="David" panose="020E0502060401010101" pitchFamily="34" charset="-79"/>
              </a:rPr>
              <a:t> מבטיחות ממשק נוח ל-</a:t>
            </a:r>
            <a:r>
              <a:rPr lang="en-US" sz="2000" dirty="0">
                <a:latin typeface="David" panose="020E0502060401010101" pitchFamily="34" charset="-79"/>
                <a:cs typeface="David" panose="020E0502060401010101" pitchFamily="34" charset="-79"/>
              </a:rPr>
              <a:t>DSL</a:t>
            </a:r>
            <a:r>
              <a:rPr lang="he-IL" sz="2000" dirty="0">
                <a:latin typeface="David" panose="020E0502060401010101" pitchFamily="34" charset="-79"/>
                <a:cs typeface="David" panose="020E0502060401010101" pitchFamily="34" charset="-79"/>
              </a:rPr>
              <a:t> עבור מומחי תחום שאולי חסרה להם השכלה מסורתית בתכנות, </a:t>
            </a:r>
            <a:br>
              <a:rPr lang="en-US" sz="2000" dirty="0">
                <a:latin typeface="David" panose="020E0502060401010101" pitchFamily="34" charset="-79"/>
                <a:cs typeface="David" panose="020E0502060401010101" pitchFamily="34" charset="-79"/>
              </a:rPr>
            </a:br>
            <a:r>
              <a:rPr lang="he-IL" sz="2000" dirty="0">
                <a:latin typeface="David" panose="020E0502060401010101" pitchFamily="34" charset="-79"/>
                <a:cs typeface="David" panose="020E0502060401010101" pitchFamily="34" charset="-79"/>
              </a:rPr>
              <a:t>ועם זאת, </a:t>
            </a:r>
            <a:r>
              <a:rPr lang="he-IL" sz="2000" b="1" dirty="0">
                <a:latin typeface="David" panose="020E0502060401010101" pitchFamily="34" charset="-79"/>
                <a:cs typeface="David" panose="020E0502060401010101" pitchFamily="34" charset="-79"/>
              </a:rPr>
              <a:t>בניית </a:t>
            </a:r>
            <a:r>
              <a:rPr lang="en-US" sz="2000" b="1" dirty="0">
                <a:latin typeface="David" panose="020E0502060401010101" pitchFamily="34" charset="-79"/>
                <a:cs typeface="David" panose="020E0502060401010101" pitchFamily="34" charset="-79"/>
              </a:rPr>
              <a:t>BBE</a:t>
            </a:r>
            <a:r>
              <a:rPr lang="he-IL" sz="2000" b="1" dirty="0">
                <a:latin typeface="David" panose="020E0502060401010101" pitchFamily="34" charset="-79"/>
                <a:cs typeface="David" panose="020E0502060401010101" pitchFamily="34" charset="-79"/>
              </a:rPr>
              <a:t> עבור</a:t>
            </a:r>
            <a:r>
              <a:rPr lang="en-US" sz="2000" b="1" dirty="0">
                <a:latin typeface="David" panose="020E0502060401010101" pitchFamily="34" charset="-79"/>
                <a:cs typeface="David" panose="020E0502060401010101" pitchFamily="34" charset="-79"/>
              </a:rPr>
              <a:t>DSL </a:t>
            </a:r>
            <a:r>
              <a:rPr lang="he-IL" sz="2000" b="1" dirty="0">
                <a:latin typeface="David" panose="020E0502060401010101" pitchFamily="34" charset="-79"/>
                <a:cs typeface="David" panose="020E0502060401010101" pitchFamily="34" charset="-79"/>
              </a:rPr>
              <a:t> מאפס דורשת מאמץ משמעותי</a:t>
            </a:r>
            <a:r>
              <a:rPr lang="he-IL" sz="2000" dirty="0">
                <a:latin typeface="David" panose="020E0502060401010101" pitchFamily="34" charset="-79"/>
                <a:cs typeface="David" panose="020E0502060401010101" pitchFamily="34" charset="-79"/>
              </a:rPr>
              <a:t>.</a:t>
            </a:r>
          </a:p>
          <a:p>
            <a:pPr lvl="1" algn="r" rtl="1"/>
            <a:endParaRPr lang="he-IL" sz="2000" dirty="0">
              <a:latin typeface="David" panose="020E0502060401010101" pitchFamily="34" charset="-79"/>
              <a:cs typeface="David" panose="020E0502060401010101" pitchFamily="34" charset="-79"/>
            </a:endParaRPr>
          </a:p>
          <a:p>
            <a:pPr lvl="1" algn="r" rtl="1"/>
            <a:r>
              <a:rPr lang="he-IL" sz="2000" dirty="0">
                <a:latin typeface="David" panose="020E0502060401010101" pitchFamily="34" charset="-79"/>
                <a:cs typeface="David" panose="020E0502060401010101" pitchFamily="34" charset="-79"/>
              </a:rPr>
              <a:t>מאמר זה מציג גישה להנדסת ממשקי שפה מבוססי בלוקים על ידי שימוש חוזר בדקדוקים חסרי הקשר. </a:t>
            </a:r>
          </a:p>
          <a:p>
            <a:pPr lvl="1" algn="r" rtl="1"/>
            <a:endParaRPr lang="he-IL" sz="2000" dirty="0">
              <a:latin typeface="David" panose="020E0502060401010101" pitchFamily="34" charset="-79"/>
              <a:cs typeface="David" panose="020E0502060401010101" pitchFamily="34" charset="-79"/>
            </a:endParaRPr>
          </a:p>
          <a:p>
            <a:pPr lvl="1" algn="r" rtl="1"/>
            <a:r>
              <a:rPr lang="en-US" sz="2000" b="1" dirty="0">
                <a:latin typeface="David" panose="020E0502060401010101" pitchFamily="34" charset="-79"/>
                <a:cs typeface="David" panose="020E0502060401010101" pitchFamily="34" charset="-79"/>
              </a:rPr>
              <a:t>Kogi</a:t>
            </a:r>
            <a:r>
              <a:rPr lang="he-IL" sz="2000" dirty="0">
                <a:latin typeface="David" panose="020E0502060401010101" pitchFamily="34" charset="-79"/>
                <a:cs typeface="David" panose="020E0502060401010101" pitchFamily="34" charset="-79"/>
              </a:rPr>
              <a:t> – כלי המנתח דקדוקים חסרי הקשר ומפיק סביבה מבוססת בלוקים באמצעות ה</a:t>
            </a:r>
            <a:r>
              <a:rPr lang="en-US" sz="2000" dirty="0">
                <a:latin typeface="David" panose="020E0502060401010101" pitchFamily="34" charset="-79"/>
                <a:cs typeface="David" panose="020E0502060401010101" pitchFamily="34" charset="-79"/>
              </a:rPr>
              <a:t>API</a:t>
            </a:r>
            <a:r>
              <a:rPr lang="he-IL" sz="2000" dirty="0">
                <a:latin typeface="David" panose="020E0502060401010101" pitchFamily="34" charset="-79"/>
                <a:cs typeface="David" panose="020E0502060401010101" pitchFamily="34" charset="-79"/>
              </a:rPr>
              <a:t> של </a:t>
            </a:r>
            <a:r>
              <a:rPr lang="en-US" sz="2000" dirty="0" err="1">
                <a:latin typeface="David" panose="020E0502060401010101" pitchFamily="34" charset="-79"/>
                <a:cs typeface="David" panose="020E0502060401010101" pitchFamily="34" charset="-79"/>
              </a:rPr>
              <a:t>Blockly</a:t>
            </a:r>
            <a:r>
              <a:rPr lang="he-IL" sz="2000" dirty="0">
                <a:latin typeface="David" panose="020E0502060401010101" pitchFamily="34" charset="-79"/>
                <a:cs typeface="David" panose="020E0502060401010101" pitchFamily="34" charset="-79"/>
              </a:rPr>
              <a:t>.</a:t>
            </a:r>
          </a:p>
          <a:p>
            <a:pPr lvl="3" algn="r" rtl="1"/>
            <a:r>
              <a:rPr lang="he-IL" dirty="0">
                <a:latin typeface="David" panose="020E0502060401010101" pitchFamily="34" charset="-79"/>
                <a:cs typeface="David" panose="020E0502060401010101" pitchFamily="34" charset="-79"/>
              </a:rPr>
              <a:t>מאפשר לעשות שימוש בדקדוקים חסרי הקשר שנכתבו בשפות שונות, במקרה זה ב-</a:t>
            </a:r>
            <a:r>
              <a:rPr lang="en-US" dirty="0">
                <a:latin typeface="David" panose="020E0502060401010101" pitchFamily="34" charset="-79"/>
                <a:cs typeface="David" panose="020E0502060401010101" pitchFamily="34" charset="-79"/>
              </a:rPr>
              <a:t>Rascal</a:t>
            </a:r>
            <a:r>
              <a:rPr lang="he-IL" dirty="0">
                <a:latin typeface="David" panose="020E0502060401010101" pitchFamily="34" charset="-79"/>
                <a:cs typeface="David" panose="020E0502060401010101" pitchFamily="34" charset="-79"/>
              </a:rPr>
              <a:t>.</a:t>
            </a:r>
          </a:p>
          <a:p>
            <a:pPr lvl="3" algn="r" rtl="1"/>
            <a:r>
              <a:rPr lang="he-IL" dirty="0">
                <a:latin typeface="David" panose="020E0502060401010101" pitchFamily="34" charset="-79"/>
                <a:cs typeface="David" panose="020E0502060401010101" pitchFamily="34" charset="-79"/>
              </a:rPr>
              <a:t>כך נקבל ממשק מבוסס בלוקים בסיסי על סמך דקדוק הכתוב ב-</a:t>
            </a:r>
            <a:r>
              <a:rPr lang="en-US" dirty="0">
                <a:latin typeface="David" panose="020E0502060401010101" pitchFamily="34" charset="-79"/>
                <a:cs typeface="David" panose="020E0502060401010101" pitchFamily="34" charset="-79"/>
              </a:rPr>
              <a:t>Rascal</a:t>
            </a:r>
            <a:r>
              <a:rPr lang="he-IL" dirty="0">
                <a:latin typeface="David" panose="020E0502060401010101" pitchFamily="34" charset="-79"/>
                <a:cs typeface="David" panose="020E0502060401010101" pitchFamily="34" charset="-79"/>
              </a:rPr>
              <a:t> ונוכל להרחיב אותו ליישום </a:t>
            </a:r>
            <a:r>
              <a:rPr lang="en-US" dirty="0">
                <a:latin typeface="David" panose="020E0502060401010101" pitchFamily="34" charset="-79"/>
                <a:cs typeface="David" panose="020E0502060401010101" pitchFamily="34" charset="-79"/>
              </a:rPr>
              <a:t>DSL</a:t>
            </a:r>
            <a:r>
              <a:rPr lang="he-IL" dirty="0">
                <a:latin typeface="David" panose="020E0502060401010101" pitchFamily="34" charset="-79"/>
                <a:cs typeface="David" panose="020E0502060401010101" pitchFamily="34" charset="-79"/>
              </a:rPr>
              <a:t> כרצוננו במאמץ מועט.</a:t>
            </a:r>
          </a:p>
          <a:p>
            <a:pPr lvl="3" algn="r" rtl="1"/>
            <a:r>
              <a:rPr lang="he-IL" dirty="0">
                <a:latin typeface="David" panose="020E0502060401010101" pitchFamily="34" charset="-79"/>
                <a:cs typeface="David" panose="020E0502060401010101" pitchFamily="34" charset="-79"/>
              </a:rPr>
              <a:t>הגישה מומחשת באמצעות ארבעה מקרי בוחן: מכונת מצבים, </a:t>
            </a:r>
            <a:r>
              <a:rPr lang="en-US" dirty="0">
                <a:latin typeface="David" panose="020E0502060401010101" pitchFamily="34" charset="-79"/>
                <a:cs typeface="David" panose="020E0502060401010101" pitchFamily="34" charset="-79"/>
              </a:rPr>
              <a:t>Sonification</a:t>
            </a:r>
            <a:r>
              <a:rPr lang="he-IL" dirty="0">
                <a:latin typeface="David" panose="020E0502060401010101" pitchFamily="34" charset="-79"/>
                <a:cs typeface="David" panose="020E0502060401010101" pitchFamily="34" charset="-79"/>
              </a:rPr>
              <a:t> לסינתזת צלילים,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שפת תכנות פשוטה </a:t>
            </a:r>
            <a:r>
              <a:rPr lang="en-US" dirty="0">
                <a:latin typeface="David" panose="020E0502060401010101" pitchFamily="34" charset="-79"/>
                <a:cs typeface="David" panose="020E0502060401010101" pitchFamily="34" charset="-79"/>
              </a:rPr>
              <a:t>Pico</a:t>
            </a:r>
            <a:r>
              <a:rPr lang="he-IL" dirty="0">
                <a:latin typeface="David" panose="020E0502060401010101" pitchFamily="34" charset="-79"/>
                <a:cs typeface="David" panose="020E0502060401010101" pitchFamily="34" charset="-79"/>
              </a:rPr>
              <a:t> ושפת שאלונים </a:t>
            </a:r>
            <a:r>
              <a:rPr lang="en-US" dirty="0">
                <a:latin typeface="David" panose="020E0502060401010101" pitchFamily="34" charset="-79"/>
                <a:cs typeface="David" panose="020E0502060401010101" pitchFamily="34" charset="-79"/>
              </a:rPr>
              <a:t>QL</a:t>
            </a:r>
            <a:r>
              <a:rPr lang="he-IL" dirty="0">
                <a:latin typeface="David" panose="020E0502060401010101" pitchFamily="34" charset="-79"/>
                <a:cs typeface="David" panose="020E0502060401010101" pitchFamily="34" charset="-79"/>
              </a:rPr>
              <a:t>.</a:t>
            </a:r>
          </a:p>
          <a:p>
            <a:pPr lvl="3" algn="r" rtl="1"/>
            <a:endParaRPr lang="he-IL" dirty="0">
              <a:latin typeface="David" panose="020E0502060401010101" pitchFamily="34" charset="-79"/>
              <a:cs typeface="David" panose="020E0502060401010101" pitchFamily="34" charset="-79"/>
            </a:endParaRPr>
          </a:p>
          <a:p>
            <a:pPr lvl="3" algn="r" rtl="1"/>
            <a:endParaRPr lang="he-IL" dirty="0">
              <a:latin typeface="David" panose="020E0502060401010101" pitchFamily="34" charset="-79"/>
              <a:cs typeface="David" panose="020E0502060401010101" pitchFamily="34" charset="-79"/>
            </a:endParaRPr>
          </a:p>
          <a:p>
            <a:pPr marL="1371600" lvl="3" indent="0" algn="r" rtl="1">
              <a:buNone/>
            </a:pPr>
            <a:endParaRPr lang="he-IL" dirty="0">
              <a:latin typeface="David" panose="020E0502060401010101" pitchFamily="34" charset="-79"/>
              <a:cs typeface="David" panose="020E0502060401010101" pitchFamily="34" charset="-79"/>
            </a:endParaRPr>
          </a:p>
        </p:txBody>
      </p:sp>
      <p:sp>
        <p:nvSpPr>
          <p:cNvPr id="7" name="Title 1">
            <a:extLst>
              <a:ext uri="{FF2B5EF4-FFF2-40B4-BE49-F238E27FC236}">
                <a16:creationId xmlns:a16="http://schemas.microsoft.com/office/drawing/2014/main" id="{7A1B1A0A-B870-0F47-3ACA-52FCB0CC3386}"/>
              </a:ext>
            </a:extLst>
          </p:cNvPr>
          <p:cNvSpPr>
            <a:spLocks noGrp="1"/>
          </p:cNvSpPr>
          <p:nvPr>
            <p:ph type="title"/>
          </p:nvPr>
        </p:nvSpPr>
        <p:spPr>
          <a:xfrm>
            <a:off x="577132" y="391403"/>
            <a:ext cx="11035139" cy="900131"/>
          </a:xfrm>
        </p:spPr>
        <p:txBody>
          <a:bodyPr anchor="t">
            <a:normAutofit fontScale="90000"/>
          </a:bodyPr>
          <a:lstStyle/>
          <a:p>
            <a:pPr algn="ctr" rtl="1"/>
            <a:r>
              <a:rPr lang="he-IL" sz="4000" dirty="0">
                <a:solidFill>
                  <a:schemeClr val="bg1"/>
                </a:solidFill>
                <a:cs typeface="+mn-cs"/>
              </a:rPr>
              <a:t>מאמר 1</a:t>
            </a:r>
            <a:br>
              <a:rPr lang="he-IL" sz="4000" dirty="0">
                <a:solidFill>
                  <a:schemeClr val="bg1"/>
                </a:solidFill>
                <a:cs typeface="+mn-cs"/>
              </a:rPr>
            </a:br>
            <a:r>
              <a:rPr lang="en-US" sz="4000" dirty="0">
                <a:solidFill>
                  <a:schemeClr val="bg1"/>
                </a:solidFill>
                <a:cs typeface="+mn-cs"/>
              </a:rPr>
              <a:t>Block-Based Syntax from Context-Free Grammars</a:t>
            </a:r>
            <a:endParaRPr lang="he-IL" sz="4000" dirty="0">
              <a:solidFill>
                <a:schemeClr val="bg1"/>
              </a:solidFill>
              <a:cs typeface="+mn-cs"/>
            </a:endParaRPr>
          </a:p>
        </p:txBody>
      </p:sp>
      <p:grpSp>
        <p:nvGrpSpPr>
          <p:cNvPr id="19" name="Group 18">
            <a:extLst>
              <a:ext uri="{FF2B5EF4-FFF2-40B4-BE49-F238E27FC236}">
                <a16:creationId xmlns:a16="http://schemas.microsoft.com/office/drawing/2014/main" id="{EF234FA6-1BFB-A0BE-6CAF-D4D2C78F1E80}"/>
              </a:ext>
            </a:extLst>
          </p:cNvPr>
          <p:cNvGrpSpPr/>
          <p:nvPr/>
        </p:nvGrpSpPr>
        <p:grpSpPr>
          <a:xfrm>
            <a:off x="1165353" y="5579989"/>
            <a:ext cx="9858695" cy="835954"/>
            <a:chOff x="949982" y="5806638"/>
            <a:chExt cx="9858695" cy="835954"/>
          </a:xfrm>
        </p:grpSpPr>
        <p:sp>
          <p:nvSpPr>
            <p:cNvPr id="9" name="Rectangle: Rounded Corners 8">
              <a:extLst>
                <a:ext uri="{FF2B5EF4-FFF2-40B4-BE49-F238E27FC236}">
                  <a16:creationId xmlns:a16="http://schemas.microsoft.com/office/drawing/2014/main" id="{6C8E0E18-ACFD-0006-4A33-CA67B33164AF}"/>
                </a:ext>
              </a:extLst>
            </p:cNvPr>
            <p:cNvSpPr/>
            <p:nvPr/>
          </p:nvSpPr>
          <p:spPr>
            <a:xfrm>
              <a:off x="949982" y="5806638"/>
              <a:ext cx="2790092" cy="835954"/>
            </a:xfrm>
            <a:prstGeom prst="roundRect">
              <a:avLst>
                <a:gd name="adj" fmla="val 50000"/>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rtl="1"/>
              <a:r>
                <a:rPr lang="en-US" b="1" u="sng" dirty="0">
                  <a:latin typeface="David" panose="020E0502060401010101" pitchFamily="34" charset="-79"/>
                  <a:cs typeface="David" panose="020E0502060401010101" pitchFamily="34" charset="-79"/>
                </a:rPr>
                <a:t>Analyze &amp; Preprocess</a:t>
              </a:r>
            </a:p>
            <a:p>
              <a:pPr algn="ctr" rtl="1"/>
              <a:r>
                <a:rPr lang="he-IL" sz="1600" dirty="0">
                  <a:latin typeface="David" panose="020E0502060401010101" pitchFamily="34" charset="-79"/>
                  <a:cs typeface="David" panose="020E0502060401010101" pitchFamily="34" charset="-79"/>
                </a:rPr>
                <a:t>המרת </a:t>
              </a:r>
              <a:r>
                <a:rPr lang="he-IL" sz="1600" dirty="0" err="1">
                  <a:latin typeface="David" panose="020E0502060401010101" pitchFamily="34" charset="-79"/>
                  <a:cs typeface="David" panose="020E0502060401010101" pitchFamily="34" charset="-79"/>
                </a:rPr>
                <a:t>דח"ה</a:t>
              </a:r>
              <a:r>
                <a:rPr lang="he-IL" sz="1600" dirty="0">
                  <a:latin typeface="David" panose="020E0502060401010101" pitchFamily="34" charset="-79"/>
                  <a:cs typeface="David" panose="020E0502060401010101" pitchFamily="34" charset="-79"/>
                </a:rPr>
                <a:t> נתון מ-</a:t>
              </a:r>
              <a:r>
                <a:rPr lang="en-US" sz="1600" dirty="0">
                  <a:latin typeface="David" panose="020E0502060401010101" pitchFamily="34" charset="-79"/>
                  <a:cs typeface="David" panose="020E0502060401010101" pitchFamily="34" charset="-79"/>
                </a:rPr>
                <a:t>Rascal</a:t>
              </a:r>
              <a:br>
                <a:rPr lang="en-US" sz="1600" dirty="0">
                  <a:latin typeface="David" panose="020E0502060401010101" pitchFamily="34" charset="-79"/>
                  <a:cs typeface="David" panose="020E0502060401010101" pitchFamily="34" charset="-79"/>
                </a:rPr>
              </a:br>
              <a:r>
                <a:rPr lang="he-IL" sz="1600" dirty="0">
                  <a:latin typeface="David" panose="020E0502060401010101" pitchFamily="34" charset="-79"/>
                  <a:cs typeface="David" panose="020E0502060401010101" pitchFamily="34" charset="-79"/>
                </a:rPr>
                <a:t>לטיפוס  </a:t>
              </a:r>
              <a:r>
                <a:rPr lang="en-US" sz="1600" i="1" dirty="0">
                  <a:latin typeface="David" panose="020E0502060401010101" pitchFamily="34" charset="-79"/>
                  <a:cs typeface="David" panose="020E0502060401010101" pitchFamily="34" charset="-79"/>
                </a:rPr>
                <a:t>Toolbox</a:t>
              </a:r>
              <a:r>
                <a:rPr lang="he-IL" sz="1600" dirty="0">
                  <a:latin typeface="David" panose="020E0502060401010101" pitchFamily="34" charset="-79"/>
                  <a:cs typeface="David" panose="020E0502060401010101" pitchFamily="34" charset="-79"/>
                </a:rPr>
                <a:t>בצורת </a:t>
              </a:r>
              <a:r>
                <a:rPr lang="en-US" sz="1600" dirty="0">
                  <a:latin typeface="David" panose="020E0502060401010101" pitchFamily="34" charset="-79"/>
                  <a:cs typeface="David" panose="020E0502060401010101" pitchFamily="34" charset="-79"/>
                </a:rPr>
                <a:t>AST</a:t>
              </a:r>
              <a:endParaRPr lang="he-IL" sz="1600" dirty="0">
                <a:latin typeface="David" panose="020E0502060401010101" pitchFamily="34" charset="-79"/>
                <a:cs typeface="David" panose="020E0502060401010101" pitchFamily="34" charset="-79"/>
              </a:endParaRPr>
            </a:p>
          </p:txBody>
        </p:sp>
        <p:sp>
          <p:nvSpPr>
            <p:cNvPr id="11" name="Rectangle: Rounded Corners 10">
              <a:extLst>
                <a:ext uri="{FF2B5EF4-FFF2-40B4-BE49-F238E27FC236}">
                  <a16:creationId xmlns:a16="http://schemas.microsoft.com/office/drawing/2014/main" id="{053DAF3E-135E-624F-36F8-881ABCB72C01}"/>
                </a:ext>
              </a:extLst>
            </p:cNvPr>
            <p:cNvSpPr/>
            <p:nvPr/>
          </p:nvSpPr>
          <p:spPr>
            <a:xfrm>
              <a:off x="4229269" y="5806638"/>
              <a:ext cx="3133799" cy="835954"/>
            </a:xfrm>
            <a:prstGeom prst="roundRect">
              <a:avLst>
                <a:gd name="adj" fmla="val 50000"/>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rtl="1"/>
              <a:r>
                <a:rPr lang="en-US" b="1" u="sng" dirty="0">
                  <a:latin typeface="David" panose="020E0502060401010101" pitchFamily="34" charset="-79"/>
                  <a:cs typeface="David" panose="020E0502060401010101" pitchFamily="34" charset="-79"/>
                </a:rPr>
                <a:t>Run customization code</a:t>
              </a:r>
            </a:p>
            <a:p>
              <a:pPr algn="ctr" rtl="1"/>
              <a:r>
                <a:rPr lang="he-IL" sz="1600" dirty="0">
                  <a:latin typeface="David" panose="020E0502060401010101" pitchFamily="34" charset="-79"/>
                  <a:cs typeface="David" panose="020E0502060401010101" pitchFamily="34" charset="-79"/>
                </a:rPr>
                <a:t>המפתח יכול לספק מידע נוסף על </a:t>
              </a:r>
              <a:br>
                <a:rPr lang="en-US" sz="1600" dirty="0">
                  <a:latin typeface="David" panose="020E0502060401010101" pitchFamily="34" charset="-79"/>
                  <a:cs typeface="David" panose="020E0502060401010101" pitchFamily="34" charset="-79"/>
                </a:rPr>
              </a:br>
              <a:r>
                <a:rPr lang="he-IL" sz="1600" dirty="0" err="1">
                  <a:latin typeface="David" panose="020E0502060401010101" pitchFamily="34" charset="-79"/>
                  <a:cs typeface="David" panose="020E0502060401010101" pitchFamily="34" charset="-79"/>
                </a:rPr>
                <a:t>הדח"ה</a:t>
              </a:r>
              <a:r>
                <a:rPr lang="he-IL" sz="1600" dirty="0">
                  <a:latin typeface="David" panose="020E0502060401010101" pitchFamily="34" charset="-79"/>
                  <a:cs typeface="David" panose="020E0502060401010101" pitchFamily="34" charset="-79"/>
                </a:rPr>
                <a:t> כמו צבעים, </a:t>
              </a:r>
              <a:r>
                <a:rPr lang="en-US" sz="1600" dirty="0">
                  <a:latin typeface="David" panose="020E0502060401010101" pitchFamily="34" charset="-79"/>
                  <a:cs typeface="David" panose="020E0502060401010101" pitchFamily="34" charset="-79"/>
                </a:rPr>
                <a:t>Tooltips</a:t>
              </a:r>
              <a:r>
                <a:rPr lang="he-IL" sz="1600" dirty="0">
                  <a:latin typeface="David" panose="020E0502060401010101" pitchFamily="34" charset="-79"/>
                  <a:cs typeface="David" panose="020E0502060401010101" pitchFamily="34" charset="-79"/>
                </a:rPr>
                <a:t> ועוד...</a:t>
              </a:r>
            </a:p>
          </p:txBody>
        </p:sp>
        <p:sp>
          <p:nvSpPr>
            <p:cNvPr id="13" name="Rectangle: Rounded Corners 12">
              <a:extLst>
                <a:ext uri="{FF2B5EF4-FFF2-40B4-BE49-F238E27FC236}">
                  <a16:creationId xmlns:a16="http://schemas.microsoft.com/office/drawing/2014/main" id="{76F78B19-FB36-DF09-C3BA-5D0CBB54EB45}"/>
                </a:ext>
              </a:extLst>
            </p:cNvPr>
            <p:cNvSpPr/>
            <p:nvPr/>
          </p:nvSpPr>
          <p:spPr>
            <a:xfrm>
              <a:off x="7831015" y="5806638"/>
              <a:ext cx="2977662" cy="835954"/>
            </a:xfrm>
            <a:prstGeom prst="roundRect">
              <a:avLst>
                <a:gd name="adj" fmla="val 50000"/>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rtl="1"/>
              <a:r>
                <a:rPr lang="en-US" b="1" u="sng" dirty="0">
                  <a:latin typeface="David" panose="020E0502060401010101" pitchFamily="34" charset="-79"/>
                  <a:cs typeface="David" panose="020E0502060401010101" pitchFamily="34" charset="-79"/>
                </a:rPr>
                <a:t>Generate </a:t>
              </a:r>
              <a:r>
                <a:rPr lang="en-US" b="1" u="sng" dirty="0" err="1">
                  <a:latin typeface="David" panose="020E0502060401010101" pitchFamily="34" charset="-79"/>
                  <a:cs typeface="David" panose="020E0502060401010101" pitchFamily="34" charset="-79"/>
                </a:rPr>
                <a:t>Blockly</a:t>
              </a:r>
              <a:r>
                <a:rPr lang="en-US" b="1" u="sng" dirty="0">
                  <a:latin typeface="David" panose="020E0502060401010101" pitchFamily="34" charset="-79"/>
                  <a:cs typeface="David" panose="020E0502060401010101" pitchFamily="34" charset="-79"/>
                </a:rPr>
                <a:t> Code</a:t>
              </a:r>
            </a:p>
            <a:p>
              <a:pPr algn="ctr" rtl="1"/>
              <a:r>
                <a:rPr lang="he-IL" sz="1600" dirty="0">
                  <a:latin typeface="David" panose="020E0502060401010101" pitchFamily="34" charset="-79"/>
                  <a:cs typeface="David" panose="020E0502060401010101" pitchFamily="34" charset="-79"/>
                </a:rPr>
                <a:t>יצירת קוד תואם ל-</a:t>
              </a:r>
              <a:r>
                <a:rPr lang="en-US" sz="1600" dirty="0">
                  <a:latin typeface="David" panose="020E0502060401010101" pitchFamily="34" charset="-79"/>
                  <a:cs typeface="David" panose="020E0502060401010101" pitchFamily="34" charset="-79"/>
                </a:rPr>
                <a:t>API</a:t>
              </a:r>
              <a:r>
                <a:rPr lang="he-IL" sz="1600" dirty="0">
                  <a:latin typeface="David" panose="020E0502060401010101" pitchFamily="34" charset="-79"/>
                  <a:cs typeface="David" panose="020E0502060401010101" pitchFamily="34" charset="-79"/>
                </a:rPr>
                <a:t> של </a:t>
              </a:r>
              <a:r>
                <a:rPr lang="en-US" sz="1600" dirty="0" err="1">
                  <a:latin typeface="David" panose="020E0502060401010101" pitchFamily="34" charset="-79"/>
                  <a:cs typeface="David" panose="020E0502060401010101" pitchFamily="34" charset="-79"/>
                </a:rPr>
                <a:t>Blockly</a:t>
              </a:r>
              <a:r>
                <a:rPr lang="he-IL" sz="1600" dirty="0">
                  <a:latin typeface="David" panose="020E0502060401010101" pitchFamily="34" charset="-79"/>
                  <a:cs typeface="David" panose="020E0502060401010101" pitchFamily="34" charset="-79"/>
                </a:rPr>
                <a:t> על משתנה ה-</a:t>
              </a:r>
              <a:r>
                <a:rPr lang="en-US" sz="1600" i="1" dirty="0">
                  <a:latin typeface="David" panose="020E0502060401010101" pitchFamily="34" charset="-79"/>
                  <a:cs typeface="David" panose="020E0502060401010101" pitchFamily="34" charset="-79"/>
                </a:rPr>
                <a:t>Toolbox</a:t>
              </a:r>
              <a:endParaRPr lang="he-IL" sz="1600" i="1" dirty="0">
                <a:latin typeface="David" panose="020E0502060401010101" pitchFamily="34" charset="-79"/>
                <a:cs typeface="David" panose="020E0502060401010101" pitchFamily="34" charset="-79"/>
              </a:endParaRPr>
            </a:p>
          </p:txBody>
        </p:sp>
        <p:cxnSp>
          <p:nvCxnSpPr>
            <p:cNvPr id="15" name="Straight Arrow Connector 14">
              <a:extLst>
                <a:ext uri="{FF2B5EF4-FFF2-40B4-BE49-F238E27FC236}">
                  <a16:creationId xmlns:a16="http://schemas.microsoft.com/office/drawing/2014/main" id="{B1B9FEE8-3D87-DEC0-D8E8-25322CDB5F48}"/>
                </a:ext>
              </a:extLst>
            </p:cNvPr>
            <p:cNvCxnSpPr>
              <a:cxnSpLocks/>
              <a:stCxn id="9" idx="3"/>
              <a:endCxn id="11" idx="1"/>
            </p:cNvCxnSpPr>
            <p:nvPr/>
          </p:nvCxnSpPr>
          <p:spPr>
            <a:xfrm>
              <a:off x="3740074" y="6224615"/>
              <a:ext cx="489195"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01FC22C3-E9BA-7873-75B5-72396CA24883}"/>
                </a:ext>
              </a:extLst>
            </p:cNvPr>
            <p:cNvCxnSpPr>
              <a:cxnSpLocks/>
              <a:stCxn id="11" idx="3"/>
              <a:endCxn id="13" idx="1"/>
            </p:cNvCxnSpPr>
            <p:nvPr/>
          </p:nvCxnSpPr>
          <p:spPr>
            <a:xfrm>
              <a:off x="7363068" y="6224615"/>
              <a:ext cx="467947"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217572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895E00-0A1F-2165-3A7C-B24D22069977}"/>
              </a:ext>
            </a:extLst>
          </p:cNvPr>
          <p:cNvSpPr>
            <a:spLocks noGrp="1"/>
          </p:cNvSpPr>
          <p:nvPr>
            <p:ph idx="1"/>
          </p:nvPr>
        </p:nvSpPr>
        <p:spPr>
          <a:xfrm>
            <a:off x="1588530" y="1954094"/>
            <a:ext cx="11242430" cy="4799082"/>
          </a:xfrm>
        </p:spPr>
        <p:txBody>
          <a:bodyPr>
            <a:noAutofit/>
          </a:bodyPr>
          <a:lstStyle/>
          <a:p>
            <a:pPr lvl="3" algn="r" rtl="1"/>
            <a:r>
              <a:rPr lang="he-IL" sz="2200" dirty="0">
                <a:latin typeface="David" panose="020E0502060401010101" pitchFamily="34" charset="-79"/>
                <a:cs typeface="David" panose="020E0502060401010101" pitchFamily="34" charset="-79"/>
              </a:rPr>
              <a:t>בהינתן </a:t>
            </a:r>
            <a:r>
              <a:rPr lang="he-IL" sz="2200" dirty="0" err="1">
                <a:latin typeface="David" panose="020E0502060401010101" pitchFamily="34" charset="-79"/>
                <a:cs typeface="David" panose="020E0502060401010101" pitchFamily="34" charset="-79"/>
              </a:rPr>
              <a:t>דח"ה</a:t>
            </a:r>
            <a:r>
              <a:rPr lang="he-IL" sz="2200" dirty="0">
                <a:latin typeface="David" panose="020E0502060401010101" pitchFamily="34" charset="-79"/>
                <a:cs typeface="David" panose="020E0502060401010101" pitchFamily="34" charset="-79"/>
              </a:rPr>
              <a:t>, </a:t>
            </a:r>
            <a:r>
              <a:rPr lang="en-US" sz="2200" dirty="0">
                <a:latin typeface="David" panose="020E0502060401010101" pitchFamily="34" charset="-79"/>
                <a:cs typeface="David" panose="020E0502060401010101" pitchFamily="34" charset="-79"/>
              </a:rPr>
              <a:t>Kogi</a:t>
            </a:r>
            <a:r>
              <a:rPr lang="he-IL" sz="2200" dirty="0">
                <a:latin typeface="David" panose="020E0502060401010101" pitchFamily="34" charset="-79"/>
                <a:cs typeface="David" panose="020E0502060401010101" pitchFamily="34" charset="-79"/>
              </a:rPr>
              <a:t> מייצר מיפוי מבוסס </a:t>
            </a:r>
            <a:r>
              <a:rPr lang="he-IL" sz="2200" dirty="0" err="1">
                <a:latin typeface="David" panose="020E0502060401010101" pitchFamily="34" charset="-79"/>
                <a:cs typeface="David" panose="020E0502060401010101" pitchFamily="34" charset="-79"/>
              </a:rPr>
              <a:t>היוריסטיקות</a:t>
            </a:r>
            <a:r>
              <a:rPr lang="he-IL" sz="2200" dirty="0">
                <a:latin typeface="David" panose="020E0502060401010101" pitchFamily="34" charset="-79"/>
                <a:cs typeface="David" panose="020E0502060401010101" pitchFamily="34" charset="-79"/>
              </a:rPr>
              <a:t> בין הדקדוק ל-</a:t>
            </a:r>
            <a:r>
              <a:rPr lang="en-US" sz="2200" dirty="0">
                <a:latin typeface="David" panose="020E0502060401010101" pitchFamily="34" charset="-79"/>
                <a:cs typeface="David" panose="020E0502060401010101" pitchFamily="34" charset="-79"/>
              </a:rPr>
              <a:t>ADT</a:t>
            </a:r>
            <a:r>
              <a:rPr lang="he-IL" sz="2200" dirty="0">
                <a:latin typeface="David" panose="020E0502060401010101" pitchFamily="34" charset="-79"/>
                <a:cs typeface="David" panose="020E0502060401010101" pitchFamily="34" charset="-79"/>
              </a:rPr>
              <a:t>* גנרי המתאר את הבלוקים השונים ב</a:t>
            </a:r>
            <a:r>
              <a:rPr lang="en-US" sz="2200" dirty="0">
                <a:latin typeface="David" panose="020E0502060401010101" pitchFamily="34" charset="-79"/>
                <a:cs typeface="David" panose="020E0502060401010101" pitchFamily="34" charset="-79"/>
              </a:rPr>
              <a:t>BBE</a:t>
            </a:r>
            <a:endParaRPr lang="he-IL" sz="2200" dirty="0">
              <a:latin typeface="David" panose="020E0502060401010101" pitchFamily="34" charset="-79"/>
              <a:cs typeface="David" panose="020E0502060401010101" pitchFamily="34" charset="-79"/>
            </a:endParaRPr>
          </a:p>
          <a:p>
            <a:pPr lvl="3" algn="r" rtl="1"/>
            <a:r>
              <a:rPr lang="he-IL" sz="2200" dirty="0">
                <a:latin typeface="David" panose="020E0502060401010101" pitchFamily="34" charset="-79"/>
                <a:cs typeface="David" panose="020E0502060401010101" pitchFamily="34" charset="-79"/>
              </a:rPr>
              <a:t>מתוך ה-</a:t>
            </a:r>
            <a:r>
              <a:rPr lang="en-US" sz="2200" dirty="0">
                <a:latin typeface="David" panose="020E0502060401010101" pitchFamily="34" charset="-79"/>
                <a:cs typeface="David" panose="020E0502060401010101" pitchFamily="34" charset="-79"/>
              </a:rPr>
              <a:t>ADT</a:t>
            </a:r>
            <a:r>
              <a:rPr lang="he-IL" sz="2200" dirty="0">
                <a:latin typeface="David" panose="020E0502060401010101" pitchFamily="34" charset="-79"/>
                <a:cs typeface="David" panose="020E0502060401010101" pitchFamily="34" charset="-79"/>
              </a:rPr>
              <a:t>, </a:t>
            </a:r>
            <a:r>
              <a:rPr lang="en-US" sz="2200" dirty="0">
                <a:latin typeface="David" panose="020E0502060401010101" pitchFamily="34" charset="-79"/>
                <a:cs typeface="David" panose="020E0502060401010101" pitchFamily="34" charset="-79"/>
              </a:rPr>
              <a:t>Kogi</a:t>
            </a:r>
            <a:r>
              <a:rPr lang="he-IL" sz="2200" dirty="0">
                <a:latin typeface="David" panose="020E0502060401010101" pitchFamily="34" charset="-79"/>
                <a:cs typeface="David" panose="020E0502060401010101" pitchFamily="34" charset="-79"/>
              </a:rPr>
              <a:t> מסיק קבוצת קטגוריות לבלוקים המתארים את כלל חוקי הדקדוק.</a:t>
            </a:r>
          </a:p>
        </p:txBody>
      </p:sp>
      <p:sp>
        <p:nvSpPr>
          <p:cNvPr id="7" name="Title 1">
            <a:extLst>
              <a:ext uri="{FF2B5EF4-FFF2-40B4-BE49-F238E27FC236}">
                <a16:creationId xmlns:a16="http://schemas.microsoft.com/office/drawing/2014/main" id="{7A1B1A0A-B870-0F47-3ACA-52FCB0CC3386}"/>
              </a:ext>
            </a:extLst>
          </p:cNvPr>
          <p:cNvSpPr>
            <a:spLocks noGrp="1"/>
          </p:cNvSpPr>
          <p:nvPr>
            <p:ph type="title"/>
          </p:nvPr>
        </p:nvSpPr>
        <p:spPr>
          <a:xfrm>
            <a:off x="578425" y="92524"/>
            <a:ext cx="11035139" cy="1652781"/>
          </a:xfrm>
        </p:spPr>
        <p:txBody>
          <a:bodyPr anchor="t">
            <a:normAutofit/>
          </a:bodyPr>
          <a:lstStyle/>
          <a:p>
            <a:pPr algn="ctr" rtl="1"/>
            <a:r>
              <a:rPr lang="he-IL" sz="4000" dirty="0">
                <a:solidFill>
                  <a:schemeClr val="bg1"/>
                </a:solidFill>
                <a:cs typeface="+mn-cs"/>
              </a:rPr>
              <a:t>מאמר 1</a:t>
            </a:r>
            <a:br>
              <a:rPr lang="he-IL" sz="4000" dirty="0">
                <a:solidFill>
                  <a:schemeClr val="bg1"/>
                </a:solidFill>
                <a:cs typeface="+mn-cs"/>
              </a:rPr>
            </a:br>
            <a:r>
              <a:rPr lang="en-US" sz="2000" dirty="0">
                <a:solidFill>
                  <a:schemeClr val="bg1"/>
                </a:solidFill>
                <a:cs typeface="+mn-cs"/>
              </a:rPr>
              <a:t>Block-Based Syntax from Context-Free Grammars</a:t>
            </a:r>
            <a:br>
              <a:rPr lang="en-US" sz="4000" dirty="0">
                <a:solidFill>
                  <a:schemeClr val="bg1"/>
                </a:solidFill>
                <a:cs typeface="+mn-cs"/>
              </a:rPr>
            </a:br>
            <a:r>
              <a:rPr lang="he-IL" sz="4000" dirty="0">
                <a:solidFill>
                  <a:schemeClr val="bg1"/>
                </a:solidFill>
                <a:cs typeface="+mn-cs"/>
              </a:rPr>
              <a:t>מימוש</a:t>
            </a:r>
          </a:p>
        </p:txBody>
      </p:sp>
      <p:pic>
        <p:nvPicPr>
          <p:cNvPr id="5" name="Picture 4">
            <a:extLst>
              <a:ext uri="{FF2B5EF4-FFF2-40B4-BE49-F238E27FC236}">
                <a16:creationId xmlns:a16="http://schemas.microsoft.com/office/drawing/2014/main" id="{9A271652-F6E2-A06D-1512-04AE583F14E6}"/>
              </a:ext>
            </a:extLst>
          </p:cNvPr>
          <p:cNvPicPr>
            <a:picLocks noChangeAspect="1"/>
          </p:cNvPicPr>
          <p:nvPr/>
        </p:nvPicPr>
        <p:blipFill>
          <a:blip r:embed="rId3"/>
          <a:stretch>
            <a:fillRect/>
          </a:stretch>
        </p:blipFill>
        <p:spPr>
          <a:xfrm>
            <a:off x="2561692" y="3151181"/>
            <a:ext cx="4220164" cy="2219635"/>
          </a:xfrm>
          <a:prstGeom prst="rect">
            <a:avLst/>
          </a:prstGeom>
        </p:spPr>
      </p:pic>
      <p:pic>
        <p:nvPicPr>
          <p:cNvPr id="11" name="Picture 10">
            <a:extLst>
              <a:ext uri="{FF2B5EF4-FFF2-40B4-BE49-F238E27FC236}">
                <a16:creationId xmlns:a16="http://schemas.microsoft.com/office/drawing/2014/main" id="{0D0E5C4F-3CA8-E4E7-12E9-6A3EBB64BB3F}"/>
              </a:ext>
            </a:extLst>
          </p:cNvPr>
          <p:cNvPicPr>
            <a:picLocks noChangeAspect="1"/>
          </p:cNvPicPr>
          <p:nvPr/>
        </p:nvPicPr>
        <p:blipFill>
          <a:blip r:embed="rId4"/>
          <a:stretch>
            <a:fillRect/>
          </a:stretch>
        </p:blipFill>
        <p:spPr>
          <a:xfrm>
            <a:off x="7081555" y="2995837"/>
            <a:ext cx="3198051" cy="2723474"/>
          </a:xfrm>
          <a:prstGeom prst="rect">
            <a:avLst/>
          </a:prstGeom>
        </p:spPr>
      </p:pic>
      <p:grpSp>
        <p:nvGrpSpPr>
          <p:cNvPr id="13" name="Group 12">
            <a:extLst>
              <a:ext uri="{FF2B5EF4-FFF2-40B4-BE49-F238E27FC236}">
                <a16:creationId xmlns:a16="http://schemas.microsoft.com/office/drawing/2014/main" id="{25CB532C-012D-9775-C978-8D2DA19D5E3B}"/>
              </a:ext>
            </a:extLst>
          </p:cNvPr>
          <p:cNvGrpSpPr/>
          <p:nvPr/>
        </p:nvGrpSpPr>
        <p:grpSpPr>
          <a:xfrm>
            <a:off x="1166646" y="5889103"/>
            <a:ext cx="9858695" cy="835954"/>
            <a:chOff x="949982" y="5806638"/>
            <a:chExt cx="9858695" cy="835954"/>
          </a:xfrm>
        </p:grpSpPr>
        <p:sp>
          <p:nvSpPr>
            <p:cNvPr id="15" name="Rectangle: Rounded Corners 14">
              <a:extLst>
                <a:ext uri="{FF2B5EF4-FFF2-40B4-BE49-F238E27FC236}">
                  <a16:creationId xmlns:a16="http://schemas.microsoft.com/office/drawing/2014/main" id="{DFC01FA3-B601-50BD-6292-ACF8B9E58B2E}"/>
                </a:ext>
              </a:extLst>
            </p:cNvPr>
            <p:cNvSpPr/>
            <p:nvPr/>
          </p:nvSpPr>
          <p:spPr>
            <a:xfrm>
              <a:off x="949982" y="5806638"/>
              <a:ext cx="2790092" cy="835954"/>
            </a:xfrm>
            <a:prstGeom prst="roundRect">
              <a:avLst>
                <a:gd name="adj" fmla="val 50000"/>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rtl="1"/>
              <a:r>
                <a:rPr lang="en-US" b="1" u="sng" dirty="0">
                  <a:latin typeface="David" panose="020E0502060401010101" pitchFamily="34" charset="-79"/>
                  <a:cs typeface="David" panose="020E0502060401010101" pitchFamily="34" charset="-79"/>
                </a:rPr>
                <a:t>Analyze &amp; Preprocess</a:t>
              </a:r>
            </a:p>
            <a:p>
              <a:pPr algn="ctr" rtl="1"/>
              <a:r>
                <a:rPr lang="he-IL" sz="1600" dirty="0">
                  <a:latin typeface="David" panose="020E0502060401010101" pitchFamily="34" charset="-79"/>
                  <a:cs typeface="David" panose="020E0502060401010101" pitchFamily="34" charset="-79"/>
                </a:rPr>
                <a:t>המרת </a:t>
              </a:r>
              <a:r>
                <a:rPr lang="he-IL" sz="1600" dirty="0" err="1">
                  <a:latin typeface="David" panose="020E0502060401010101" pitchFamily="34" charset="-79"/>
                  <a:cs typeface="David" panose="020E0502060401010101" pitchFamily="34" charset="-79"/>
                </a:rPr>
                <a:t>דח"ה</a:t>
              </a:r>
              <a:r>
                <a:rPr lang="he-IL" sz="1600" dirty="0">
                  <a:latin typeface="David" panose="020E0502060401010101" pitchFamily="34" charset="-79"/>
                  <a:cs typeface="David" panose="020E0502060401010101" pitchFamily="34" charset="-79"/>
                </a:rPr>
                <a:t> נתון מ-</a:t>
              </a:r>
              <a:r>
                <a:rPr lang="en-US" sz="1600" dirty="0">
                  <a:latin typeface="David" panose="020E0502060401010101" pitchFamily="34" charset="-79"/>
                  <a:cs typeface="David" panose="020E0502060401010101" pitchFamily="34" charset="-79"/>
                </a:rPr>
                <a:t>Rascal</a:t>
              </a:r>
              <a:br>
                <a:rPr lang="en-US" sz="1600" dirty="0">
                  <a:latin typeface="David" panose="020E0502060401010101" pitchFamily="34" charset="-79"/>
                  <a:cs typeface="David" panose="020E0502060401010101" pitchFamily="34" charset="-79"/>
                </a:rPr>
              </a:br>
              <a:r>
                <a:rPr lang="he-IL" sz="1600" dirty="0">
                  <a:latin typeface="David" panose="020E0502060401010101" pitchFamily="34" charset="-79"/>
                  <a:cs typeface="David" panose="020E0502060401010101" pitchFamily="34" charset="-79"/>
                </a:rPr>
                <a:t>לטיפוס  </a:t>
              </a:r>
              <a:r>
                <a:rPr lang="en-US" sz="1600" i="1" dirty="0">
                  <a:latin typeface="David" panose="020E0502060401010101" pitchFamily="34" charset="-79"/>
                  <a:cs typeface="David" panose="020E0502060401010101" pitchFamily="34" charset="-79"/>
                </a:rPr>
                <a:t>Toolbox</a:t>
              </a:r>
              <a:r>
                <a:rPr lang="he-IL" sz="1600" dirty="0">
                  <a:latin typeface="David" panose="020E0502060401010101" pitchFamily="34" charset="-79"/>
                  <a:cs typeface="David" panose="020E0502060401010101" pitchFamily="34" charset="-79"/>
                </a:rPr>
                <a:t>בצורת </a:t>
              </a:r>
              <a:r>
                <a:rPr lang="en-US" sz="1600" dirty="0">
                  <a:latin typeface="David" panose="020E0502060401010101" pitchFamily="34" charset="-79"/>
                  <a:cs typeface="David" panose="020E0502060401010101" pitchFamily="34" charset="-79"/>
                </a:rPr>
                <a:t>AST</a:t>
              </a:r>
              <a:endParaRPr lang="he-IL" sz="1600" dirty="0">
                <a:latin typeface="David" panose="020E0502060401010101" pitchFamily="34" charset="-79"/>
                <a:cs typeface="David" panose="020E0502060401010101" pitchFamily="34" charset="-79"/>
              </a:endParaRPr>
            </a:p>
          </p:txBody>
        </p:sp>
        <p:sp>
          <p:nvSpPr>
            <p:cNvPr id="16" name="Rectangle: Rounded Corners 15">
              <a:extLst>
                <a:ext uri="{FF2B5EF4-FFF2-40B4-BE49-F238E27FC236}">
                  <a16:creationId xmlns:a16="http://schemas.microsoft.com/office/drawing/2014/main" id="{EF449526-D5AB-1B5C-A225-2605F580E77E}"/>
                </a:ext>
              </a:extLst>
            </p:cNvPr>
            <p:cNvSpPr/>
            <p:nvPr/>
          </p:nvSpPr>
          <p:spPr>
            <a:xfrm>
              <a:off x="4229269" y="5806638"/>
              <a:ext cx="3133799" cy="835954"/>
            </a:xfrm>
            <a:prstGeom prst="roundRect">
              <a:avLst>
                <a:gd name="adj" fmla="val 50000"/>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rtl="1"/>
              <a:r>
                <a:rPr lang="en-US" b="1" u="sng" dirty="0">
                  <a:latin typeface="David" panose="020E0502060401010101" pitchFamily="34" charset="-79"/>
                  <a:cs typeface="David" panose="020E0502060401010101" pitchFamily="34" charset="-79"/>
                </a:rPr>
                <a:t>Run customization code</a:t>
              </a:r>
            </a:p>
            <a:p>
              <a:pPr algn="ctr" rtl="1"/>
              <a:r>
                <a:rPr lang="he-IL" sz="1600" dirty="0">
                  <a:latin typeface="David" panose="020E0502060401010101" pitchFamily="34" charset="-79"/>
                  <a:cs typeface="David" panose="020E0502060401010101" pitchFamily="34" charset="-79"/>
                </a:rPr>
                <a:t>המפתח יכול לספק מידע נוסף על </a:t>
              </a:r>
              <a:br>
                <a:rPr lang="en-US" sz="1600" dirty="0">
                  <a:latin typeface="David" panose="020E0502060401010101" pitchFamily="34" charset="-79"/>
                  <a:cs typeface="David" panose="020E0502060401010101" pitchFamily="34" charset="-79"/>
                </a:rPr>
              </a:br>
              <a:r>
                <a:rPr lang="he-IL" sz="1600" dirty="0" err="1">
                  <a:latin typeface="David" panose="020E0502060401010101" pitchFamily="34" charset="-79"/>
                  <a:cs typeface="David" panose="020E0502060401010101" pitchFamily="34" charset="-79"/>
                </a:rPr>
                <a:t>הדח"ה</a:t>
              </a:r>
              <a:r>
                <a:rPr lang="he-IL" sz="1600" dirty="0">
                  <a:latin typeface="David" panose="020E0502060401010101" pitchFamily="34" charset="-79"/>
                  <a:cs typeface="David" panose="020E0502060401010101" pitchFamily="34" charset="-79"/>
                </a:rPr>
                <a:t> כמו צבעים, </a:t>
              </a:r>
              <a:r>
                <a:rPr lang="en-US" sz="1600" dirty="0">
                  <a:latin typeface="David" panose="020E0502060401010101" pitchFamily="34" charset="-79"/>
                  <a:cs typeface="David" panose="020E0502060401010101" pitchFamily="34" charset="-79"/>
                </a:rPr>
                <a:t>Tooltips</a:t>
              </a:r>
              <a:r>
                <a:rPr lang="he-IL" sz="1600" dirty="0">
                  <a:latin typeface="David" panose="020E0502060401010101" pitchFamily="34" charset="-79"/>
                  <a:cs typeface="David" panose="020E0502060401010101" pitchFamily="34" charset="-79"/>
                </a:rPr>
                <a:t> ועוד...</a:t>
              </a:r>
            </a:p>
          </p:txBody>
        </p:sp>
        <p:sp>
          <p:nvSpPr>
            <p:cNvPr id="17" name="Rectangle: Rounded Corners 16">
              <a:extLst>
                <a:ext uri="{FF2B5EF4-FFF2-40B4-BE49-F238E27FC236}">
                  <a16:creationId xmlns:a16="http://schemas.microsoft.com/office/drawing/2014/main" id="{17C2A5A7-95AB-F451-47C4-CE9DE56296AE}"/>
                </a:ext>
              </a:extLst>
            </p:cNvPr>
            <p:cNvSpPr/>
            <p:nvPr/>
          </p:nvSpPr>
          <p:spPr>
            <a:xfrm>
              <a:off x="7831015" y="5806638"/>
              <a:ext cx="2977662" cy="835954"/>
            </a:xfrm>
            <a:prstGeom prst="roundRect">
              <a:avLst>
                <a:gd name="adj" fmla="val 50000"/>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rtl="1"/>
              <a:r>
                <a:rPr lang="en-US" b="1" u="sng" dirty="0">
                  <a:latin typeface="David" panose="020E0502060401010101" pitchFamily="34" charset="-79"/>
                  <a:cs typeface="David" panose="020E0502060401010101" pitchFamily="34" charset="-79"/>
                </a:rPr>
                <a:t>Generate </a:t>
              </a:r>
              <a:r>
                <a:rPr lang="en-US" b="1" u="sng" dirty="0" err="1">
                  <a:latin typeface="David" panose="020E0502060401010101" pitchFamily="34" charset="-79"/>
                  <a:cs typeface="David" panose="020E0502060401010101" pitchFamily="34" charset="-79"/>
                </a:rPr>
                <a:t>Blockly</a:t>
              </a:r>
              <a:r>
                <a:rPr lang="en-US" b="1" u="sng" dirty="0">
                  <a:latin typeface="David" panose="020E0502060401010101" pitchFamily="34" charset="-79"/>
                  <a:cs typeface="David" panose="020E0502060401010101" pitchFamily="34" charset="-79"/>
                </a:rPr>
                <a:t> Code</a:t>
              </a:r>
            </a:p>
            <a:p>
              <a:pPr algn="ctr" rtl="1"/>
              <a:r>
                <a:rPr lang="he-IL" sz="1600" dirty="0">
                  <a:latin typeface="David" panose="020E0502060401010101" pitchFamily="34" charset="-79"/>
                  <a:cs typeface="David" panose="020E0502060401010101" pitchFamily="34" charset="-79"/>
                </a:rPr>
                <a:t>יצירת קוד תואם ל-</a:t>
              </a:r>
              <a:r>
                <a:rPr lang="en-US" sz="1600" dirty="0">
                  <a:latin typeface="David" panose="020E0502060401010101" pitchFamily="34" charset="-79"/>
                  <a:cs typeface="David" panose="020E0502060401010101" pitchFamily="34" charset="-79"/>
                </a:rPr>
                <a:t>API</a:t>
              </a:r>
              <a:r>
                <a:rPr lang="he-IL" sz="1600" dirty="0">
                  <a:latin typeface="David" panose="020E0502060401010101" pitchFamily="34" charset="-79"/>
                  <a:cs typeface="David" panose="020E0502060401010101" pitchFamily="34" charset="-79"/>
                </a:rPr>
                <a:t> של </a:t>
              </a:r>
              <a:r>
                <a:rPr lang="en-US" sz="1600" dirty="0" err="1">
                  <a:latin typeface="David" panose="020E0502060401010101" pitchFamily="34" charset="-79"/>
                  <a:cs typeface="David" panose="020E0502060401010101" pitchFamily="34" charset="-79"/>
                </a:rPr>
                <a:t>Blockly</a:t>
              </a:r>
              <a:r>
                <a:rPr lang="he-IL" sz="1600" dirty="0">
                  <a:latin typeface="David" panose="020E0502060401010101" pitchFamily="34" charset="-79"/>
                  <a:cs typeface="David" panose="020E0502060401010101" pitchFamily="34" charset="-79"/>
                </a:rPr>
                <a:t> על משתנה ה-</a:t>
              </a:r>
              <a:r>
                <a:rPr lang="en-US" sz="1600" i="1" dirty="0">
                  <a:latin typeface="David" panose="020E0502060401010101" pitchFamily="34" charset="-79"/>
                  <a:cs typeface="David" panose="020E0502060401010101" pitchFamily="34" charset="-79"/>
                </a:rPr>
                <a:t>Toolbox</a:t>
              </a:r>
              <a:endParaRPr lang="he-IL" sz="1600" i="1" dirty="0">
                <a:latin typeface="David" panose="020E0502060401010101" pitchFamily="34" charset="-79"/>
                <a:cs typeface="David" panose="020E0502060401010101" pitchFamily="34" charset="-79"/>
              </a:endParaRPr>
            </a:p>
          </p:txBody>
        </p:sp>
        <p:cxnSp>
          <p:nvCxnSpPr>
            <p:cNvPr id="19" name="Straight Arrow Connector 18">
              <a:extLst>
                <a:ext uri="{FF2B5EF4-FFF2-40B4-BE49-F238E27FC236}">
                  <a16:creationId xmlns:a16="http://schemas.microsoft.com/office/drawing/2014/main" id="{99389715-3ABF-4F45-3721-80767E27CBD5}"/>
                </a:ext>
              </a:extLst>
            </p:cNvPr>
            <p:cNvCxnSpPr>
              <a:cxnSpLocks/>
              <a:stCxn id="15" idx="3"/>
              <a:endCxn id="16" idx="1"/>
            </p:cNvCxnSpPr>
            <p:nvPr/>
          </p:nvCxnSpPr>
          <p:spPr>
            <a:xfrm>
              <a:off x="3740074" y="6224615"/>
              <a:ext cx="489195"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50FB004-44A2-21C4-778E-6A27B94D7DF5}"/>
                </a:ext>
              </a:extLst>
            </p:cNvPr>
            <p:cNvCxnSpPr>
              <a:cxnSpLocks/>
              <a:stCxn id="16" idx="3"/>
              <a:endCxn id="17" idx="1"/>
            </p:cNvCxnSpPr>
            <p:nvPr/>
          </p:nvCxnSpPr>
          <p:spPr>
            <a:xfrm>
              <a:off x="7363068" y="6224615"/>
              <a:ext cx="467947"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376571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1967</TotalTime>
  <Words>2553</Words>
  <Application>Microsoft Office PowerPoint</Application>
  <PresentationFormat>Widescreen</PresentationFormat>
  <Paragraphs>253</Paragraphs>
  <Slides>26</Slides>
  <Notes>25</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(Body)</vt:lpstr>
      <vt:lpstr>Calibri Light</vt:lpstr>
      <vt:lpstr>David</vt:lpstr>
      <vt:lpstr>Google Sans</vt:lpstr>
      <vt:lpstr>Roboto</vt:lpstr>
      <vt:lpstr>Office Theme</vt:lpstr>
      <vt:lpstr>סמינר מחקר:  נושאים בהנדסת תוכנה</vt:lpstr>
      <vt:lpstr>רקע - כללי</vt:lpstr>
      <vt:lpstr>הבעיה והמוטיבציה</vt:lpstr>
      <vt:lpstr>רקע – Google Blockly</vt:lpstr>
      <vt:lpstr>רקע – Google Blockly</vt:lpstr>
      <vt:lpstr>רקע – Language workbench &amp; Rascal</vt:lpstr>
      <vt:lpstr>מאגר קוד ותיעוד בGitHub-</vt:lpstr>
      <vt:lpstr>מאמר 1 Block-Based Syntax from Context-Free Grammars</vt:lpstr>
      <vt:lpstr>מאמר 1 Block-Based Syntax from Context-Free Grammars מימוש</vt:lpstr>
      <vt:lpstr>הדגמה מאמר 1</vt:lpstr>
      <vt:lpstr>מאמר 1 Block-Based Syntax from Context-Free Grammars חקר השפעת הסרת Chain Rules</vt:lpstr>
      <vt:lpstr>PowerPoint Presentation</vt:lpstr>
      <vt:lpstr>PowerPoint Presentation</vt:lpstr>
      <vt:lpstr>מאמר 2 Getting Grammars into Shape for Block-Based Editors</vt:lpstr>
      <vt:lpstr>מאמר 2 Getting Grammars into Shape for Block-Based Editors</vt:lpstr>
      <vt:lpstr>מאמר 2 Getting Grammars into Shape for Block-Based Editors מימוש</vt:lpstr>
      <vt:lpstr>מאמר 2 Getting Grammars into Shape for Block-Based Editors מימוש</vt:lpstr>
      <vt:lpstr>מאמר 2 Getting Grammars into Shape for Block-Based Editors שיעור ההפשטה</vt:lpstr>
      <vt:lpstr>PowerPoint Presentation</vt:lpstr>
      <vt:lpstr>השיטה</vt:lpstr>
      <vt:lpstr>הדגמה 2</vt:lpstr>
      <vt:lpstr>אתגרים</vt:lpstr>
      <vt:lpstr>אתגרים</vt:lpstr>
      <vt:lpstr>שיטות לשיפור</vt:lpstr>
      <vt:lpstr>תוצאות ומסקנות</vt:lpstr>
      <vt:lpstr>כיוונים להמשך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אנטי-דפוסים  בניהול פרויקטי משחקי מחשב</dc:title>
  <dc:creator>ניב בן אלול</dc:creator>
  <cp:lastModifiedBy>ניב בן אלול</cp:lastModifiedBy>
  <cp:revision>40</cp:revision>
  <dcterms:created xsi:type="dcterms:W3CDTF">2023-07-23T07:17:25Z</dcterms:created>
  <dcterms:modified xsi:type="dcterms:W3CDTF">2023-09-11T08:05:05Z</dcterms:modified>
</cp:coreProperties>
</file>