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v Meir" initials="NM" lastIdx="1" clrIdx="0">
    <p:extLst>
      <p:ext uri="{19B8F6BF-5375-455C-9EA6-DF929625EA0E}">
        <p15:presenceInfo xmlns:p15="http://schemas.microsoft.com/office/powerpoint/2012/main" userId="f4e3ffb88d9877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D2BE55-97DA-4768-8C9C-AFBF61D02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FCB0F34-8D04-4B0B-87C7-B1CEC8D6E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132B6D-BF9C-41AD-A51B-DFFF45CB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233-C85A-43AD-8E3C-E43FBAD1F24F}" type="datetimeFigureOut">
              <a:rPr lang="he-IL" smtClean="0"/>
              <a:t>י"ב/חשון/תשפ"א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7A620A1-C50F-42CD-BAE6-322B5008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13A3EEA-DA9C-43FD-AEA4-3B7700B0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5E34-2F54-4A1C-9305-C35D972835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963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4F1E07-EAB6-492A-BF67-63E8F3A7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D298EF2-5A34-4C97-9EE2-9F1E53EF2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10B1A06-B3CC-4398-967D-2653C641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233-C85A-43AD-8E3C-E43FBAD1F24F}" type="datetimeFigureOut">
              <a:rPr lang="he-IL" smtClean="0"/>
              <a:t>י"ב/חשון/תשפ"א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51C21F-9631-4D28-AA89-728BD1C5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09B616E-402A-4D6A-B441-6C32E4AE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5E34-2F54-4A1C-9305-C35D972835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639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C5D015A-96C9-49DF-A6C2-71E39D37A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F5851B8-81B4-4A1F-8BB8-FF7FF5803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D579C9-CD0A-40A5-BFB5-4C17745F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233-C85A-43AD-8E3C-E43FBAD1F24F}" type="datetimeFigureOut">
              <a:rPr lang="he-IL" smtClean="0"/>
              <a:t>י"ב/חשון/תשפ"א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0BDA2D-FF14-4AFF-99CE-9CD51480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67905F-2371-492B-A73B-511FDDDA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5E34-2F54-4A1C-9305-C35D972835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14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390652-2B1D-4793-A1F7-E08BCA83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A9824A-7842-4BDD-AC41-AAA1776D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51236E-D142-4444-8F57-2C5963AF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233-C85A-43AD-8E3C-E43FBAD1F24F}" type="datetimeFigureOut">
              <a:rPr lang="he-IL" smtClean="0"/>
              <a:t>י"ב/חשון/תשפ"א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59D7B4C-310E-4C84-91A0-0091A59D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C38DFC5-DDEC-427C-9DC8-7EF556BD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5E34-2F54-4A1C-9305-C35D972835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117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7381BC-7176-4E4C-B8B8-9998AFB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810D3B3-0F02-4F7B-B266-A3D1E1F39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88BCE0-320D-4907-95B2-4008C0A2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233-C85A-43AD-8E3C-E43FBAD1F24F}" type="datetimeFigureOut">
              <a:rPr lang="he-IL" smtClean="0"/>
              <a:t>י"ב/חשון/תשפ"א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7DF59B-3900-440B-9D9D-BA1C27A2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2649FE-139D-4DAC-A520-37B47603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5E34-2F54-4A1C-9305-C35D972835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384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1805B7-C48B-47BE-A7A6-0DFF7C6A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0E0D66-BEC0-45ED-B16E-B331B5EC9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C367DC9-1038-4927-B6FB-B510DE383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FC51ED8-C48D-4213-BA45-FBED6888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233-C85A-43AD-8E3C-E43FBAD1F24F}" type="datetimeFigureOut">
              <a:rPr lang="he-IL" smtClean="0"/>
              <a:t>י"ב/חשון/תשפ"א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FF26BDE-5A03-4887-87C8-77EA5E07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8B0A157-922D-41BB-A74D-E6D4B283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5E34-2F54-4A1C-9305-C35D972835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411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274ECE-946D-48B9-B834-5F175FA1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7007DEC-130E-44EB-9C7C-F1D7B2A6E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F39CB1A-56C7-40D5-ADA6-31794C49F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C8DC60A-830F-4857-8EFD-8B6F8BEC0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CEAB321-2DCA-45BA-9BEC-0C97C1CC2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65B8108-A155-423D-8473-D88D8B97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233-C85A-43AD-8E3C-E43FBAD1F24F}" type="datetimeFigureOut">
              <a:rPr lang="he-IL" smtClean="0"/>
              <a:t>י"ב/חשון/תשפ"א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29E7F00-19EB-4220-834A-4EED552F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60B249E-047C-4FD4-8F22-FAC2C5A7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5E34-2F54-4A1C-9305-C35D972835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407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DAFB27-8D72-44EA-9C8D-AAB73A69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114D5CA-1148-40D4-AE9A-CF18721D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233-C85A-43AD-8E3C-E43FBAD1F24F}" type="datetimeFigureOut">
              <a:rPr lang="he-IL" smtClean="0"/>
              <a:t>י"ב/חשון/תשפ"א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67CB8A9-12D2-409A-97E2-A4FAB636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FE58BE4-2F9A-4A4A-9933-DAC48AB1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5E34-2F54-4A1C-9305-C35D972835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53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2B39FCB-CF18-4DF8-9618-E1018923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233-C85A-43AD-8E3C-E43FBAD1F24F}" type="datetimeFigureOut">
              <a:rPr lang="he-IL" smtClean="0"/>
              <a:t>י"ב/חשון/תשפ"א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C346109-60AC-4243-98AD-16A362A3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F376199-34F4-40D5-ACF7-AA6C7787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5E34-2F54-4A1C-9305-C35D972835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9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04A81C-7423-45E8-8A75-002E79B4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B543B3F-FB27-4FE6-A0EB-1DDDD2A4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75E9405-9F65-4D85-A11D-14B8F631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B09421E-F7D6-4FBA-A92A-1CCF23C2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233-C85A-43AD-8E3C-E43FBAD1F24F}" type="datetimeFigureOut">
              <a:rPr lang="he-IL" smtClean="0"/>
              <a:t>י"ב/חשון/תשפ"א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11C994-A262-42A9-AC0A-A82C8D00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E4B9E7-B41D-4FE5-8264-1F05E0D1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5E34-2F54-4A1C-9305-C35D972835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691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CA0AE3-2980-473E-8569-531315D3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F2C9665-63AB-431C-941D-B370F82FF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C476220-2510-4384-8854-4B1734C87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22BDCA-AE5E-4DAB-945F-1DAE04CB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D233-C85A-43AD-8E3C-E43FBAD1F24F}" type="datetimeFigureOut">
              <a:rPr lang="he-IL" smtClean="0"/>
              <a:t>י"ב/חשון/תשפ"א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E27F76D-C4E8-4974-BB2B-EAC7707A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B21ABC4-2B82-4840-A01F-BA95C064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5E34-2F54-4A1C-9305-C35D972835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261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37BABF7-83BA-4B07-9E58-0FD1B7C2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8214CC2-742A-4E45-9B97-DB97F54EF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D82D7D-A14F-448B-85B9-083DB9073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5D233-C85A-43AD-8E3C-E43FBAD1F24F}" type="datetimeFigureOut">
              <a:rPr lang="he-IL" smtClean="0"/>
              <a:t>י"ב/חשון/תשפ"א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085D651-4784-45B9-82AE-037577AF9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D0FB4D-3A91-44AA-8985-CD11BCA62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5E34-2F54-4A1C-9305-C35D972835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13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3.png"/><Relationship Id="rId7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hlinkClick r:id="rId2" action="ppaction://hlinksldjump"/>
            <a:extLst>
              <a:ext uri="{FF2B5EF4-FFF2-40B4-BE49-F238E27FC236}">
                <a16:creationId xmlns:a16="http://schemas.microsoft.com/office/drawing/2014/main" id="{4514D7D8-2FD2-43BD-9D06-372CE1590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73" y="2339974"/>
            <a:ext cx="4540250" cy="3740150"/>
          </a:xfrm>
          <a:prstGeom prst="rect">
            <a:avLst/>
          </a:prstGeom>
        </p:spPr>
      </p:pic>
      <p:pic>
        <p:nvPicPr>
          <p:cNvPr id="9" name="תמונה 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0CFBE669-9321-4B6C-85EA-05978A8EB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92100"/>
            <a:ext cx="9982200" cy="1333500"/>
          </a:xfrm>
          <a:prstGeom prst="rect">
            <a:avLst/>
          </a:prstGeom>
        </p:spPr>
      </p:pic>
      <p:sp>
        <p:nvSpPr>
          <p:cNvPr id="17" name="מלבן 16">
            <a:extLst>
              <a:ext uri="{FF2B5EF4-FFF2-40B4-BE49-F238E27FC236}">
                <a16:creationId xmlns:a16="http://schemas.microsoft.com/office/drawing/2014/main" id="{1E09CAB5-ABCA-4500-9F6F-7D42D8814584}"/>
              </a:ext>
            </a:extLst>
          </p:cNvPr>
          <p:cNvSpPr/>
          <p:nvPr/>
        </p:nvSpPr>
        <p:spPr>
          <a:xfrm>
            <a:off x="5772148" y="2686051"/>
            <a:ext cx="2781299" cy="742949"/>
          </a:xfrm>
          <a:prstGeom prst="rect">
            <a:avLst/>
          </a:prstGeom>
          <a:solidFill>
            <a:srgbClr val="99C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Enter Mail</a:t>
            </a:r>
            <a:endParaRPr lang="he-IL" sz="3200" dirty="0"/>
          </a:p>
        </p:txBody>
      </p:sp>
      <p:sp>
        <p:nvSpPr>
          <p:cNvPr id="21" name="מלבן 20">
            <a:hlinkClick r:id="rId5" action="ppaction://hlinksldjump"/>
            <a:extLst>
              <a:ext uri="{FF2B5EF4-FFF2-40B4-BE49-F238E27FC236}">
                <a16:creationId xmlns:a16="http://schemas.microsoft.com/office/drawing/2014/main" id="{FF72D7EF-175E-408B-B0D5-08D9576725BD}"/>
              </a:ext>
            </a:extLst>
          </p:cNvPr>
          <p:cNvSpPr/>
          <p:nvPr/>
        </p:nvSpPr>
        <p:spPr>
          <a:xfrm>
            <a:off x="7162796" y="4733923"/>
            <a:ext cx="2781299" cy="811210"/>
          </a:xfrm>
          <a:prstGeom prst="rect">
            <a:avLst/>
          </a:prstGeom>
          <a:solidFill>
            <a:srgbClr val="99C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Log In</a:t>
            </a:r>
            <a:endParaRPr lang="he-IL" sz="3200" dirty="0"/>
          </a:p>
        </p:txBody>
      </p:sp>
      <p:sp>
        <p:nvSpPr>
          <p:cNvPr id="33" name="מלבן 32">
            <a:hlinkClick r:id="rId6" action="ppaction://hlinksldjump"/>
            <a:extLst>
              <a:ext uri="{FF2B5EF4-FFF2-40B4-BE49-F238E27FC236}">
                <a16:creationId xmlns:a16="http://schemas.microsoft.com/office/drawing/2014/main" id="{4BC3274B-4004-4E46-BA51-06745FFEC5F7}"/>
              </a:ext>
            </a:extLst>
          </p:cNvPr>
          <p:cNvSpPr/>
          <p:nvPr/>
        </p:nvSpPr>
        <p:spPr>
          <a:xfrm>
            <a:off x="7162797" y="5757859"/>
            <a:ext cx="2781299" cy="811210"/>
          </a:xfrm>
          <a:prstGeom prst="rect">
            <a:avLst/>
          </a:prstGeom>
          <a:solidFill>
            <a:srgbClr val="99C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Register</a:t>
            </a:r>
            <a:endParaRPr lang="he-IL" sz="3200" dirty="0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E21355A9-96A9-454E-BEA8-AA9A9F07775B}"/>
              </a:ext>
            </a:extLst>
          </p:cNvPr>
          <p:cNvSpPr/>
          <p:nvPr/>
        </p:nvSpPr>
        <p:spPr>
          <a:xfrm>
            <a:off x="8772524" y="2686051"/>
            <a:ext cx="2781299" cy="74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amirim1@gmail.com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0BD662E5-EE66-40C4-8453-07AA6CB8FBB7}"/>
              </a:ext>
            </a:extLst>
          </p:cNvPr>
          <p:cNvSpPr/>
          <p:nvPr/>
        </p:nvSpPr>
        <p:spPr>
          <a:xfrm>
            <a:off x="5772147" y="3709987"/>
            <a:ext cx="2781299" cy="742949"/>
          </a:xfrm>
          <a:prstGeom prst="rect">
            <a:avLst/>
          </a:prstGeom>
          <a:solidFill>
            <a:srgbClr val="99C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Enter Password</a:t>
            </a:r>
            <a:endParaRPr lang="he-IL" sz="3200" dirty="0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3E4FC18-019C-42D2-BAEE-1D266E4BC9E0}"/>
              </a:ext>
            </a:extLst>
          </p:cNvPr>
          <p:cNvSpPr/>
          <p:nvPr/>
        </p:nvSpPr>
        <p:spPr>
          <a:xfrm>
            <a:off x="8772525" y="3694111"/>
            <a:ext cx="2781299" cy="74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123456</a:t>
            </a:r>
            <a:endParaRPr lang="he-I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5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>
            <a:hlinkClick r:id="rId2" action="ppaction://hlinksldjump"/>
            <a:extLst>
              <a:ext uri="{FF2B5EF4-FFF2-40B4-BE49-F238E27FC236}">
                <a16:creationId xmlns:a16="http://schemas.microsoft.com/office/drawing/2014/main" id="{E6B22324-7E5C-453D-A216-5A63F09834EA}"/>
              </a:ext>
            </a:extLst>
          </p:cNvPr>
          <p:cNvSpPr/>
          <p:nvPr/>
        </p:nvSpPr>
        <p:spPr>
          <a:xfrm>
            <a:off x="4905373" y="4394203"/>
            <a:ext cx="2781299" cy="1333500"/>
          </a:xfrm>
          <a:prstGeom prst="rect">
            <a:avLst/>
          </a:prstGeom>
          <a:solidFill>
            <a:srgbClr val="99C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Enter</a:t>
            </a:r>
            <a:endParaRPr lang="he-IL" sz="3200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91BC374C-F07D-408F-B989-0F2C86741921}"/>
              </a:ext>
            </a:extLst>
          </p:cNvPr>
          <p:cNvSpPr/>
          <p:nvPr/>
        </p:nvSpPr>
        <p:spPr>
          <a:xfrm>
            <a:off x="3171825" y="2617786"/>
            <a:ext cx="2781299" cy="1333500"/>
          </a:xfrm>
          <a:prstGeom prst="rect">
            <a:avLst/>
          </a:prstGeom>
          <a:solidFill>
            <a:srgbClr val="99C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Mail Code</a:t>
            </a:r>
            <a:endParaRPr lang="he-IL" sz="3200" dirty="0"/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C6972D89-BFA9-485B-BE97-25D301294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1" y="155149"/>
            <a:ext cx="2447925" cy="2016542"/>
          </a:xfrm>
          <a:prstGeom prst="rect">
            <a:avLst/>
          </a:prstGeom>
        </p:spPr>
      </p:pic>
      <p:sp>
        <p:nvSpPr>
          <p:cNvPr id="20" name="מלבן 19">
            <a:extLst>
              <a:ext uri="{FF2B5EF4-FFF2-40B4-BE49-F238E27FC236}">
                <a16:creationId xmlns:a16="http://schemas.microsoft.com/office/drawing/2014/main" id="{397C879F-88CF-4575-A312-D088EFFA12ED}"/>
              </a:ext>
            </a:extLst>
          </p:cNvPr>
          <p:cNvSpPr/>
          <p:nvPr/>
        </p:nvSpPr>
        <p:spPr>
          <a:xfrm>
            <a:off x="6677025" y="2614608"/>
            <a:ext cx="2781299" cy="133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7NH89</a:t>
            </a:r>
            <a:endParaRPr lang="he-I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1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>
            <a:hlinkClick r:id="rId2" action="ppaction://hlinksldjump"/>
            <a:extLst>
              <a:ext uri="{FF2B5EF4-FFF2-40B4-BE49-F238E27FC236}">
                <a16:creationId xmlns:a16="http://schemas.microsoft.com/office/drawing/2014/main" id="{E6B22324-7E5C-453D-A216-5A63F09834EA}"/>
              </a:ext>
            </a:extLst>
          </p:cNvPr>
          <p:cNvSpPr/>
          <p:nvPr/>
        </p:nvSpPr>
        <p:spPr>
          <a:xfrm>
            <a:off x="6553199" y="4746627"/>
            <a:ext cx="2781299" cy="1333500"/>
          </a:xfrm>
          <a:prstGeom prst="rect">
            <a:avLst/>
          </a:prstGeom>
          <a:solidFill>
            <a:srgbClr val="99C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Enter</a:t>
            </a:r>
            <a:endParaRPr lang="he-IL" sz="3200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91BC374C-F07D-408F-B989-0F2C86741921}"/>
              </a:ext>
            </a:extLst>
          </p:cNvPr>
          <p:cNvSpPr/>
          <p:nvPr/>
        </p:nvSpPr>
        <p:spPr>
          <a:xfrm>
            <a:off x="4857748" y="966999"/>
            <a:ext cx="2781299" cy="1333500"/>
          </a:xfrm>
          <a:prstGeom prst="rect">
            <a:avLst/>
          </a:prstGeom>
          <a:solidFill>
            <a:srgbClr val="99C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Mail</a:t>
            </a:r>
            <a:endParaRPr lang="he-IL" sz="3200" dirty="0"/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C6972D89-BFA9-485B-BE97-25D301294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120"/>
            <a:ext cx="4229401" cy="3484079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9766CE28-45D6-4A06-A302-1C32A9A1543E}"/>
              </a:ext>
            </a:extLst>
          </p:cNvPr>
          <p:cNvSpPr/>
          <p:nvPr/>
        </p:nvSpPr>
        <p:spPr>
          <a:xfrm>
            <a:off x="4857747" y="2856813"/>
            <a:ext cx="2781299" cy="1333500"/>
          </a:xfrm>
          <a:prstGeom prst="rect">
            <a:avLst/>
          </a:prstGeom>
          <a:solidFill>
            <a:srgbClr val="99C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Password</a:t>
            </a:r>
            <a:endParaRPr lang="he-IL" sz="32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521328E-1E80-47A0-8BF3-DDDF34213941}"/>
              </a:ext>
            </a:extLst>
          </p:cNvPr>
          <p:cNvSpPr/>
          <p:nvPr/>
        </p:nvSpPr>
        <p:spPr>
          <a:xfrm>
            <a:off x="8058150" y="967000"/>
            <a:ext cx="2781299" cy="133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amirim1@gmail.com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391F75E-A6D5-4A1A-B3B5-F9D4782907D8}"/>
              </a:ext>
            </a:extLst>
          </p:cNvPr>
          <p:cNvSpPr/>
          <p:nvPr/>
        </p:nvSpPr>
        <p:spPr>
          <a:xfrm>
            <a:off x="8058150" y="2838450"/>
            <a:ext cx="2781299" cy="133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123456</a:t>
            </a:r>
            <a:endParaRPr lang="he-I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7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D3BFE1D8-D9C8-4F33-9EC0-AC3AB3921FAF}"/>
              </a:ext>
            </a:extLst>
          </p:cNvPr>
          <p:cNvSpPr/>
          <p:nvPr/>
        </p:nvSpPr>
        <p:spPr>
          <a:xfrm>
            <a:off x="2924175" y="2416172"/>
            <a:ext cx="6343649" cy="3603627"/>
          </a:xfrm>
          <a:prstGeom prst="rect">
            <a:avLst/>
          </a:prstGeom>
          <a:solidFill>
            <a:srgbClr val="99C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000" dirty="0"/>
              <a:t>Logged In Successfully</a:t>
            </a:r>
            <a:endParaRPr lang="he-IL" sz="6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CEF0FEA-9085-4263-BC1A-46C1BF594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49005"/>
            <a:ext cx="2447925" cy="2016542"/>
          </a:xfrm>
          <a:prstGeom prst="rect">
            <a:avLst/>
          </a:prstGeom>
        </p:spPr>
      </p:pic>
      <p:sp>
        <p:nvSpPr>
          <p:cNvPr id="7" name="לחצן פעולה: קדימה או הבא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C7BECEB-43FA-45C8-AC49-9C9FCBDD58D5}"/>
              </a:ext>
            </a:extLst>
          </p:cNvPr>
          <p:cNvSpPr/>
          <p:nvPr/>
        </p:nvSpPr>
        <p:spPr>
          <a:xfrm>
            <a:off x="10706100" y="5819775"/>
            <a:ext cx="1162050" cy="914400"/>
          </a:xfrm>
          <a:prstGeom prst="actionButtonForwardNext">
            <a:avLst/>
          </a:prstGeom>
          <a:solidFill>
            <a:srgbClr val="99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5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D3BFE1D8-D9C8-4F33-9EC0-AC3AB3921FAF}"/>
              </a:ext>
            </a:extLst>
          </p:cNvPr>
          <p:cNvSpPr/>
          <p:nvPr/>
        </p:nvSpPr>
        <p:spPr>
          <a:xfrm>
            <a:off x="2924175" y="2387597"/>
            <a:ext cx="6343649" cy="3603627"/>
          </a:xfrm>
          <a:prstGeom prst="rect">
            <a:avLst/>
          </a:prstGeom>
          <a:solidFill>
            <a:srgbClr val="99C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We Are The Super List Company!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Made By: Niv Meir</a:t>
            </a:r>
            <a:br>
              <a:rPr lang="en-US" sz="3200" dirty="0"/>
            </a:br>
            <a:r>
              <a:rPr lang="en-US" sz="3200" dirty="0"/>
              <a:t>School: Amirim</a:t>
            </a:r>
            <a:br>
              <a:rPr lang="en-US" sz="3200" dirty="0"/>
            </a:br>
            <a:r>
              <a:rPr lang="en-US" sz="3200" dirty="0"/>
              <a:t>Teacher: </a:t>
            </a:r>
            <a:r>
              <a:rPr lang="en-US" sz="3200" dirty="0" err="1"/>
              <a:t>Motti</a:t>
            </a:r>
            <a:r>
              <a:rPr lang="en-US" sz="3200" dirty="0"/>
              <a:t> </a:t>
            </a:r>
            <a:r>
              <a:rPr lang="en-US" sz="3200" dirty="0" err="1"/>
              <a:t>Matityahoo</a:t>
            </a:r>
            <a:endParaRPr lang="he-IL" sz="32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CEF0FEA-9085-4263-BC1A-46C1BF594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49005"/>
            <a:ext cx="2447925" cy="2016542"/>
          </a:xfrm>
          <a:prstGeom prst="rect">
            <a:avLst/>
          </a:prstGeom>
        </p:spPr>
      </p:pic>
      <p:sp>
        <p:nvSpPr>
          <p:cNvPr id="6" name="לחצן פעולה: חזרה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E1B66A3-4709-4158-9C8C-F9D16D14EE59}"/>
              </a:ext>
            </a:extLst>
          </p:cNvPr>
          <p:cNvSpPr/>
          <p:nvPr/>
        </p:nvSpPr>
        <p:spPr>
          <a:xfrm>
            <a:off x="666750" y="5800725"/>
            <a:ext cx="1000125" cy="704850"/>
          </a:xfrm>
          <a:prstGeom prst="actionButtonReturn">
            <a:avLst/>
          </a:prstGeom>
          <a:solidFill>
            <a:srgbClr val="99C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84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hlinkClick r:id="rId2" action="ppaction://hlinksldjump"/>
            <a:extLst>
              <a:ext uri="{FF2B5EF4-FFF2-40B4-BE49-F238E27FC236}">
                <a16:creationId xmlns:a16="http://schemas.microsoft.com/office/drawing/2014/main" id="{950F9CF9-B330-4088-BB91-BD96B506EEC8}"/>
              </a:ext>
            </a:extLst>
          </p:cNvPr>
          <p:cNvSpPr/>
          <p:nvPr/>
        </p:nvSpPr>
        <p:spPr>
          <a:xfrm>
            <a:off x="0" y="0"/>
            <a:ext cx="6096000" cy="1066800"/>
          </a:xfrm>
          <a:prstGeom prst="rect">
            <a:avLst/>
          </a:prstGeom>
          <a:solidFill>
            <a:srgbClr val="99C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My List</a:t>
            </a:r>
            <a:endParaRPr lang="he-IL" sz="3200" dirty="0"/>
          </a:p>
        </p:txBody>
      </p:sp>
      <p:sp>
        <p:nvSpPr>
          <p:cNvPr id="5" name="מלבן 4">
            <a:hlinkClick r:id="rId3" action="ppaction://hlinksldjump"/>
            <a:extLst>
              <a:ext uri="{FF2B5EF4-FFF2-40B4-BE49-F238E27FC236}">
                <a16:creationId xmlns:a16="http://schemas.microsoft.com/office/drawing/2014/main" id="{AF83E9D5-4CD3-41AB-80C9-76D9362E0B99}"/>
              </a:ext>
            </a:extLst>
          </p:cNvPr>
          <p:cNvSpPr/>
          <p:nvPr/>
        </p:nvSpPr>
        <p:spPr>
          <a:xfrm>
            <a:off x="6096000" y="0"/>
            <a:ext cx="6096000" cy="1066800"/>
          </a:xfrm>
          <a:prstGeom prst="rect">
            <a:avLst/>
          </a:prstGeom>
          <a:solidFill>
            <a:srgbClr val="99C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All Products</a:t>
            </a:r>
            <a:endParaRPr lang="he-IL" sz="32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DEBD7CF-7F20-4987-A0E9-025E04615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232" y="1832665"/>
            <a:ext cx="4377535" cy="360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1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C0FB0845-63DC-433C-A783-2686CDEB1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47925" cy="2016542"/>
          </a:xfrm>
          <a:prstGeom prst="rect">
            <a:avLst/>
          </a:prstGeom>
        </p:spPr>
      </p:pic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A8965687-9F1E-4A54-A3D6-9CA0011ED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336032"/>
              </p:ext>
            </p:extLst>
          </p:nvPr>
        </p:nvGraphicFramePr>
        <p:xfrm>
          <a:off x="3555602" y="2095607"/>
          <a:ext cx="4845050" cy="4208808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422525">
                  <a:extLst>
                    <a:ext uri="{9D8B030D-6E8A-4147-A177-3AD203B41FA5}">
                      <a16:colId xmlns:a16="http://schemas.microsoft.com/office/drawing/2014/main" val="3551118560"/>
                    </a:ext>
                  </a:extLst>
                </a:gridCol>
                <a:gridCol w="2422525">
                  <a:extLst>
                    <a:ext uri="{9D8B030D-6E8A-4147-A177-3AD203B41FA5}">
                      <a16:colId xmlns:a16="http://schemas.microsoft.com/office/drawing/2014/main" val="709197500"/>
                    </a:ext>
                  </a:extLst>
                </a:gridCol>
              </a:tblGrid>
              <a:tr h="701468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Enter to list</a:t>
                      </a:r>
                      <a:endParaRPr lang="he-IL" dirty="0"/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Product Name</a:t>
                      </a:r>
                      <a:endParaRPr lang="he-IL" dirty="0"/>
                    </a:p>
                  </a:txBody>
                  <a:tcPr>
                    <a:solidFill>
                      <a:srgbClr val="99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98360"/>
                  </a:ext>
                </a:extLst>
              </a:tr>
              <a:tr h="701468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Banana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483871"/>
                  </a:ext>
                </a:extLst>
              </a:tr>
              <a:tr h="701468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  <a:endParaRPr lang="he-I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194146"/>
                  </a:ext>
                </a:extLst>
              </a:tr>
              <a:tr h="701468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Orange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955450"/>
                  </a:ext>
                </a:extLst>
              </a:tr>
              <a:tr h="701468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Mango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97707"/>
                  </a:ext>
                </a:extLst>
              </a:tr>
              <a:tr h="70146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Grapes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963099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083BD054-B5EF-4635-BB68-8741E34D6CF0}"/>
              </a:ext>
            </a:extLst>
          </p:cNvPr>
          <p:cNvSpPr/>
          <p:nvPr/>
        </p:nvSpPr>
        <p:spPr>
          <a:xfrm>
            <a:off x="4161035" y="696684"/>
            <a:ext cx="3480991" cy="1223584"/>
          </a:xfrm>
          <a:prstGeom prst="rect">
            <a:avLst/>
          </a:prstGeom>
          <a:solidFill>
            <a:srgbClr val="99C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Search for product</a:t>
            </a:r>
            <a:endParaRPr lang="he-IL" sz="3200" dirty="0"/>
          </a:p>
        </p:txBody>
      </p:sp>
      <p:pic>
        <p:nvPicPr>
          <p:cNvPr id="8" name="גרפיקה 7" descr="זכוכית מגדלת">
            <a:extLst>
              <a:ext uri="{FF2B5EF4-FFF2-40B4-BE49-F238E27FC236}">
                <a16:creationId xmlns:a16="http://schemas.microsoft.com/office/drawing/2014/main" id="{A219FC4C-ECAA-4624-BB38-6B592825C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2026" y="1015768"/>
            <a:ext cx="667995" cy="667995"/>
          </a:xfrm>
          <a:prstGeom prst="rect">
            <a:avLst/>
          </a:prstGeom>
        </p:spPr>
      </p:pic>
      <p:pic>
        <p:nvPicPr>
          <p:cNvPr id="10" name="גרפיקה 9" descr="תיבת סימון עם v">
            <a:extLst>
              <a:ext uri="{FF2B5EF4-FFF2-40B4-BE49-F238E27FC236}">
                <a16:creationId xmlns:a16="http://schemas.microsoft.com/office/drawing/2014/main" id="{1186468A-C869-47AD-BC48-5E102BE98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9966" y="2732536"/>
            <a:ext cx="914400" cy="914400"/>
          </a:xfrm>
          <a:prstGeom prst="rect">
            <a:avLst/>
          </a:prstGeom>
        </p:spPr>
      </p:pic>
      <p:pic>
        <p:nvPicPr>
          <p:cNvPr id="12" name="גרפיקה 11" descr="תיבת סימון עם v">
            <a:extLst>
              <a:ext uri="{FF2B5EF4-FFF2-40B4-BE49-F238E27FC236}">
                <a16:creationId xmlns:a16="http://schemas.microsoft.com/office/drawing/2014/main" id="{A8BE6678-B8FA-4BBC-8457-E7087CCA1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9966" y="3391004"/>
            <a:ext cx="914400" cy="914400"/>
          </a:xfrm>
          <a:prstGeom prst="rect">
            <a:avLst/>
          </a:prstGeom>
        </p:spPr>
      </p:pic>
      <p:pic>
        <p:nvPicPr>
          <p:cNvPr id="14" name="גרפיקה 13" descr="תיבת סימון עם v">
            <a:extLst>
              <a:ext uri="{FF2B5EF4-FFF2-40B4-BE49-F238E27FC236}">
                <a16:creationId xmlns:a16="http://schemas.microsoft.com/office/drawing/2014/main" id="{FFA1AB88-29E2-4AD3-8A6C-135FF6436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9966" y="4104135"/>
            <a:ext cx="914400" cy="914400"/>
          </a:xfrm>
          <a:prstGeom prst="rect">
            <a:avLst/>
          </a:prstGeom>
        </p:spPr>
      </p:pic>
      <p:pic>
        <p:nvPicPr>
          <p:cNvPr id="16" name="גרפיקה 15" descr="תיבת סימון עם v">
            <a:extLst>
              <a:ext uri="{FF2B5EF4-FFF2-40B4-BE49-F238E27FC236}">
                <a16:creationId xmlns:a16="http://schemas.microsoft.com/office/drawing/2014/main" id="{AFBE83A3-1DF6-4DBB-A3AD-9A9B12B40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9966" y="4818513"/>
            <a:ext cx="914400" cy="914400"/>
          </a:xfrm>
          <a:prstGeom prst="rect">
            <a:avLst/>
          </a:prstGeom>
        </p:spPr>
      </p:pic>
      <p:pic>
        <p:nvPicPr>
          <p:cNvPr id="18" name="גרפיקה 17" descr="תיבת סימון עם v">
            <a:extLst>
              <a:ext uri="{FF2B5EF4-FFF2-40B4-BE49-F238E27FC236}">
                <a16:creationId xmlns:a16="http://schemas.microsoft.com/office/drawing/2014/main" id="{8E79CDED-979C-4EE9-BEC2-1C38C5943D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9966" y="5531644"/>
            <a:ext cx="914400" cy="914400"/>
          </a:xfrm>
          <a:prstGeom prst="rect">
            <a:avLst/>
          </a:prstGeom>
        </p:spPr>
      </p:pic>
      <p:sp>
        <p:nvSpPr>
          <p:cNvPr id="19" name="לחצן פעולה: עבור לדף הבית 1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5B50AC74-DBD1-4237-83F2-465DB567F7DB}"/>
              </a:ext>
            </a:extLst>
          </p:cNvPr>
          <p:cNvSpPr/>
          <p:nvPr/>
        </p:nvSpPr>
        <p:spPr>
          <a:xfrm>
            <a:off x="602456" y="5419725"/>
            <a:ext cx="1000125" cy="971550"/>
          </a:xfrm>
          <a:prstGeom prst="actionButtonHome">
            <a:avLst/>
          </a:prstGeom>
          <a:solidFill>
            <a:srgbClr val="99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גילה: אנכית 25">
            <a:hlinkClick r:id="rId8" action="ppaction://hlinksldjump"/>
            <a:extLst>
              <a:ext uri="{FF2B5EF4-FFF2-40B4-BE49-F238E27FC236}">
                <a16:creationId xmlns:a16="http://schemas.microsoft.com/office/drawing/2014/main" id="{0C4F1AF9-E2A9-4DC4-A74A-416617CAE117}"/>
              </a:ext>
            </a:extLst>
          </p:cNvPr>
          <p:cNvSpPr/>
          <p:nvPr/>
        </p:nvSpPr>
        <p:spPr>
          <a:xfrm>
            <a:off x="10353674" y="5267325"/>
            <a:ext cx="1362076" cy="1178719"/>
          </a:xfrm>
          <a:prstGeom prst="verticalScroll">
            <a:avLst/>
          </a:prstGeom>
          <a:solidFill>
            <a:srgbClr val="99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To My List</a:t>
            </a:r>
            <a:endParaRPr lang="he-IL" dirty="0"/>
          </a:p>
        </p:txBody>
      </p:sp>
      <p:sp>
        <p:nvSpPr>
          <p:cNvPr id="27" name="חץ: למטה 26">
            <a:extLst>
              <a:ext uri="{FF2B5EF4-FFF2-40B4-BE49-F238E27FC236}">
                <a16:creationId xmlns:a16="http://schemas.microsoft.com/office/drawing/2014/main" id="{C82B5B84-2108-4477-93BF-419E8164ACCA}"/>
              </a:ext>
            </a:extLst>
          </p:cNvPr>
          <p:cNvSpPr/>
          <p:nvPr/>
        </p:nvSpPr>
        <p:spPr>
          <a:xfrm>
            <a:off x="8634013" y="4729156"/>
            <a:ext cx="866775" cy="972692"/>
          </a:xfrm>
          <a:prstGeom prst="downArrow">
            <a:avLst/>
          </a:prstGeom>
          <a:solidFill>
            <a:srgbClr val="99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חץ: למטה 28">
            <a:extLst>
              <a:ext uri="{FF2B5EF4-FFF2-40B4-BE49-F238E27FC236}">
                <a16:creationId xmlns:a16="http://schemas.microsoft.com/office/drawing/2014/main" id="{77F3E366-32AB-477E-BFD7-870BDEAAD156}"/>
              </a:ext>
            </a:extLst>
          </p:cNvPr>
          <p:cNvSpPr/>
          <p:nvPr/>
        </p:nvSpPr>
        <p:spPr>
          <a:xfrm rot="10800000">
            <a:off x="8634012" y="3532633"/>
            <a:ext cx="866775" cy="972692"/>
          </a:xfrm>
          <a:prstGeom prst="downArrow">
            <a:avLst/>
          </a:prstGeom>
          <a:solidFill>
            <a:srgbClr val="99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472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4">
            <a:extLst>
              <a:ext uri="{FF2B5EF4-FFF2-40B4-BE49-F238E27FC236}">
                <a16:creationId xmlns:a16="http://schemas.microsoft.com/office/drawing/2014/main" id="{8F4EF3A2-AF34-4CB5-B3DB-9C5C49758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20078"/>
              </p:ext>
            </p:extLst>
          </p:nvPr>
        </p:nvGraphicFramePr>
        <p:xfrm>
          <a:off x="3555602" y="2106267"/>
          <a:ext cx="4845051" cy="4208808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1615017">
                  <a:extLst>
                    <a:ext uri="{9D8B030D-6E8A-4147-A177-3AD203B41FA5}">
                      <a16:colId xmlns:a16="http://schemas.microsoft.com/office/drawing/2014/main" val="2742997159"/>
                    </a:ext>
                  </a:extLst>
                </a:gridCol>
                <a:gridCol w="1615017">
                  <a:extLst>
                    <a:ext uri="{9D8B030D-6E8A-4147-A177-3AD203B41FA5}">
                      <a16:colId xmlns:a16="http://schemas.microsoft.com/office/drawing/2014/main" val="3551118560"/>
                    </a:ext>
                  </a:extLst>
                </a:gridCol>
                <a:gridCol w="1615017">
                  <a:extLst>
                    <a:ext uri="{9D8B030D-6E8A-4147-A177-3AD203B41FA5}">
                      <a16:colId xmlns:a16="http://schemas.microsoft.com/office/drawing/2014/main" val="709197500"/>
                    </a:ext>
                  </a:extLst>
                </a:gridCol>
              </a:tblGrid>
              <a:tr h="701468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Remove</a:t>
                      </a:r>
                      <a:endParaRPr lang="he-IL" dirty="0"/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Class</a:t>
                      </a:r>
                      <a:endParaRPr lang="he-IL" dirty="0"/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Product Name</a:t>
                      </a:r>
                      <a:endParaRPr lang="he-IL" dirty="0"/>
                    </a:p>
                  </a:txBody>
                  <a:tcPr>
                    <a:solidFill>
                      <a:srgbClr val="99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98360"/>
                  </a:ext>
                </a:extLst>
              </a:tr>
              <a:tr h="701468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Milk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483871"/>
                  </a:ext>
                </a:extLst>
              </a:tr>
              <a:tr h="701468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Meat</a:t>
                      </a:r>
                      <a:endParaRPr lang="he-I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194146"/>
                  </a:ext>
                </a:extLst>
              </a:tr>
              <a:tr h="701468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Orange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955450"/>
                  </a:ext>
                </a:extLst>
              </a:tr>
              <a:tr h="701468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Mango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97707"/>
                  </a:ext>
                </a:extLst>
              </a:tr>
              <a:tr h="701468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Tomato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963099"/>
                  </a:ext>
                </a:extLst>
              </a:tr>
            </a:tbl>
          </a:graphicData>
        </a:graphic>
      </p:graphicFrame>
      <p:pic>
        <p:nvPicPr>
          <p:cNvPr id="15" name="תמונה 14">
            <a:extLst>
              <a:ext uri="{FF2B5EF4-FFF2-40B4-BE49-F238E27FC236}">
                <a16:creationId xmlns:a16="http://schemas.microsoft.com/office/drawing/2014/main" id="{E83933DE-60FE-4226-8E33-53E84F484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9"/>
            <a:ext cx="2447925" cy="2016542"/>
          </a:xfrm>
          <a:prstGeom prst="rect">
            <a:avLst/>
          </a:prstGeom>
        </p:spPr>
      </p:pic>
      <p:sp>
        <p:nvSpPr>
          <p:cNvPr id="17" name="מלבן 16">
            <a:extLst>
              <a:ext uri="{FF2B5EF4-FFF2-40B4-BE49-F238E27FC236}">
                <a16:creationId xmlns:a16="http://schemas.microsoft.com/office/drawing/2014/main" id="{98EA731D-D129-4565-88A6-833CD0E6FC54}"/>
              </a:ext>
            </a:extLst>
          </p:cNvPr>
          <p:cNvSpPr/>
          <p:nvPr/>
        </p:nvSpPr>
        <p:spPr>
          <a:xfrm>
            <a:off x="4063605" y="571923"/>
            <a:ext cx="3829047" cy="1328526"/>
          </a:xfrm>
          <a:prstGeom prst="rect">
            <a:avLst/>
          </a:prstGeom>
          <a:solidFill>
            <a:srgbClr val="99C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My Super List</a:t>
            </a:r>
            <a:endParaRPr lang="he-IL" sz="3200" dirty="0"/>
          </a:p>
        </p:txBody>
      </p:sp>
      <p:sp>
        <p:nvSpPr>
          <p:cNvPr id="19" name="לחצן פעולה: עבור לדף הבית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57D6B22-A35E-4C02-A0E5-4779D7E4EC59}"/>
              </a:ext>
            </a:extLst>
          </p:cNvPr>
          <p:cNvSpPr/>
          <p:nvPr/>
        </p:nvSpPr>
        <p:spPr>
          <a:xfrm>
            <a:off x="602456" y="5419725"/>
            <a:ext cx="1000125" cy="971550"/>
          </a:xfrm>
          <a:prstGeom prst="actionButtonHome">
            <a:avLst/>
          </a:prstGeom>
          <a:solidFill>
            <a:srgbClr val="99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גילה: אנכית 20">
            <a:hlinkClick r:id="rId4" action="ppaction://hlinksldjump"/>
            <a:extLst>
              <a:ext uri="{FF2B5EF4-FFF2-40B4-BE49-F238E27FC236}">
                <a16:creationId xmlns:a16="http://schemas.microsoft.com/office/drawing/2014/main" id="{A10B051D-0F11-481D-96E4-EA5FAD152C2A}"/>
              </a:ext>
            </a:extLst>
          </p:cNvPr>
          <p:cNvSpPr/>
          <p:nvPr/>
        </p:nvSpPr>
        <p:spPr>
          <a:xfrm>
            <a:off x="10353674" y="5267325"/>
            <a:ext cx="1362076" cy="1178719"/>
          </a:xfrm>
          <a:prstGeom prst="verticalScroll">
            <a:avLst/>
          </a:prstGeom>
          <a:solidFill>
            <a:srgbClr val="99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To The Product List</a:t>
            </a:r>
            <a:endParaRPr lang="he-IL" dirty="0"/>
          </a:p>
        </p:txBody>
      </p:sp>
      <p:pic>
        <p:nvPicPr>
          <p:cNvPr id="23" name="גרפיקה 22" descr="תיבת סימון עם x">
            <a:extLst>
              <a:ext uri="{FF2B5EF4-FFF2-40B4-BE49-F238E27FC236}">
                <a16:creationId xmlns:a16="http://schemas.microsoft.com/office/drawing/2014/main" id="{F46D7965-9EA1-425E-A49A-2C8D96BE7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2079" y="2691024"/>
            <a:ext cx="914400" cy="914400"/>
          </a:xfrm>
          <a:prstGeom prst="rect">
            <a:avLst/>
          </a:prstGeom>
        </p:spPr>
      </p:pic>
      <p:pic>
        <p:nvPicPr>
          <p:cNvPr id="25" name="גרפיקה 24" descr="תיבת סימון עם x">
            <a:extLst>
              <a:ext uri="{FF2B5EF4-FFF2-40B4-BE49-F238E27FC236}">
                <a16:creationId xmlns:a16="http://schemas.microsoft.com/office/drawing/2014/main" id="{A7EF8324-D86C-4AF6-96C1-24EF79E5E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2554" y="3406537"/>
            <a:ext cx="914400" cy="914400"/>
          </a:xfrm>
          <a:prstGeom prst="rect">
            <a:avLst/>
          </a:prstGeom>
        </p:spPr>
      </p:pic>
      <p:pic>
        <p:nvPicPr>
          <p:cNvPr id="27" name="גרפיקה 26" descr="תיבת סימון עם x">
            <a:extLst>
              <a:ext uri="{FF2B5EF4-FFF2-40B4-BE49-F238E27FC236}">
                <a16:creationId xmlns:a16="http://schemas.microsoft.com/office/drawing/2014/main" id="{36D443AF-BFB8-4C4B-8BA5-F0629149D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2554" y="4122049"/>
            <a:ext cx="914400" cy="914400"/>
          </a:xfrm>
          <a:prstGeom prst="rect">
            <a:avLst/>
          </a:prstGeom>
        </p:spPr>
      </p:pic>
      <p:pic>
        <p:nvPicPr>
          <p:cNvPr id="29" name="גרפיקה 28" descr="תיבת סימון עם x">
            <a:extLst>
              <a:ext uri="{FF2B5EF4-FFF2-40B4-BE49-F238E27FC236}">
                <a16:creationId xmlns:a16="http://schemas.microsoft.com/office/drawing/2014/main" id="{FFAFEF44-D2D1-4625-BF4A-CDB03DFBB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2079" y="5476875"/>
            <a:ext cx="914400" cy="914400"/>
          </a:xfrm>
          <a:prstGeom prst="rect">
            <a:avLst/>
          </a:prstGeom>
        </p:spPr>
      </p:pic>
      <p:pic>
        <p:nvPicPr>
          <p:cNvPr id="31" name="גרפיקה 30" descr="תיבת סימון עם x">
            <a:extLst>
              <a:ext uri="{FF2B5EF4-FFF2-40B4-BE49-F238E27FC236}">
                <a16:creationId xmlns:a16="http://schemas.microsoft.com/office/drawing/2014/main" id="{F2BA16EF-8CAE-4EC3-A065-28896FFDC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2079" y="4799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5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</TotalTime>
  <Words>93</Words>
  <Application>Microsoft Office PowerPoint</Application>
  <PresentationFormat>מסך רחב</PresentationFormat>
  <Paragraphs>42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Niv Meir</dc:creator>
  <cp:lastModifiedBy>Niv Meir</cp:lastModifiedBy>
  <cp:revision>20</cp:revision>
  <dcterms:created xsi:type="dcterms:W3CDTF">2020-10-30T13:17:20Z</dcterms:created>
  <dcterms:modified xsi:type="dcterms:W3CDTF">2020-11-02T13:38:41Z</dcterms:modified>
</cp:coreProperties>
</file>