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5"/>
  </p:notesMasterIdLst>
  <p:sldIdLst>
    <p:sldId id="272" r:id="rId2"/>
    <p:sldId id="256" r:id="rId3"/>
    <p:sldId id="263" r:id="rId4"/>
    <p:sldId id="265" r:id="rId5"/>
    <p:sldId id="264" r:id="rId6"/>
    <p:sldId id="266" r:id="rId7"/>
    <p:sldId id="267" r:id="rId8"/>
    <p:sldId id="274" r:id="rId9"/>
    <p:sldId id="268" r:id="rId10"/>
    <p:sldId id="269" r:id="rId11"/>
    <p:sldId id="270" r:id="rId12"/>
    <p:sldId id="273" r:id="rId13"/>
    <p:sldId id="271" r:id="rId1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054"/>
    <a:srgbClr val="29FF33"/>
    <a:srgbClr val="D7CAB9"/>
    <a:srgbClr val="5E6474"/>
    <a:srgbClr val="606778"/>
    <a:srgbClr val="006EB9"/>
    <a:srgbClr val="E42A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04" d="100"/>
          <a:sy n="104" d="100"/>
        </p:scale>
        <p:origin x="14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CFAF05-4D38-4462-981A-2B61649F0E37}"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pPr rtl="1"/>
          <a:endParaRPr lang="he-IL"/>
        </a:p>
      </dgm:t>
    </dgm:pt>
    <dgm:pt modelId="{ACD784A8-F7EB-42F7-B107-F77783EF4C8C}">
      <dgm:prSet phldrT="[Text]" custT="1"/>
      <dgm:spPr>
        <a:solidFill>
          <a:schemeClr val="tx1">
            <a:lumMod val="85000"/>
            <a:lumOff val="15000"/>
          </a:schemeClr>
        </a:solidFill>
      </dgm:spPr>
      <dgm:t>
        <a:bodyPr/>
        <a:lstStyle/>
        <a:p>
          <a:pPr rtl="1"/>
          <a:r>
            <a:rPr lang="en-US" sz="1400" b="0" dirty="0">
              <a:ln>
                <a:noFill/>
              </a:ln>
              <a:solidFill>
                <a:schemeClr val="bg1"/>
              </a:solidFill>
            </a:rPr>
            <a:t>Position</a:t>
          </a:r>
          <a:endParaRPr lang="he-IL" sz="1400" b="0" dirty="0">
            <a:ln>
              <a:noFill/>
            </a:ln>
            <a:solidFill>
              <a:schemeClr val="bg1"/>
            </a:solidFill>
          </a:endParaRPr>
        </a:p>
      </dgm:t>
    </dgm:pt>
    <dgm:pt modelId="{FA5D6C72-55EB-40AC-9FE6-F9E7E85DC5E5}" type="parTrans" cxnId="{FC9EFC3E-BC42-40D9-A31B-4318E51D55E5}">
      <dgm:prSet/>
      <dgm:spPr/>
      <dgm:t>
        <a:bodyPr/>
        <a:lstStyle/>
        <a:p>
          <a:pPr rtl="1"/>
          <a:endParaRPr lang="he-IL">
            <a:ln>
              <a:noFill/>
            </a:ln>
            <a:solidFill>
              <a:schemeClr val="bg1"/>
            </a:solidFill>
          </a:endParaRPr>
        </a:p>
      </dgm:t>
    </dgm:pt>
    <dgm:pt modelId="{815DFA51-63A4-4206-94F2-3C09B2061A6A}" type="sibTrans" cxnId="{FC9EFC3E-BC42-40D9-A31B-4318E51D55E5}">
      <dgm:prSet/>
      <dgm:spPr/>
      <dgm:t>
        <a:bodyPr/>
        <a:lstStyle/>
        <a:p>
          <a:pPr rtl="1"/>
          <a:endParaRPr lang="he-IL">
            <a:ln>
              <a:noFill/>
            </a:ln>
            <a:solidFill>
              <a:schemeClr val="bg1"/>
            </a:solidFill>
          </a:endParaRPr>
        </a:p>
      </dgm:t>
    </dgm:pt>
    <dgm:pt modelId="{7ED5FDDE-9B7E-4352-A8EE-E6C095CFD086}">
      <dgm:prSet phldrT="[Text]" custT="1"/>
      <dgm:spPr>
        <a:solidFill>
          <a:schemeClr val="tx1">
            <a:lumMod val="85000"/>
            <a:lumOff val="15000"/>
          </a:schemeClr>
        </a:solidFill>
      </dgm:spPr>
      <dgm:t>
        <a:bodyPr/>
        <a:lstStyle/>
        <a:p>
          <a:pPr rtl="1"/>
          <a:r>
            <a:rPr lang="en-US" sz="1400" b="0" dirty="0">
              <a:ln>
                <a:noFill/>
              </a:ln>
              <a:solidFill>
                <a:schemeClr val="bg1"/>
              </a:solidFill>
            </a:rPr>
            <a:t>Age</a:t>
          </a:r>
          <a:endParaRPr lang="he-IL" sz="1400" b="0" dirty="0">
            <a:ln>
              <a:noFill/>
            </a:ln>
            <a:solidFill>
              <a:schemeClr val="bg1"/>
            </a:solidFill>
          </a:endParaRPr>
        </a:p>
      </dgm:t>
    </dgm:pt>
    <dgm:pt modelId="{B6F37AE1-C097-427D-AB9C-A9C965752B67}" type="parTrans" cxnId="{0AEA14E2-EE05-40A8-9434-E476E967E485}">
      <dgm:prSet/>
      <dgm:spPr/>
      <dgm:t>
        <a:bodyPr/>
        <a:lstStyle/>
        <a:p>
          <a:pPr rtl="1"/>
          <a:endParaRPr lang="he-IL">
            <a:ln>
              <a:noFill/>
            </a:ln>
            <a:solidFill>
              <a:schemeClr val="bg1"/>
            </a:solidFill>
          </a:endParaRPr>
        </a:p>
      </dgm:t>
    </dgm:pt>
    <dgm:pt modelId="{A98D93C8-5F51-427B-B566-12566D02EA18}" type="sibTrans" cxnId="{0AEA14E2-EE05-40A8-9434-E476E967E485}">
      <dgm:prSet/>
      <dgm:spPr/>
      <dgm:t>
        <a:bodyPr/>
        <a:lstStyle/>
        <a:p>
          <a:pPr rtl="1"/>
          <a:endParaRPr lang="he-IL">
            <a:ln>
              <a:noFill/>
            </a:ln>
            <a:solidFill>
              <a:schemeClr val="bg1"/>
            </a:solidFill>
          </a:endParaRPr>
        </a:p>
      </dgm:t>
    </dgm:pt>
    <dgm:pt modelId="{EA8E263F-4354-44D2-AEA0-C3E653D8711B}">
      <dgm:prSet phldrT="[Text]" custT="1"/>
      <dgm:spPr>
        <a:solidFill>
          <a:schemeClr val="tx1">
            <a:lumMod val="85000"/>
            <a:lumOff val="15000"/>
          </a:schemeClr>
        </a:solidFill>
      </dgm:spPr>
      <dgm:t>
        <a:bodyPr/>
        <a:lstStyle/>
        <a:p>
          <a:pPr rtl="1"/>
          <a:r>
            <a:rPr lang="en-US" sz="1400" b="0" dirty="0">
              <a:ln>
                <a:noFill/>
              </a:ln>
              <a:solidFill>
                <a:schemeClr val="bg1"/>
              </a:solidFill>
            </a:rPr>
            <a:t>Salary</a:t>
          </a:r>
          <a:endParaRPr lang="he-IL" sz="1400" b="0" dirty="0">
            <a:ln>
              <a:noFill/>
            </a:ln>
            <a:solidFill>
              <a:schemeClr val="bg1"/>
            </a:solidFill>
          </a:endParaRPr>
        </a:p>
      </dgm:t>
    </dgm:pt>
    <dgm:pt modelId="{BD37527B-647D-41EE-BED5-3940A4CD1D5E}" type="parTrans" cxnId="{85B13F1D-8CF4-4A0B-88F7-0543173B938F}">
      <dgm:prSet/>
      <dgm:spPr/>
      <dgm:t>
        <a:bodyPr/>
        <a:lstStyle/>
        <a:p>
          <a:pPr rtl="1"/>
          <a:endParaRPr lang="he-IL">
            <a:ln>
              <a:noFill/>
            </a:ln>
            <a:solidFill>
              <a:schemeClr val="bg1"/>
            </a:solidFill>
          </a:endParaRPr>
        </a:p>
      </dgm:t>
    </dgm:pt>
    <dgm:pt modelId="{461B7847-9E69-4944-A19C-03B4D4A19DC3}" type="sibTrans" cxnId="{85B13F1D-8CF4-4A0B-88F7-0543173B938F}">
      <dgm:prSet/>
      <dgm:spPr/>
      <dgm:t>
        <a:bodyPr/>
        <a:lstStyle/>
        <a:p>
          <a:pPr rtl="1"/>
          <a:endParaRPr lang="he-IL">
            <a:ln>
              <a:noFill/>
            </a:ln>
            <a:solidFill>
              <a:schemeClr val="bg1"/>
            </a:solidFill>
          </a:endParaRPr>
        </a:p>
      </dgm:t>
    </dgm:pt>
    <dgm:pt modelId="{EBF8D8F7-895F-4440-9FC8-51D04D4DCEEB}">
      <dgm:prSet phldrT="[Text]" custT="1"/>
      <dgm:spPr>
        <a:solidFill>
          <a:schemeClr val="tx1">
            <a:lumMod val="85000"/>
            <a:lumOff val="15000"/>
          </a:schemeClr>
        </a:solidFill>
      </dgm:spPr>
      <dgm:t>
        <a:bodyPr/>
        <a:lstStyle/>
        <a:p>
          <a:pPr rtl="1"/>
          <a:r>
            <a:rPr lang="en-US" sz="1400" b="0" dirty="0">
              <a:ln>
                <a:noFill/>
              </a:ln>
              <a:solidFill>
                <a:schemeClr val="bg1"/>
              </a:solidFill>
            </a:rPr>
            <a:t>Team</a:t>
          </a:r>
          <a:endParaRPr lang="he-IL" sz="1400" b="0" dirty="0">
            <a:ln>
              <a:noFill/>
            </a:ln>
            <a:solidFill>
              <a:schemeClr val="bg1"/>
            </a:solidFill>
          </a:endParaRPr>
        </a:p>
      </dgm:t>
    </dgm:pt>
    <dgm:pt modelId="{76D8A72C-0FD7-41CC-A297-26EA280831F5}" type="parTrans" cxnId="{F9AE9FF6-3147-4599-93D8-E4EBFB815187}">
      <dgm:prSet/>
      <dgm:spPr/>
      <dgm:t>
        <a:bodyPr/>
        <a:lstStyle/>
        <a:p>
          <a:pPr rtl="1"/>
          <a:endParaRPr lang="he-IL">
            <a:ln>
              <a:noFill/>
            </a:ln>
            <a:solidFill>
              <a:schemeClr val="bg1"/>
            </a:solidFill>
          </a:endParaRPr>
        </a:p>
      </dgm:t>
    </dgm:pt>
    <dgm:pt modelId="{8AC6ECC8-E711-4679-969E-519EC6BB2905}" type="sibTrans" cxnId="{F9AE9FF6-3147-4599-93D8-E4EBFB815187}">
      <dgm:prSet/>
      <dgm:spPr/>
      <dgm:t>
        <a:bodyPr/>
        <a:lstStyle/>
        <a:p>
          <a:pPr rtl="1"/>
          <a:endParaRPr lang="he-IL">
            <a:ln>
              <a:noFill/>
            </a:ln>
            <a:solidFill>
              <a:schemeClr val="bg1"/>
            </a:solidFill>
          </a:endParaRPr>
        </a:p>
      </dgm:t>
    </dgm:pt>
    <dgm:pt modelId="{58F6D2F1-2932-46D4-BCA2-6C429167811A}">
      <dgm:prSet phldrT="[Text]" custT="1"/>
      <dgm:spPr>
        <a:solidFill>
          <a:schemeClr val="tx1">
            <a:lumMod val="85000"/>
            <a:lumOff val="15000"/>
          </a:schemeClr>
        </a:solidFill>
      </dgm:spPr>
      <dgm:t>
        <a:bodyPr/>
        <a:lstStyle/>
        <a:p>
          <a:pPr rtl="1"/>
          <a:r>
            <a:rPr lang="en-US" sz="1400" b="0" dirty="0">
              <a:ln>
                <a:noFill/>
              </a:ln>
              <a:solidFill>
                <a:schemeClr val="bg1"/>
              </a:solidFill>
            </a:rPr>
            <a:t>Won Conference</a:t>
          </a:r>
          <a:endParaRPr lang="he-IL" sz="1400" b="0" dirty="0">
            <a:ln>
              <a:noFill/>
            </a:ln>
            <a:solidFill>
              <a:schemeClr val="bg1"/>
            </a:solidFill>
          </a:endParaRPr>
        </a:p>
      </dgm:t>
    </dgm:pt>
    <dgm:pt modelId="{6E07068F-532C-458B-BE77-C7F7538EAFEC}" type="parTrans" cxnId="{CBAC465D-6D79-475B-974E-ECE74ABF83FC}">
      <dgm:prSet/>
      <dgm:spPr/>
      <dgm:t>
        <a:bodyPr/>
        <a:lstStyle/>
        <a:p>
          <a:pPr rtl="1"/>
          <a:endParaRPr lang="he-IL">
            <a:ln>
              <a:noFill/>
            </a:ln>
            <a:solidFill>
              <a:schemeClr val="bg1"/>
            </a:solidFill>
          </a:endParaRPr>
        </a:p>
      </dgm:t>
    </dgm:pt>
    <dgm:pt modelId="{24F9A920-3518-4217-BA92-0FE806689A94}" type="sibTrans" cxnId="{CBAC465D-6D79-475B-974E-ECE74ABF83FC}">
      <dgm:prSet/>
      <dgm:spPr/>
      <dgm:t>
        <a:bodyPr/>
        <a:lstStyle/>
        <a:p>
          <a:pPr rtl="1"/>
          <a:endParaRPr lang="he-IL">
            <a:ln>
              <a:noFill/>
            </a:ln>
            <a:solidFill>
              <a:schemeClr val="bg1"/>
            </a:solidFill>
          </a:endParaRPr>
        </a:p>
      </dgm:t>
    </dgm:pt>
    <dgm:pt modelId="{870AF158-99F9-4C86-A168-6F8A3E1CF565}">
      <dgm:prSet phldrT="[Text]" custT="1"/>
      <dgm:spPr>
        <a:solidFill>
          <a:schemeClr val="tx1">
            <a:lumMod val="85000"/>
            <a:lumOff val="15000"/>
          </a:schemeClr>
        </a:solidFill>
      </dgm:spPr>
      <dgm:t>
        <a:bodyPr/>
        <a:lstStyle/>
        <a:p>
          <a:pPr rtl="1"/>
          <a:r>
            <a:rPr lang="en-US" sz="1400" b="0" dirty="0">
              <a:ln>
                <a:noFill/>
              </a:ln>
              <a:solidFill>
                <a:schemeClr val="bg1"/>
              </a:solidFill>
            </a:rPr>
            <a:t>Victories</a:t>
          </a:r>
          <a:br>
            <a:rPr lang="en-US" sz="1400" b="0" dirty="0">
              <a:ln>
                <a:noFill/>
              </a:ln>
              <a:solidFill>
                <a:schemeClr val="bg1"/>
              </a:solidFill>
            </a:rPr>
          </a:br>
          <a:r>
            <a:rPr lang="en-US" sz="1400" b="0" dirty="0">
              <a:ln>
                <a:noFill/>
              </a:ln>
              <a:solidFill>
                <a:schemeClr val="bg1"/>
              </a:solidFill>
            </a:rPr>
            <a:t> In </a:t>
          </a:r>
          <a:br>
            <a:rPr lang="en-US" sz="1400" b="0" dirty="0">
              <a:ln>
                <a:noFill/>
              </a:ln>
              <a:solidFill>
                <a:schemeClr val="bg1"/>
              </a:solidFill>
            </a:rPr>
          </a:br>
          <a:r>
            <a:rPr lang="en-US" sz="1400" b="0" dirty="0">
              <a:ln>
                <a:noFill/>
              </a:ln>
              <a:solidFill>
                <a:schemeClr val="bg1"/>
              </a:solidFill>
            </a:rPr>
            <a:t>Season</a:t>
          </a:r>
          <a:endParaRPr lang="he-IL" sz="1400" b="0" dirty="0">
            <a:ln>
              <a:noFill/>
            </a:ln>
            <a:solidFill>
              <a:schemeClr val="bg1"/>
            </a:solidFill>
          </a:endParaRPr>
        </a:p>
      </dgm:t>
    </dgm:pt>
    <dgm:pt modelId="{6AACFFC5-4C18-4E4B-9AC7-120520FEE18F}" type="parTrans" cxnId="{D7F3E0FE-753D-4BC5-9C3A-CBB7D2B44C16}">
      <dgm:prSet/>
      <dgm:spPr/>
      <dgm:t>
        <a:bodyPr/>
        <a:lstStyle/>
        <a:p>
          <a:pPr rtl="1"/>
          <a:endParaRPr lang="he-IL">
            <a:ln>
              <a:noFill/>
            </a:ln>
            <a:solidFill>
              <a:schemeClr val="bg1"/>
            </a:solidFill>
          </a:endParaRPr>
        </a:p>
      </dgm:t>
    </dgm:pt>
    <dgm:pt modelId="{AA6C1570-D301-4855-80EE-5423D9AA451C}" type="sibTrans" cxnId="{D7F3E0FE-753D-4BC5-9C3A-CBB7D2B44C16}">
      <dgm:prSet/>
      <dgm:spPr/>
      <dgm:t>
        <a:bodyPr/>
        <a:lstStyle/>
        <a:p>
          <a:pPr rtl="1"/>
          <a:endParaRPr lang="he-IL">
            <a:ln>
              <a:noFill/>
            </a:ln>
            <a:solidFill>
              <a:schemeClr val="bg1"/>
            </a:solidFill>
          </a:endParaRPr>
        </a:p>
      </dgm:t>
    </dgm:pt>
    <dgm:pt modelId="{3F7CD4F2-1DA5-4E83-B0BD-E26019ABCEE3}">
      <dgm:prSet phldrT="[Text]" custT="1"/>
      <dgm:spPr>
        <a:solidFill>
          <a:schemeClr val="tx1">
            <a:lumMod val="85000"/>
            <a:lumOff val="15000"/>
          </a:schemeClr>
        </a:solidFill>
      </dgm:spPr>
      <dgm:t>
        <a:bodyPr/>
        <a:lstStyle/>
        <a:p>
          <a:pPr rtl="1"/>
          <a:r>
            <a:rPr lang="en-US" sz="1400" b="0" dirty="0">
              <a:ln>
                <a:noFill/>
              </a:ln>
              <a:solidFill>
                <a:schemeClr val="bg1"/>
              </a:solidFill>
            </a:rPr>
            <a:t>All Points</a:t>
          </a:r>
          <a:endParaRPr lang="he-IL" sz="1400" b="0" dirty="0">
            <a:ln>
              <a:noFill/>
            </a:ln>
            <a:solidFill>
              <a:schemeClr val="bg1"/>
            </a:solidFill>
          </a:endParaRPr>
        </a:p>
      </dgm:t>
    </dgm:pt>
    <dgm:pt modelId="{DD0D0BE3-4F41-4808-9B16-A266EE17CBE1}" type="parTrans" cxnId="{CD3C6379-9ADB-40D1-BF6B-C69DE2473EA1}">
      <dgm:prSet/>
      <dgm:spPr/>
      <dgm:t>
        <a:bodyPr/>
        <a:lstStyle/>
        <a:p>
          <a:pPr rtl="1"/>
          <a:endParaRPr lang="he-IL">
            <a:ln>
              <a:noFill/>
            </a:ln>
            <a:solidFill>
              <a:schemeClr val="bg1"/>
            </a:solidFill>
          </a:endParaRPr>
        </a:p>
      </dgm:t>
    </dgm:pt>
    <dgm:pt modelId="{140AE6BD-1575-41D0-B704-9D33FA849C70}" type="sibTrans" cxnId="{CD3C6379-9ADB-40D1-BF6B-C69DE2473EA1}">
      <dgm:prSet/>
      <dgm:spPr/>
      <dgm:t>
        <a:bodyPr/>
        <a:lstStyle/>
        <a:p>
          <a:pPr rtl="1"/>
          <a:endParaRPr lang="he-IL">
            <a:ln>
              <a:noFill/>
            </a:ln>
            <a:solidFill>
              <a:schemeClr val="bg1"/>
            </a:solidFill>
          </a:endParaRPr>
        </a:p>
      </dgm:t>
    </dgm:pt>
    <dgm:pt modelId="{CCCA209F-BF8B-4EE8-AD7D-71A8CF49C2B2}">
      <dgm:prSet phldrT="[Text]" custT="1"/>
      <dgm:spPr>
        <a:solidFill>
          <a:schemeClr val="tx1">
            <a:lumMod val="85000"/>
            <a:lumOff val="15000"/>
          </a:schemeClr>
        </a:solidFill>
      </dgm:spPr>
      <dgm:t>
        <a:bodyPr/>
        <a:lstStyle/>
        <a:p>
          <a:pPr algn="ctr" rtl="1"/>
          <a:r>
            <a:rPr lang="en-US" sz="1400" b="0" dirty="0">
              <a:ln>
                <a:noFill/>
              </a:ln>
              <a:solidFill>
                <a:schemeClr val="bg1"/>
              </a:solidFill>
            </a:rPr>
            <a:t>Points</a:t>
          </a:r>
          <a:br>
            <a:rPr lang="en-US" sz="1400" b="0" dirty="0">
              <a:ln>
                <a:noFill/>
              </a:ln>
              <a:solidFill>
                <a:schemeClr val="bg1"/>
              </a:solidFill>
            </a:rPr>
          </a:br>
          <a:r>
            <a:rPr lang="en-US" sz="1400" b="0" dirty="0">
              <a:ln>
                <a:noFill/>
              </a:ln>
              <a:solidFill>
                <a:schemeClr val="bg1"/>
              </a:solidFill>
            </a:rPr>
            <a:t>Per</a:t>
          </a:r>
          <a:br>
            <a:rPr lang="en-US" sz="1400" b="0" dirty="0">
              <a:ln>
                <a:noFill/>
              </a:ln>
              <a:solidFill>
                <a:schemeClr val="bg1"/>
              </a:solidFill>
            </a:rPr>
          </a:br>
          <a:r>
            <a:rPr lang="en-US" sz="1400" b="0" dirty="0">
              <a:ln>
                <a:noFill/>
              </a:ln>
              <a:solidFill>
                <a:schemeClr val="bg1"/>
              </a:solidFill>
            </a:rPr>
            <a:t>Game</a:t>
          </a:r>
          <a:endParaRPr lang="he-IL" sz="1400" b="0" dirty="0">
            <a:ln>
              <a:noFill/>
            </a:ln>
            <a:solidFill>
              <a:schemeClr val="bg1"/>
            </a:solidFill>
          </a:endParaRPr>
        </a:p>
      </dgm:t>
    </dgm:pt>
    <dgm:pt modelId="{863E7BB2-7B72-44E1-ABCD-95D4E652C9E3}" type="parTrans" cxnId="{8B5CE007-2247-413A-9669-AE1CEF311C00}">
      <dgm:prSet/>
      <dgm:spPr/>
      <dgm:t>
        <a:bodyPr/>
        <a:lstStyle/>
        <a:p>
          <a:pPr rtl="1"/>
          <a:endParaRPr lang="he-IL">
            <a:ln>
              <a:noFill/>
            </a:ln>
            <a:solidFill>
              <a:schemeClr val="bg1"/>
            </a:solidFill>
          </a:endParaRPr>
        </a:p>
      </dgm:t>
    </dgm:pt>
    <dgm:pt modelId="{CD272FD2-6607-49C6-AFB8-AC5E2BCAFC0A}" type="sibTrans" cxnId="{8B5CE007-2247-413A-9669-AE1CEF311C00}">
      <dgm:prSet/>
      <dgm:spPr/>
      <dgm:t>
        <a:bodyPr/>
        <a:lstStyle/>
        <a:p>
          <a:pPr rtl="1"/>
          <a:endParaRPr lang="he-IL">
            <a:ln>
              <a:noFill/>
            </a:ln>
            <a:solidFill>
              <a:schemeClr val="bg1"/>
            </a:solidFill>
          </a:endParaRPr>
        </a:p>
      </dgm:t>
    </dgm:pt>
    <dgm:pt modelId="{105933D0-2D18-4C33-94D5-F3027221582A}">
      <dgm:prSet phldrT="[Text]" custT="1"/>
      <dgm:spPr>
        <a:solidFill>
          <a:schemeClr val="tx1">
            <a:lumMod val="85000"/>
            <a:lumOff val="15000"/>
          </a:schemeClr>
        </a:solidFill>
      </dgm:spPr>
      <dgm:t>
        <a:bodyPr/>
        <a:lstStyle/>
        <a:p>
          <a:pPr rtl="1"/>
          <a:r>
            <a:rPr lang="en-US" sz="1400" b="0" dirty="0">
              <a:ln>
                <a:noFill/>
              </a:ln>
              <a:solidFill>
                <a:schemeClr val="bg1"/>
              </a:solidFill>
            </a:rPr>
            <a:t>Team </a:t>
          </a:r>
          <a:br>
            <a:rPr lang="en-US" sz="1400" b="0" dirty="0">
              <a:ln>
                <a:noFill/>
              </a:ln>
              <a:solidFill>
                <a:schemeClr val="bg1"/>
              </a:solidFill>
            </a:rPr>
          </a:br>
          <a:r>
            <a:rPr lang="en-US" sz="1400" b="0" dirty="0">
              <a:ln>
                <a:noFill/>
              </a:ln>
              <a:solidFill>
                <a:schemeClr val="bg1"/>
              </a:solidFill>
            </a:rPr>
            <a:t>Conference </a:t>
          </a:r>
          <a:br>
            <a:rPr lang="en-US" sz="1400" b="0" dirty="0">
              <a:ln>
                <a:noFill/>
              </a:ln>
              <a:solidFill>
                <a:schemeClr val="bg1"/>
              </a:solidFill>
            </a:rPr>
          </a:br>
          <a:r>
            <a:rPr lang="en-US" sz="1400" b="0" dirty="0">
              <a:ln>
                <a:noFill/>
              </a:ln>
              <a:solidFill>
                <a:schemeClr val="bg1"/>
              </a:solidFill>
            </a:rPr>
            <a:t>Rank</a:t>
          </a:r>
          <a:endParaRPr lang="he-IL" sz="1400" b="0" dirty="0">
            <a:ln>
              <a:noFill/>
            </a:ln>
            <a:solidFill>
              <a:schemeClr val="bg1"/>
            </a:solidFill>
          </a:endParaRPr>
        </a:p>
      </dgm:t>
    </dgm:pt>
    <dgm:pt modelId="{1D0E07B7-80EE-48D9-BFE9-D17BF0911F44}" type="parTrans" cxnId="{1717FA76-603C-4C9F-9DD4-2EC97C474A76}">
      <dgm:prSet/>
      <dgm:spPr/>
      <dgm:t>
        <a:bodyPr/>
        <a:lstStyle/>
        <a:p>
          <a:pPr rtl="1"/>
          <a:endParaRPr lang="he-IL">
            <a:ln>
              <a:noFill/>
            </a:ln>
            <a:solidFill>
              <a:schemeClr val="bg1"/>
            </a:solidFill>
          </a:endParaRPr>
        </a:p>
      </dgm:t>
    </dgm:pt>
    <dgm:pt modelId="{A287AF98-60EA-4E96-B508-70C5A70B3611}" type="sibTrans" cxnId="{1717FA76-603C-4C9F-9DD4-2EC97C474A76}">
      <dgm:prSet/>
      <dgm:spPr/>
      <dgm:t>
        <a:bodyPr/>
        <a:lstStyle/>
        <a:p>
          <a:pPr rtl="1"/>
          <a:endParaRPr lang="he-IL">
            <a:ln>
              <a:noFill/>
            </a:ln>
            <a:solidFill>
              <a:schemeClr val="bg1"/>
            </a:solidFill>
          </a:endParaRPr>
        </a:p>
      </dgm:t>
    </dgm:pt>
    <dgm:pt modelId="{72EDF338-CBF4-41F7-9D1F-71840F4B0883}">
      <dgm:prSet phldrT="[Text]" custT="1"/>
      <dgm:spPr>
        <a:solidFill>
          <a:schemeClr val="tx1">
            <a:lumMod val="85000"/>
            <a:lumOff val="15000"/>
          </a:schemeClr>
        </a:solidFill>
      </dgm:spPr>
      <dgm:t>
        <a:bodyPr/>
        <a:lstStyle/>
        <a:p>
          <a:pPr rtl="1"/>
          <a:r>
            <a:rPr lang="en-US" sz="1400" b="0" dirty="0">
              <a:ln>
                <a:noFill/>
              </a:ln>
              <a:solidFill>
                <a:schemeClr val="bg1"/>
              </a:solidFill>
            </a:rPr>
            <a:t>Is Allstar</a:t>
          </a:r>
          <a:endParaRPr lang="he-IL" sz="1400" b="0" dirty="0">
            <a:ln>
              <a:noFill/>
            </a:ln>
            <a:solidFill>
              <a:schemeClr val="bg1"/>
            </a:solidFill>
          </a:endParaRPr>
        </a:p>
      </dgm:t>
    </dgm:pt>
    <dgm:pt modelId="{7FB7F1F5-C5DF-42F2-9523-D5F5DFFF7499}" type="parTrans" cxnId="{B14A4A37-FFED-42D8-9A04-6A581105731A}">
      <dgm:prSet/>
      <dgm:spPr/>
      <dgm:t>
        <a:bodyPr/>
        <a:lstStyle/>
        <a:p>
          <a:pPr rtl="1"/>
          <a:endParaRPr lang="he-IL">
            <a:ln>
              <a:noFill/>
            </a:ln>
            <a:solidFill>
              <a:schemeClr val="bg1"/>
            </a:solidFill>
          </a:endParaRPr>
        </a:p>
      </dgm:t>
    </dgm:pt>
    <dgm:pt modelId="{12ADD39F-7EAF-444E-8D02-BB9A556527F1}" type="sibTrans" cxnId="{B14A4A37-FFED-42D8-9A04-6A581105731A}">
      <dgm:prSet/>
      <dgm:spPr/>
      <dgm:t>
        <a:bodyPr/>
        <a:lstStyle/>
        <a:p>
          <a:pPr rtl="1"/>
          <a:endParaRPr lang="he-IL">
            <a:ln>
              <a:noFill/>
            </a:ln>
            <a:solidFill>
              <a:schemeClr val="bg1"/>
            </a:solidFill>
          </a:endParaRPr>
        </a:p>
      </dgm:t>
    </dgm:pt>
    <dgm:pt modelId="{8144DA25-6F5A-480A-B6D3-7CD50010ED22}">
      <dgm:prSet phldrT="[Text]" custT="1"/>
      <dgm:spPr>
        <a:solidFill>
          <a:schemeClr val="tx1">
            <a:lumMod val="85000"/>
            <a:lumOff val="15000"/>
          </a:schemeClr>
        </a:solidFill>
      </dgm:spPr>
      <dgm:t>
        <a:bodyPr/>
        <a:lstStyle/>
        <a:p>
          <a:pPr rtl="1"/>
          <a:r>
            <a:rPr lang="en-US" sz="1400" b="0" dirty="0">
              <a:ln>
                <a:noFill/>
              </a:ln>
              <a:solidFill>
                <a:schemeClr val="bg1"/>
              </a:solidFill>
            </a:rPr>
            <a:t>+/-</a:t>
          </a:r>
          <a:endParaRPr lang="he-IL" sz="1400" b="0" dirty="0">
            <a:ln>
              <a:noFill/>
            </a:ln>
            <a:solidFill>
              <a:schemeClr val="bg1"/>
            </a:solidFill>
          </a:endParaRPr>
        </a:p>
      </dgm:t>
    </dgm:pt>
    <dgm:pt modelId="{CC5E00BF-9103-46BC-AF44-0908D478AA87}" type="parTrans" cxnId="{A88F2EA7-DC18-4DBE-9234-854745FEED71}">
      <dgm:prSet/>
      <dgm:spPr/>
      <dgm:t>
        <a:bodyPr/>
        <a:lstStyle/>
        <a:p>
          <a:pPr rtl="1"/>
          <a:endParaRPr lang="he-IL">
            <a:ln>
              <a:noFill/>
            </a:ln>
            <a:solidFill>
              <a:schemeClr val="bg1"/>
            </a:solidFill>
          </a:endParaRPr>
        </a:p>
      </dgm:t>
    </dgm:pt>
    <dgm:pt modelId="{0E46F723-ADB7-4878-B14E-589199DC9689}" type="sibTrans" cxnId="{A88F2EA7-DC18-4DBE-9234-854745FEED71}">
      <dgm:prSet/>
      <dgm:spPr/>
      <dgm:t>
        <a:bodyPr/>
        <a:lstStyle/>
        <a:p>
          <a:pPr rtl="1"/>
          <a:endParaRPr lang="he-IL">
            <a:ln>
              <a:noFill/>
            </a:ln>
            <a:solidFill>
              <a:schemeClr val="bg1"/>
            </a:solidFill>
          </a:endParaRPr>
        </a:p>
      </dgm:t>
    </dgm:pt>
    <dgm:pt modelId="{35FED91F-5BDD-4D57-93BE-5B73D2683D13}">
      <dgm:prSet phldrT="[Text]" custT="1"/>
      <dgm:spPr>
        <a:solidFill>
          <a:schemeClr val="tx1">
            <a:lumMod val="85000"/>
            <a:lumOff val="15000"/>
          </a:schemeClr>
        </a:solidFill>
      </dgm:spPr>
      <dgm:t>
        <a:bodyPr/>
        <a:lstStyle/>
        <a:p>
          <a:pPr rtl="1"/>
          <a:r>
            <a:rPr lang="en-US" sz="1400" b="0" dirty="0">
              <a:ln>
                <a:noFill/>
              </a:ln>
              <a:solidFill>
                <a:schemeClr val="bg1"/>
              </a:solidFill>
            </a:rPr>
            <a:t>Offensive Rebounds Per Game</a:t>
          </a:r>
          <a:endParaRPr lang="he-IL" sz="1400" b="0" dirty="0">
            <a:ln>
              <a:noFill/>
            </a:ln>
            <a:solidFill>
              <a:schemeClr val="bg1"/>
            </a:solidFill>
          </a:endParaRPr>
        </a:p>
      </dgm:t>
    </dgm:pt>
    <dgm:pt modelId="{D8394773-B32A-4E70-99D3-A2DDBC9B88A1}" type="parTrans" cxnId="{1CB295EB-F0F5-49A4-9006-E04581D8E9D6}">
      <dgm:prSet/>
      <dgm:spPr/>
      <dgm:t>
        <a:bodyPr/>
        <a:lstStyle/>
        <a:p>
          <a:pPr rtl="1"/>
          <a:endParaRPr lang="he-IL">
            <a:ln>
              <a:noFill/>
            </a:ln>
            <a:solidFill>
              <a:schemeClr val="bg1"/>
            </a:solidFill>
          </a:endParaRPr>
        </a:p>
      </dgm:t>
    </dgm:pt>
    <dgm:pt modelId="{1A9BF0BC-8069-4872-B650-3E1EA8CB8FE5}" type="sibTrans" cxnId="{1CB295EB-F0F5-49A4-9006-E04581D8E9D6}">
      <dgm:prSet/>
      <dgm:spPr/>
      <dgm:t>
        <a:bodyPr/>
        <a:lstStyle/>
        <a:p>
          <a:pPr rtl="1"/>
          <a:endParaRPr lang="he-IL">
            <a:ln>
              <a:noFill/>
            </a:ln>
            <a:solidFill>
              <a:schemeClr val="bg1"/>
            </a:solidFill>
          </a:endParaRPr>
        </a:p>
      </dgm:t>
    </dgm:pt>
    <dgm:pt modelId="{C40D79A9-43CA-4421-B2AC-6612A875E8EF}">
      <dgm:prSet phldrT="[Text]" custT="1"/>
      <dgm:spPr>
        <a:solidFill>
          <a:schemeClr val="tx1">
            <a:lumMod val="85000"/>
            <a:lumOff val="15000"/>
          </a:schemeClr>
        </a:solidFill>
      </dgm:spPr>
      <dgm:t>
        <a:bodyPr/>
        <a:lstStyle/>
        <a:p>
          <a:pPr rtl="1"/>
          <a:r>
            <a:rPr lang="en-US" sz="1400" b="0" dirty="0">
              <a:ln>
                <a:noFill/>
              </a:ln>
              <a:solidFill>
                <a:schemeClr val="bg1"/>
              </a:solidFill>
            </a:rPr>
            <a:t>Defensive Rebounds Per Game</a:t>
          </a:r>
          <a:endParaRPr lang="he-IL" sz="1400" b="0" dirty="0">
            <a:ln>
              <a:noFill/>
            </a:ln>
            <a:solidFill>
              <a:schemeClr val="bg1"/>
            </a:solidFill>
          </a:endParaRPr>
        </a:p>
      </dgm:t>
    </dgm:pt>
    <dgm:pt modelId="{5FBABAC3-F953-4C89-8A9A-4E1384D4ED91}" type="parTrans" cxnId="{A46482FD-8B5E-4B63-A4ED-D16056D82426}">
      <dgm:prSet/>
      <dgm:spPr/>
      <dgm:t>
        <a:bodyPr/>
        <a:lstStyle/>
        <a:p>
          <a:pPr rtl="1"/>
          <a:endParaRPr lang="he-IL">
            <a:ln>
              <a:noFill/>
            </a:ln>
            <a:solidFill>
              <a:schemeClr val="bg1"/>
            </a:solidFill>
          </a:endParaRPr>
        </a:p>
      </dgm:t>
    </dgm:pt>
    <dgm:pt modelId="{1EF820B2-5D58-4176-A80C-9966AA1D332A}" type="sibTrans" cxnId="{A46482FD-8B5E-4B63-A4ED-D16056D82426}">
      <dgm:prSet/>
      <dgm:spPr/>
      <dgm:t>
        <a:bodyPr/>
        <a:lstStyle/>
        <a:p>
          <a:pPr rtl="1"/>
          <a:endParaRPr lang="he-IL">
            <a:ln>
              <a:noFill/>
            </a:ln>
            <a:solidFill>
              <a:schemeClr val="bg1"/>
            </a:solidFill>
          </a:endParaRPr>
        </a:p>
      </dgm:t>
    </dgm:pt>
    <dgm:pt modelId="{785A5420-EC6B-4FDB-A26F-4702C144A62F}">
      <dgm:prSet phldrT="[Text]" custT="1"/>
      <dgm:spPr>
        <a:solidFill>
          <a:schemeClr val="tx1">
            <a:lumMod val="85000"/>
            <a:lumOff val="15000"/>
          </a:schemeClr>
        </a:solidFill>
      </dgm:spPr>
      <dgm:t>
        <a:bodyPr/>
        <a:lstStyle/>
        <a:p>
          <a:pPr rtl="1"/>
          <a:r>
            <a:rPr lang="en-US" sz="1400" b="0" dirty="0">
              <a:ln>
                <a:noFill/>
              </a:ln>
              <a:solidFill>
                <a:schemeClr val="bg1"/>
              </a:solidFill>
            </a:rPr>
            <a:t>Assists Per Game</a:t>
          </a:r>
          <a:endParaRPr lang="he-IL" sz="1400" b="0" dirty="0">
            <a:ln>
              <a:noFill/>
            </a:ln>
            <a:solidFill>
              <a:schemeClr val="bg1"/>
            </a:solidFill>
          </a:endParaRPr>
        </a:p>
      </dgm:t>
    </dgm:pt>
    <dgm:pt modelId="{B1EF2369-606F-4FE0-A9EC-851F68F17841}" type="parTrans" cxnId="{ED4CFE48-EAE8-4937-813A-30A6FD256D33}">
      <dgm:prSet/>
      <dgm:spPr/>
      <dgm:t>
        <a:bodyPr/>
        <a:lstStyle/>
        <a:p>
          <a:pPr rtl="1"/>
          <a:endParaRPr lang="he-IL">
            <a:ln>
              <a:noFill/>
            </a:ln>
            <a:solidFill>
              <a:schemeClr val="bg1"/>
            </a:solidFill>
          </a:endParaRPr>
        </a:p>
      </dgm:t>
    </dgm:pt>
    <dgm:pt modelId="{195C6594-66A8-47A2-A6E7-44F74BA8DC54}" type="sibTrans" cxnId="{ED4CFE48-EAE8-4937-813A-30A6FD256D33}">
      <dgm:prSet/>
      <dgm:spPr/>
      <dgm:t>
        <a:bodyPr/>
        <a:lstStyle/>
        <a:p>
          <a:pPr rtl="1"/>
          <a:endParaRPr lang="he-IL">
            <a:ln>
              <a:noFill/>
            </a:ln>
            <a:solidFill>
              <a:schemeClr val="bg1"/>
            </a:solidFill>
          </a:endParaRPr>
        </a:p>
      </dgm:t>
    </dgm:pt>
    <dgm:pt modelId="{EAFD5014-4EF5-4981-B85D-1E0729258257}">
      <dgm:prSet phldrT="[Text]" custT="1"/>
      <dgm:spPr>
        <a:solidFill>
          <a:schemeClr val="tx1">
            <a:lumMod val="85000"/>
            <a:lumOff val="15000"/>
          </a:schemeClr>
        </a:solidFill>
      </dgm:spPr>
      <dgm:t>
        <a:bodyPr/>
        <a:lstStyle/>
        <a:p>
          <a:pPr rtl="1"/>
          <a:r>
            <a:rPr lang="en-US" sz="1400" b="0" dirty="0">
              <a:ln>
                <a:noFill/>
              </a:ln>
              <a:solidFill>
                <a:schemeClr val="bg1"/>
              </a:solidFill>
            </a:rPr>
            <a:t>Blocks</a:t>
          </a:r>
          <a:endParaRPr lang="he-IL" sz="1400" b="0" dirty="0">
            <a:ln>
              <a:noFill/>
            </a:ln>
            <a:solidFill>
              <a:schemeClr val="bg1"/>
            </a:solidFill>
          </a:endParaRPr>
        </a:p>
      </dgm:t>
    </dgm:pt>
    <dgm:pt modelId="{2980314E-4482-46DC-9AC4-2CDCA16C7584}" type="parTrans" cxnId="{80531851-ECB4-4308-BCBE-5BB830C54B03}">
      <dgm:prSet/>
      <dgm:spPr/>
      <dgm:t>
        <a:bodyPr/>
        <a:lstStyle/>
        <a:p>
          <a:pPr rtl="1"/>
          <a:endParaRPr lang="he-IL">
            <a:ln>
              <a:noFill/>
            </a:ln>
            <a:solidFill>
              <a:schemeClr val="bg1"/>
            </a:solidFill>
          </a:endParaRPr>
        </a:p>
      </dgm:t>
    </dgm:pt>
    <dgm:pt modelId="{1A62045B-F59B-40F0-9A93-F41EA7AA78EC}" type="sibTrans" cxnId="{80531851-ECB4-4308-BCBE-5BB830C54B03}">
      <dgm:prSet/>
      <dgm:spPr/>
      <dgm:t>
        <a:bodyPr/>
        <a:lstStyle/>
        <a:p>
          <a:pPr rtl="1"/>
          <a:endParaRPr lang="he-IL">
            <a:ln>
              <a:noFill/>
            </a:ln>
            <a:solidFill>
              <a:schemeClr val="bg1"/>
            </a:solidFill>
          </a:endParaRPr>
        </a:p>
      </dgm:t>
    </dgm:pt>
    <dgm:pt modelId="{703C9B05-D11F-4DB3-8BAA-975AECED476B}">
      <dgm:prSet phldrT="[Text]" custT="1"/>
      <dgm:spPr>
        <a:solidFill>
          <a:schemeClr val="tx1">
            <a:lumMod val="85000"/>
            <a:lumOff val="15000"/>
          </a:schemeClr>
        </a:solidFill>
      </dgm:spPr>
      <dgm:t>
        <a:bodyPr/>
        <a:lstStyle/>
        <a:p>
          <a:pPr rtl="1"/>
          <a:r>
            <a:rPr lang="en-US" sz="1400" b="0" dirty="0">
              <a:ln>
                <a:noFill/>
              </a:ln>
              <a:solidFill>
                <a:schemeClr val="bg1"/>
              </a:solidFill>
            </a:rPr>
            <a:t>Steals</a:t>
          </a:r>
          <a:endParaRPr lang="he-IL" sz="1400" b="0" dirty="0">
            <a:ln>
              <a:noFill/>
            </a:ln>
            <a:solidFill>
              <a:schemeClr val="bg1"/>
            </a:solidFill>
          </a:endParaRPr>
        </a:p>
      </dgm:t>
    </dgm:pt>
    <dgm:pt modelId="{E77A1D25-DD4D-4896-8144-2EC921D4CE04}" type="parTrans" cxnId="{0A5DA601-16E5-44D5-8001-81AAB146213F}">
      <dgm:prSet/>
      <dgm:spPr/>
      <dgm:t>
        <a:bodyPr/>
        <a:lstStyle/>
        <a:p>
          <a:pPr rtl="1"/>
          <a:endParaRPr lang="he-IL">
            <a:ln>
              <a:noFill/>
            </a:ln>
            <a:solidFill>
              <a:schemeClr val="bg1"/>
            </a:solidFill>
          </a:endParaRPr>
        </a:p>
      </dgm:t>
    </dgm:pt>
    <dgm:pt modelId="{F658C350-BA6B-4B1F-90F3-2CD155500207}" type="sibTrans" cxnId="{0A5DA601-16E5-44D5-8001-81AAB146213F}">
      <dgm:prSet/>
      <dgm:spPr/>
      <dgm:t>
        <a:bodyPr/>
        <a:lstStyle/>
        <a:p>
          <a:pPr rtl="1"/>
          <a:endParaRPr lang="he-IL">
            <a:ln>
              <a:noFill/>
            </a:ln>
            <a:solidFill>
              <a:schemeClr val="bg1"/>
            </a:solidFill>
          </a:endParaRPr>
        </a:p>
      </dgm:t>
    </dgm:pt>
    <dgm:pt modelId="{A88B90C3-0743-4424-936E-AFBB29E817D3}">
      <dgm:prSet phldrT="[Text]" custT="1"/>
      <dgm:spPr>
        <a:solidFill>
          <a:schemeClr val="tx1">
            <a:lumMod val="85000"/>
            <a:lumOff val="15000"/>
          </a:schemeClr>
        </a:solidFill>
      </dgm:spPr>
      <dgm:t>
        <a:bodyPr/>
        <a:lstStyle/>
        <a:p>
          <a:pPr rtl="1"/>
          <a:r>
            <a:rPr lang="en-US" sz="1400" b="0" dirty="0">
              <a:ln>
                <a:noFill/>
              </a:ln>
              <a:solidFill>
                <a:schemeClr val="bg1"/>
              </a:solidFill>
            </a:rPr>
            <a:t>%3</a:t>
          </a:r>
          <a:endParaRPr lang="he-IL" sz="1400" b="0" dirty="0">
            <a:ln>
              <a:noFill/>
            </a:ln>
            <a:solidFill>
              <a:schemeClr val="bg1"/>
            </a:solidFill>
          </a:endParaRPr>
        </a:p>
      </dgm:t>
    </dgm:pt>
    <dgm:pt modelId="{FD6CC999-DEF4-4004-B807-BD9E3A03F376}" type="parTrans" cxnId="{F9CDEA76-E3BC-4F22-BE99-8AFE87DE6C5A}">
      <dgm:prSet/>
      <dgm:spPr/>
      <dgm:t>
        <a:bodyPr/>
        <a:lstStyle/>
        <a:p>
          <a:pPr rtl="1"/>
          <a:endParaRPr lang="he-IL">
            <a:ln>
              <a:noFill/>
            </a:ln>
            <a:solidFill>
              <a:schemeClr val="bg1"/>
            </a:solidFill>
          </a:endParaRPr>
        </a:p>
      </dgm:t>
    </dgm:pt>
    <dgm:pt modelId="{49A9B8EE-D736-440B-B489-A169E6344A67}" type="sibTrans" cxnId="{F9CDEA76-E3BC-4F22-BE99-8AFE87DE6C5A}">
      <dgm:prSet/>
      <dgm:spPr/>
      <dgm:t>
        <a:bodyPr/>
        <a:lstStyle/>
        <a:p>
          <a:pPr rtl="1"/>
          <a:endParaRPr lang="he-IL">
            <a:ln>
              <a:noFill/>
            </a:ln>
            <a:solidFill>
              <a:schemeClr val="bg1"/>
            </a:solidFill>
          </a:endParaRPr>
        </a:p>
      </dgm:t>
    </dgm:pt>
    <dgm:pt modelId="{4F1C2ADA-90F1-4163-A506-A476A427142A}">
      <dgm:prSet phldrT="[Text]" custT="1"/>
      <dgm:spPr>
        <a:solidFill>
          <a:schemeClr val="tx1">
            <a:lumMod val="85000"/>
            <a:lumOff val="15000"/>
          </a:schemeClr>
        </a:solidFill>
      </dgm:spPr>
      <dgm:t>
        <a:bodyPr/>
        <a:lstStyle/>
        <a:p>
          <a:pPr rtl="1"/>
          <a:r>
            <a:rPr lang="en-US" sz="1400" b="0" dirty="0">
              <a:ln>
                <a:noFill/>
              </a:ln>
              <a:solidFill>
                <a:schemeClr val="bg1"/>
              </a:solidFill>
            </a:rPr>
            <a:t>%2</a:t>
          </a:r>
          <a:endParaRPr lang="he-IL" sz="1400" b="0" dirty="0">
            <a:ln>
              <a:noFill/>
            </a:ln>
            <a:solidFill>
              <a:schemeClr val="bg1"/>
            </a:solidFill>
          </a:endParaRPr>
        </a:p>
      </dgm:t>
    </dgm:pt>
    <dgm:pt modelId="{5E700A0F-492D-4E38-A751-8FC3944002E5}" type="parTrans" cxnId="{B53DDE6E-2DF0-4B84-ACF4-43221AB32459}">
      <dgm:prSet/>
      <dgm:spPr/>
      <dgm:t>
        <a:bodyPr/>
        <a:lstStyle/>
        <a:p>
          <a:pPr rtl="1"/>
          <a:endParaRPr lang="he-IL">
            <a:ln>
              <a:noFill/>
            </a:ln>
            <a:solidFill>
              <a:schemeClr val="bg1"/>
            </a:solidFill>
          </a:endParaRPr>
        </a:p>
      </dgm:t>
    </dgm:pt>
    <dgm:pt modelId="{D011A5CD-DB6F-4720-9A28-5033756BD9A1}" type="sibTrans" cxnId="{B53DDE6E-2DF0-4B84-ACF4-43221AB32459}">
      <dgm:prSet/>
      <dgm:spPr/>
      <dgm:t>
        <a:bodyPr/>
        <a:lstStyle/>
        <a:p>
          <a:pPr rtl="1"/>
          <a:endParaRPr lang="he-IL">
            <a:ln>
              <a:noFill/>
            </a:ln>
            <a:solidFill>
              <a:schemeClr val="bg1"/>
            </a:solidFill>
          </a:endParaRPr>
        </a:p>
      </dgm:t>
    </dgm:pt>
    <dgm:pt modelId="{AC8A15E2-63AA-4B48-B0BD-FEDEA7CE34C9}">
      <dgm:prSet phldrT="[Text]" custT="1"/>
      <dgm:spPr>
        <a:solidFill>
          <a:schemeClr val="tx1">
            <a:lumMod val="85000"/>
            <a:lumOff val="15000"/>
          </a:schemeClr>
        </a:solidFill>
      </dgm:spPr>
      <dgm:t>
        <a:bodyPr/>
        <a:lstStyle/>
        <a:p>
          <a:pPr rtl="1"/>
          <a:r>
            <a:rPr lang="en-US" sz="1400" b="0" dirty="0">
              <a:ln>
                <a:noFill/>
              </a:ln>
              <a:solidFill>
                <a:schemeClr val="bg1"/>
              </a:solidFill>
            </a:rPr>
            <a:t>Year</a:t>
          </a:r>
          <a:endParaRPr lang="he-IL" sz="1400" b="0" dirty="0">
            <a:ln>
              <a:noFill/>
            </a:ln>
            <a:solidFill>
              <a:schemeClr val="bg1"/>
            </a:solidFill>
          </a:endParaRPr>
        </a:p>
      </dgm:t>
    </dgm:pt>
    <dgm:pt modelId="{7AE08FA0-49F1-47F2-8EEF-C4E2ED4EE928}" type="parTrans" cxnId="{36B43434-18DE-4740-86DC-DEBD52E4A5FA}">
      <dgm:prSet/>
      <dgm:spPr/>
      <dgm:t>
        <a:bodyPr/>
        <a:lstStyle/>
        <a:p>
          <a:pPr rtl="1"/>
          <a:endParaRPr lang="he-IL">
            <a:ln>
              <a:noFill/>
            </a:ln>
            <a:solidFill>
              <a:schemeClr val="bg1"/>
            </a:solidFill>
          </a:endParaRPr>
        </a:p>
      </dgm:t>
    </dgm:pt>
    <dgm:pt modelId="{EC615F32-E3C2-45AC-B4E5-DE4DE9C7DC30}" type="sibTrans" cxnId="{36B43434-18DE-4740-86DC-DEBD52E4A5FA}">
      <dgm:prSet/>
      <dgm:spPr/>
      <dgm:t>
        <a:bodyPr/>
        <a:lstStyle/>
        <a:p>
          <a:pPr rtl="1"/>
          <a:endParaRPr lang="he-IL">
            <a:ln>
              <a:noFill/>
            </a:ln>
            <a:solidFill>
              <a:schemeClr val="bg1"/>
            </a:solidFill>
          </a:endParaRPr>
        </a:p>
      </dgm:t>
    </dgm:pt>
    <dgm:pt modelId="{0D422B71-DAB3-4D07-A2C7-B278EA4B97B4}">
      <dgm:prSet phldrT="[Text]" custT="1"/>
      <dgm:spPr>
        <a:solidFill>
          <a:schemeClr val="tx1">
            <a:lumMod val="85000"/>
            <a:lumOff val="15000"/>
          </a:schemeClr>
        </a:solidFill>
      </dgm:spPr>
      <dgm:t>
        <a:bodyPr/>
        <a:lstStyle/>
        <a:p>
          <a:pPr rtl="1"/>
          <a:r>
            <a:rPr lang="en-US" sz="1400" b="0" dirty="0">
              <a:ln>
                <a:noFill/>
              </a:ln>
              <a:solidFill>
                <a:schemeClr val="bg1"/>
              </a:solidFill>
            </a:rPr>
            <a:t>MVP Prospect</a:t>
          </a:r>
          <a:endParaRPr lang="he-IL" sz="1400" b="0" dirty="0">
            <a:ln>
              <a:noFill/>
            </a:ln>
            <a:solidFill>
              <a:schemeClr val="bg1"/>
            </a:solidFill>
          </a:endParaRPr>
        </a:p>
      </dgm:t>
    </dgm:pt>
    <dgm:pt modelId="{66020FC3-6182-4285-8C94-F010BE80EC67}" type="parTrans" cxnId="{F6B1D3DC-3FD0-4045-B3C4-1CAA381A6C79}">
      <dgm:prSet/>
      <dgm:spPr/>
      <dgm:t>
        <a:bodyPr/>
        <a:lstStyle/>
        <a:p>
          <a:pPr rtl="1"/>
          <a:endParaRPr lang="he-IL">
            <a:ln>
              <a:noFill/>
            </a:ln>
            <a:solidFill>
              <a:schemeClr val="bg1"/>
            </a:solidFill>
          </a:endParaRPr>
        </a:p>
      </dgm:t>
    </dgm:pt>
    <dgm:pt modelId="{B5B109CE-C930-4FF5-BFCF-86DA53998969}" type="sibTrans" cxnId="{F6B1D3DC-3FD0-4045-B3C4-1CAA381A6C79}">
      <dgm:prSet/>
      <dgm:spPr/>
      <dgm:t>
        <a:bodyPr/>
        <a:lstStyle/>
        <a:p>
          <a:pPr rtl="1"/>
          <a:endParaRPr lang="he-IL">
            <a:ln>
              <a:noFill/>
            </a:ln>
            <a:solidFill>
              <a:schemeClr val="bg1"/>
            </a:solidFill>
          </a:endParaRPr>
        </a:p>
      </dgm:t>
    </dgm:pt>
    <dgm:pt modelId="{757C40E8-DA61-4C86-85DA-C3EDF3EF2651}" type="pres">
      <dgm:prSet presAssocID="{F5CFAF05-4D38-4462-981A-2B61649F0E37}" presName="diagram" presStyleCnt="0">
        <dgm:presLayoutVars>
          <dgm:dir/>
          <dgm:resizeHandles val="exact"/>
        </dgm:presLayoutVars>
      </dgm:prSet>
      <dgm:spPr/>
    </dgm:pt>
    <dgm:pt modelId="{129252D3-B0BE-4368-87BE-BA6F42094090}" type="pres">
      <dgm:prSet presAssocID="{ACD784A8-F7EB-42F7-B107-F77783EF4C8C}" presName="node" presStyleLbl="node1" presStyleIdx="0" presStyleCnt="20">
        <dgm:presLayoutVars>
          <dgm:bulletEnabled val="1"/>
        </dgm:presLayoutVars>
      </dgm:prSet>
      <dgm:spPr/>
    </dgm:pt>
    <dgm:pt modelId="{E535DCED-26C4-4E8C-94F5-F9072F054D8E}" type="pres">
      <dgm:prSet presAssocID="{815DFA51-63A4-4206-94F2-3C09B2061A6A}" presName="sibTrans" presStyleCnt="0"/>
      <dgm:spPr/>
    </dgm:pt>
    <dgm:pt modelId="{CA57C070-894E-48BE-B671-68E5AAE83B24}" type="pres">
      <dgm:prSet presAssocID="{7ED5FDDE-9B7E-4352-A8EE-E6C095CFD086}" presName="node" presStyleLbl="node1" presStyleIdx="1" presStyleCnt="20">
        <dgm:presLayoutVars>
          <dgm:bulletEnabled val="1"/>
        </dgm:presLayoutVars>
      </dgm:prSet>
      <dgm:spPr/>
    </dgm:pt>
    <dgm:pt modelId="{D50DB8F2-7A59-47C0-AF98-6B47EB28BB99}" type="pres">
      <dgm:prSet presAssocID="{A98D93C8-5F51-427B-B566-12566D02EA18}" presName="sibTrans" presStyleCnt="0"/>
      <dgm:spPr/>
    </dgm:pt>
    <dgm:pt modelId="{92F91DE1-43E8-4BB3-8FEE-4A2F7E5E25BE}" type="pres">
      <dgm:prSet presAssocID="{EA8E263F-4354-44D2-AEA0-C3E653D8711B}" presName="node" presStyleLbl="node1" presStyleIdx="2" presStyleCnt="20">
        <dgm:presLayoutVars>
          <dgm:bulletEnabled val="1"/>
        </dgm:presLayoutVars>
      </dgm:prSet>
      <dgm:spPr/>
    </dgm:pt>
    <dgm:pt modelId="{24207FF3-642E-470B-87EC-FCAEC9F36403}" type="pres">
      <dgm:prSet presAssocID="{461B7847-9E69-4944-A19C-03B4D4A19DC3}" presName="sibTrans" presStyleCnt="0"/>
      <dgm:spPr/>
    </dgm:pt>
    <dgm:pt modelId="{B3F61B2F-9D61-4B02-B062-CEE75DA7D94E}" type="pres">
      <dgm:prSet presAssocID="{EBF8D8F7-895F-4440-9FC8-51D04D4DCEEB}" presName="node" presStyleLbl="node1" presStyleIdx="3" presStyleCnt="20">
        <dgm:presLayoutVars>
          <dgm:bulletEnabled val="1"/>
        </dgm:presLayoutVars>
      </dgm:prSet>
      <dgm:spPr/>
    </dgm:pt>
    <dgm:pt modelId="{6F3D21AA-1D42-4703-A189-D89CE303108C}" type="pres">
      <dgm:prSet presAssocID="{8AC6ECC8-E711-4679-969E-519EC6BB2905}" presName="sibTrans" presStyleCnt="0"/>
      <dgm:spPr/>
    </dgm:pt>
    <dgm:pt modelId="{1A05AB6A-579C-4784-B3FA-7BDB35D10E17}" type="pres">
      <dgm:prSet presAssocID="{58F6D2F1-2932-46D4-BCA2-6C429167811A}" presName="node" presStyleLbl="node1" presStyleIdx="4" presStyleCnt="20">
        <dgm:presLayoutVars>
          <dgm:bulletEnabled val="1"/>
        </dgm:presLayoutVars>
      </dgm:prSet>
      <dgm:spPr/>
    </dgm:pt>
    <dgm:pt modelId="{DB39A9E6-5F47-4C86-9FA9-1C986D3D0514}" type="pres">
      <dgm:prSet presAssocID="{24F9A920-3518-4217-BA92-0FE806689A94}" presName="sibTrans" presStyleCnt="0"/>
      <dgm:spPr/>
    </dgm:pt>
    <dgm:pt modelId="{C7E5C237-CCE1-4CA8-A9F3-A925187C1A08}" type="pres">
      <dgm:prSet presAssocID="{870AF158-99F9-4C86-A168-6F8A3E1CF565}" presName="node" presStyleLbl="node1" presStyleIdx="5" presStyleCnt="20">
        <dgm:presLayoutVars>
          <dgm:bulletEnabled val="1"/>
        </dgm:presLayoutVars>
      </dgm:prSet>
      <dgm:spPr/>
    </dgm:pt>
    <dgm:pt modelId="{FE073E47-89F4-4786-8B67-8B423D6F00CC}" type="pres">
      <dgm:prSet presAssocID="{AA6C1570-D301-4855-80EE-5423D9AA451C}" presName="sibTrans" presStyleCnt="0"/>
      <dgm:spPr/>
    </dgm:pt>
    <dgm:pt modelId="{2764EE8B-024D-40EB-815E-23C528CCEC9C}" type="pres">
      <dgm:prSet presAssocID="{3F7CD4F2-1DA5-4E83-B0BD-E26019ABCEE3}" presName="node" presStyleLbl="node1" presStyleIdx="6" presStyleCnt="20">
        <dgm:presLayoutVars>
          <dgm:bulletEnabled val="1"/>
        </dgm:presLayoutVars>
      </dgm:prSet>
      <dgm:spPr/>
    </dgm:pt>
    <dgm:pt modelId="{49F54554-1878-452D-9877-3FDD0F17CEF7}" type="pres">
      <dgm:prSet presAssocID="{140AE6BD-1575-41D0-B704-9D33FA849C70}" presName="sibTrans" presStyleCnt="0"/>
      <dgm:spPr/>
    </dgm:pt>
    <dgm:pt modelId="{B80E54DD-25DC-49FB-864A-8319BB8515FE}" type="pres">
      <dgm:prSet presAssocID="{CCCA209F-BF8B-4EE8-AD7D-71A8CF49C2B2}" presName="node" presStyleLbl="node1" presStyleIdx="7" presStyleCnt="20">
        <dgm:presLayoutVars>
          <dgm:bulletEnabled val="1"/>
        </dgm:presLayoutVars>
      </dgm:prSet>
      <dgm:spPr/>
    </dgm:pt>
    <dgm:pt modelId="{B97DA2D5-69E7-435F-A47C-D3530028B8E8}" type="pres">
      <dgm:prSet presAssocID="{CD272FD2-6607-49C6-AFB8-AC5E2BCAFC0A}" presName="sibTrans" presStyleCnt="0"/>
      <dgm:spPr/>
    </dgm:pt>
    <dgm:pt modelId="{5C71535A-FBF3-40C2-9EC8-9301E04CFC3D}" type="pres">
      <dgm:prSet presAssocID="{105933D0-2D18-4C33-94D5-F3027221582A}" presName="node" presStyleLbl="node1" presStyleIdx="8" presStyleCnt="20">
        <dgm:presLayoutVars>
          <dgm:bulletEnabled val="1"/>
        </dgm:presLayoutVars>
      </dgm:prSet>
      <dgm:spPr/>
    </dgm:pt>
    <dgm:pt modelId="{A965B1A4-22F0-4591-810B-40D5F5BB8AA1}" type="pres">
      <dgm:prSet presAssocID="{A287AF98-60EA-4E96-B508-70C5A70B3611}" presName="sibTrans" presStyleCnt="0"/>
      <dgm:spPr/>
    </dgm:pt>
    <dgm:pt modelId="{B68CD77E-09D8-4298-B02B-69B5B4D1CC4F}" type="pres">
      <dgm:prSet presAssocID="{72EDF338-CBF4-41F7-9D1F-71840F4B0883}" presName="node" presStyleLbl="node1" presStyleIdx="9" presStyleCnt="20">
        <dgm:presLayoutVars>
          <dgm:bulletEnabled val="1"/>
        </dgm:presLayoutVars>
      </dgm:prSet>
      <dgm:spPr/>
    </dgm:pt>
    <dgm:pt modelId="{0F083803-2E38-4800-BAFD-383EE6CF8533}" type="pres">
      <dgm:prSet presAssocID="{12ADD39F-7EAF-444E-8D02-BB9A556527F1}" presName="sibTrans" presStyleCnt="0"/>
      <dgm:spPr/>
    </dgm:pt>
    <dgm:pt modelId="{6A694474-C070-43C9-8E7E-1FBF0DA7ECC4}" type="pres">
      <dgm:prSet presAssocID="{8144DA25-6F5A-480A-B6D3-7CD50010ED22}" presName="node" presStyleLbl="node1" presStyleIdx="10" presStyleCnt="20">
        <dgm:presLayoutVars>
          <dgm:bulletEnabled val="1"/>
        </dgm:presLayoutVars>
      </dgm:prSet>
      <dgm:spPr/>
    </dgm:pt>
    <dgm:pt modelId="{0B4CA971-7101-4929-8856-563E27554665}" type="pres">
      <dgm:prSet presAssocID="{0E46F723-ADB7-4878-B14E-589199DC9689}" presName="sibTrans" presStyleCnt="0"/>
      <dgm:spPr/>
    </dgm:pt>
    <dgm:pt modelId="{7959DD3C-C230-4548-B128-8D57139D10D6}" type="pres">
      <dgm:prSet presAssocID="{35FED91F-5BDD-4D57-93BE-5B73D2683D13}" presName="node" presStyleLbl="node1" presStyleIdx="11" presStyleCnt="20">
        <dgm:presLayoutVars>
          <dgm:bulletEnabled val="1"/>
        </dgm:presLayoutVars>
      </dgm:prSet>
      <dgm:spPr/>
    </dgm:pt>
    <dgm:pt modelId="{DF522BF2-C1C7-439D-825C-D5581D53C0F1}" type="pres">
      <dgm:prSet presAssocID="{1A9BF0BC-8069-4872-B650-3E1EA8CB8FE5}" presName="sibTrans" presStyleCnt="0"/>
      <dgm:spPr/>
    </dgm:pt>
    <dgm:pt modelId="{1B735B06-9C18-4CCD-B641-F539F8DBE3F5}" type="pres">
      <dgm:prSet presAssocID="{C40D79A9-43CA-4421-B2AC-6612A875E8EF}" presName="node" presStyleLbl="node1" presStyleIdx="12" presStyleCnt="20">
        <dgm:presLayoutVars>
          <dgm:bulletEnabled val="1"/>
        </dgm:presLayoutVars>
      </dgm:prSet>
      <dgm:spPr/>
    </dgm:pt>
    <dgm:pt modelId="{ED2A0B17-5673-4DE9-845C-A95FCAEDF5F9}" type="pres">
      <dgm:prSet presAssocID="{1EF820B2-5D58-4176-A80C-9966AA1D332A}" presName="sibTrans" presStyleCnt="0"/>
      <dgm:spPr/>
    </dgm:pt>
    <dgm:pt modelId="{23887A71-A5C5-4F03-AF5E-D04670F3FC4C}" type="pres">
      <dgm:prSet presAssocID="{785A5420-EC6B-4FDB-A26F-4702C144A62F}" presName="node" presStyleLbl="node1" presStyleIdx="13" presStyleCnt="20">
        <dgm:presLayoutVars>
          <dgm:bulletEnabled val="1"/>
        </dgm:presLayoutVars>
      </dgm:prSet>
      <dgm:spPr/>
    </dgm:pt>
    <dgm:pt modelId="{28651C6A-D436-41D6-A267-7D24980AC1EE}" type="pres">
      <dgm:prSet presAssocID="{195C6594-66A8-47A2-A6E7-44F74BA8DC54}" presName="sibTrans" presStyleCnt="0"/>
      <dgm:spPr/>
    </dgm:pt>
    <dgm:pt modelId="{C0CB24D3-C023-4D6B-A152-85C7B4A9CF4C}" type="pres">
      <dgm:prSet presAssocID="{EAFD5014-4EF5-4981-B85D-1E0729258257}" presName="node" presStyleLbl="node1" presStyleIdx="14" presStyleCnt="20">
        <dgm:presLayoutVars>
          <dgm:bulletEnabled val="1"/>
        </dgm:presLayoutVars>
      </dgm:prSet>
      <dgm:spPr/>
    </dgm:pt>
    <dgm:pt modelId="{70724F42-B746-46C9-9EA6-A91C250383DD}" type="pres">
      <dgm:prSet presAssocID="{1A62045B-F59B-40F0-9A93-F41EA7AA78EC}" presName="sibTrans" presStyleCnt="0"/>
      <dgm:spPr/>
    </dgm:pt>
    <dgm:pt modelId="{DDA3250C-5DC5-49F4-915D-1BA734A9EBE1}" type="pres">
      <dgm:prSet presAssocID="{703C9B05-D11F-4DB3-8BAA-975AECED476B}" presName="node" presStyleLbl="node1" presStyleIdx="15" presStyleCnt="20">
        <dgm:presLayoutVars>
          <dgm:bulletEnabled val="1"/>
        </dgm:presLayoutVars>
      </dgm:prSet>
      <dgm:spPr/>
    </dgm:pt>
    <dgm:pt modelId="{EF0E4EA5-7B77-4A8E-BAC5-517AA687DED2}" type="pres">
      <dgm:prSet presAssocID="{F658C350-BA6B-4B1F-90F3-2CD155500207}" presName="sibTrans" presStyleCnt="0"/>
      <dgm:spPr/>
    </dgm:pt>
    <dgm:pt modelId="{855A2251-A34F-4E6F-B6DA-E3B270A0EAD5}" type="pres">
      <dgm:prSet presAssocID="{A88B90C3-0743-4424-936E-AFBB29E817D3}" presName="node" presStyleLbl="node1" presStyleIdx="16" presStyleCnt="20">
        <dgm:presLayoutVars>
          <dgm:bulletEnabled val="1"/>
        </dgm:presLayoutVars>
      </dgm:prSet>
      <dgm:spPr/>
    </dgm:pt>
    <dgm:pt modelId="{11D7042F-2FC2-4787-8091-B4FBE1EAE537}" type="pres">
      <dgm:prSet presAssocID="{49A9B8EE-D736-440B-B489-A169E6344A67}" presName="sibTrans" presStyleCnt="0"/>
      <dgm:spPr/>
    </dgm:pt>
    <dgm:pt modelId="{4B283918-3E53-4A6D-93DB-6542337B644F}" type="pres">
      <dgm:prSet presAssocID="{4F1C2ADA-90F1-4163-A506-A476A427142A}" presName="node" presStyleLbl="node1" presStyleIdx="17" presStyleCnt="20">
        <dgm:presLayoutVars>
          <dgm:bulletEnabled val="1"/>
        </dgm:presLayoutVars>
      </dgm:prSet>
      <dgm:spPr/>
    </dgm:pt>
    <dgm:pt modelId="{122F65C6-BB4A-4CDE-B9BC-9D217621BE0B}" type="pres">
      <dgm:prSet presAssocID="{D011A5CD-DB6F-4720-9A28-5033756BD9A1}" presName="sibTrans" presStyleCnt="0"/>
      <dgm:spPr/>
    </dgm:pt>
    <dgm:pt modelId="{3CF76E95-043B-4BEE-B4E4-A1AB20DD6645}" type="pres">
      <dgm:prSet presAssocID="{AC8A15E2-63AA-4B48-B0BD-FEDEA7CE34C9}" presName="node" presStyleLbl="node1" presStyleIdx="18" presStyleCnt="20">
        <dgm:presLayoutVars>
          <dgm:bulletEnabled val="1"/>
        </dgm:presLayoutVars>
      </dgm:prSet>
      <dgm:spPr/>
    </dgm:pt>
    <dgm:pt modelId="{4C5D1DE0-28D3-427B-A1AB-BA3F7C0F0BC6}" type="pres">
      <dgm:prSet presAssocID="{EC615F32-E3C2-45AC-B4E5-DE4DE9C7DC30}" presName="sibTrans" presStyleCnt="0"/>
      <dgm:spPr/>
    </dgm:pt>
    <dgm:pt modelId="{CE7F5EE4-745C-41AA-BDE4-3381F1F6A95C}" type="pres">
      <dgm:prSet presAssocID="{0D422B71-DAB3-4D07-A2C7-B278EA4B97B4}" presName="node" presStyleLbl="node1" presStyleIdx="19" presStyleCnt="20">
        <dgm:presLayoutVars>
          <dgm:bulletEnabled val="1"/>
        </dgm:presLayoutVars>
      </dgm:prSet>
      <dgm:spPr/>
    </dgm:pt>
  </dgm:ptLst>
  <dgm:cxnLst>
    <dgm:cxn modelId="{0A5DA601-16E5-44D5-8001-81AAB146213F}" srcId="{F5CFAF05-4D38-4462-981A-2B61649F0E37}" destId="{703C9B05-D11F-4DB3-8BAA-975AECED476B}" srcOrd="15" destOrd="0" parTransId="{E77A1D25-DD4D-4896-8144-2EC921D4CE04}" sibTransId="{F658C350-BA6B-4B1F-90F3-2CD155500207}"/>
    <dgm:cxn modelId="{8B5CE007-2247-413A-9669-AE1CEF311C00}" srcId="{F5CFAF05-4D38-4462-981A-2B61649F0E37}" destId="{CCCA209F-BF8B-4EE8-AD7D-71A8CF49C2B2}" srcOrd="7" destOrd="0" parTransId="{863E7BB2-7B72-44E1-ABCD-95D4E652C9E3}" sibTransId="{CD272FD2-6607-49C6-AFB8-AC5E2BCAFC0A}"/>
    <dgm:cxn modelId="{2B404E0A-DCED-42B3-95D9-F46D05A6819C}" type="presOf" srcId="{870AF158-99F9-4C86-A168-6F8A3E1CF565}" destId="{C7E5C237-CCE1-4CA8-A9F3-A925187C1A08}" srcOrd="0" destOrd="0" presId="urn:microsoft.com/office/officeart/2005/8/layout/default"/>
    <dgm:cxn modelId="{CD917114-D59C-4DD4-9C34-C5024B4CB407}" type="presOf" srcId="{C40D79A9-43CA-4421-B2AC-6612A875E8EF}" destId="{1B735B06-9C18-4CCD-B641-F539F8DBE3F5}" srcOrd="0" destOrd="0" presId="urn:microsoft.com/office/officeart/2005/8/layout/default"/>
    <dgm:cxn modelId="{780EAF15-8EF9-4947-8B59-11BEF0476BA0}" type="presOf" srcId="{785A5420-EC6B-4FDB-A26F-4702C144A62F}" destId="{23887A71-A5C5-4F03-AF5E-D04670F3FC4C}" srcOrd="0" destOrd="0" presId="urn:microsoft.com/office/officeart/2005/8/layout/default"/>
    <dgm:cxn modelId="{C175BB1C-590F-4426-9923-99FC63FFA6BB}" type="presOf" srcId="{7ED5FDDE-9B7E-4352-A8EE-E6C095CFD086}" destId="{CA57C070-894E-48BE-B671-68E5AAE83B24}" srcOrd="0" destOrd="0" presId="urn:microsoft.com/office/officeart/2005/8/layout/default"/>
    <dgm:cxn modelId="{85B13F1D-8CF4-4A0B-88F7-0543173B938F}" srcId="{F5CFAF05-4D38-4462-981A-2B61649F0E37}" destId="{EA8E263F-4354-44D2-AEA0-C3E653D8711B}" srcOrd="2" destOrd="0" parTransId="{BD37527B-647D-41EE-BED5-3940A4CD1D5E}" sibTransId="{461B7847-9E69-4944-A19C-03B4D4A19DC3}"/>
    <dgm:cxn modelId="{B012B125-2492-45EC-A24A-E3B3BC0D7A23}" type="presOf" srcId="{4F1C2ADA-90F1-4163-A506-A476A427142A}" destId="{4B283918-3E53-4A6D-93DB-6542337B644F}" srcOrd="0" destOrd="0" presId="urn:microsoft.com/office/officeart/2005/8/layout/default"/>
    <dgm:cxn modelId="{9E2DDD25-3F2E-405E-8491-AEF482DBB936}" type="presOf" srcId="{EAFD5014-4EF5-4981-B85D-1E0729258257}" destId="{C0CB24D3-C023-4D6B-A152-85C7B4A9CF4C}" srcOrd="0" destOrd="0" presId="urn:microsoft.com/office/officeart/2005/8/layout/default"/>
    <dgm:cxn modelId="{36B43434-18DE-4740-86DC-DEBD52E4A5FA}" srcId="{F5CFAF05-4D38-4462-981A-2B61649F0E37}" destId="{AC8A15E2-63AA-4B48-B0BD-FEDEA7CE34C9}" srcOrd="18" destOrd="0" parTransId="{7AE08FA0-49F1-47F2-8EEF-C4E2ED4EE928}" sibTransId="{EC615F32-E3C2-45AC-B4E5-DE4DE9C7DC30}"/>
    <dgm:cxn modelId="{B14A4A37-FFED-42D8-9A04-6A581105731A}" srcId="{F5CFAF05-4D38-4462-981A-2B61649F0E37}" destId="{72EDF338-CBF4-41F7-9D1F-71840F4B0883}" srcOrd="9" destOrd="0" parTransId="{7FB7F1F5-C5DF-42F2-9523-D5F5DFFF7499}" sibTransId="{12ADD39F-7EAF-444E-8D02-BB9A556527F1}"/>
    <dgm:cxn modelId="{FC9EFC3E-BC42-40D9-A31B-4318E51D55E5}" srcId="{F5CFAF05-4D38-4462-981A-2B61649F0E37}" destId="{ACD784A8-F7EB-42F7-B107-F77783EF4C8C}" srcOrd="0" destOrd="0" parTransId="{FA5D6C72-55EB-40AC-9FE6-F9E7E85DC5E5}" sibTransId="{815DFA51-63A4-4206-94F2-3C09B2061A6A}"/>
    <dgm:cxn modelId="{E8E6B43F-4970-4A02-9BA8-D292D9B50E50}" type="presOf" srcId="{8144DA25-6F5A-480A-B6D3-7CD50010ED22}" destId="{6A694474-C070-43C9-8E7E-1FBF0DA7ECC4}" srcOrd="0" destOrd="0" presId="urn:microsoft.com/office/officeart/2005/8/layout/default"/>
    <dgm:cxn modelId="{CBAC465D-6D79-475B-974E-ECE74ABF83FC}" srcId="{F5CFAF05-4D38-4462-981A-2B61649F0E37}" destId="{58F6D2F1-2932-46D4-BCA2-6C429167811A}" srcOrd="4" destOrd="0" parTransId="{6E07068F-532C-458B-BE77-C7F7538EAFEC}" sibTransId="{24F9A920-3518-4217-BA92-0FE806689A94}"/>
    <dgm:cxn modelId="{042CDA47-5C81-4EDE-BDB5-F32791D45509}" type="presOf" srcId="{ACD784A8-F7EB-42F7-B107-F77783EF4C8C}" destId="{129252D3-B0BE-4368-87BE-BA6F42094090}" srcOrd="0" destOrd="0" presId="urn:microsoft.com/office/officeart/2005/8/layout/default"/>
    <dgm:cxn modelId="{ED4CFE48-EAE8-4937-813A-30A6FD256D33}" srcId="{F5CFAF05-4D38-4462-981A-2B61649F0E37}" destId="{785A5420-EC6B-4FDB-A26F-4702C144A62F}" srcOrd="13" destOrd="0" parTransId="{B1EF2369-606F-4FE0-A9EC-851F68F17841}" sibTransId="{195C6594-66A8-47A2-A6E7-44F74BA8DC54}"/>
    <dgm:cxn modelId="{2A752969-C058-4455-9B51-9FDD2842FABA}" type="presOf" srcId="{35FED91F-5BDD-4D57-93BE-5B73D2683D13}" destId="{7959DD3C-C230-4548-B128-8D57139D10D6}" srcOrd="0" destOrd="0" presId="urn:microsoft.com/office/officeart/2005/8/layout/default"/>
    <dgm:cxn modelId="{8B8B914D-20CA-441D-B2DE-67E65C5299AA}" type="presOf" srcId="{F5CFAF05-4D38-4462-981A-2B61649F0E37}" destId="{757C40E8-DA61-4C86-85DA-C3EDF3EF2651}" srcOrd="0" destOrd="0" presId="urn:microsoft.com/office/officeart/2005/8/layout/default"/>
    <dgm:cxn modelId="{B53DDE6E-2DF0-4B84-ACF4-43221AB32459}" srcId="{F5CFAF05-4D38-4462-981A-2B61649F0E37}" destId="{4F1C2ADA-90F1-4163-A506-A476A427142A}" srcOrd="17" destOrd="0" parTransId="{5E700A0F-492D-4E38-A751-8FC3944002E5}" sibTransId="{D011A5CD-DB6F-4720-9A28-5033756BD9A1}"/>
    <dgm:cxn modelId="{80531851-ECB4-4308-BCBE-5BB830C54B03}" srcId="{F5CFAF05-4D38-4462-981A-2B61649F0E37}" destId="{EAFD5014-4EF5-4981-B85D-1E0729258257}" srcOrd="14" destOrd="0" parTransId="{2980314E-4482-46DC-9AC4-2CDCA16C7584}" sibTransId="{1A62045B-F59B-40F0-9A93-F41EA7AA78EC}"/>
    <dgm:cxn modelId="{1B4E8771-D5DC-4DEB-B96F-AA2B28FC6494}" type="presOf" srcId="{58F6D2F1-2932-46D4-BCA2-6C429167811A}" destId="{1A05AB6A-579C-4784-B3FA-7BDB35D10E17}" srcOrd="0" destOrd="0" presId="urn:microsoft.com/office/officeart/2005/8/layout/default"/>
    <dgm:cxn modelId="{F9CDEA76-E3BC-4F22-BE99-8AFE87DE6C5A}" srcId="{F5CFAF05-4D38-4462-981A-2B61649F0E37}" destId="{A88B90C3-0743-4424-936E-AFBB29E817D3}" srcOrd="16" destOrd="0" parTransId="{FD6CC999-DEF4-4004-B807-BD9E3A03F376}" sibTransId="{49A9B8EE-D736-440B-B489-A169E6344A67}"/>
    <dgm:cxn modelId="{1717FA76-603C-4C9F-9DD4-2EC97C474A76}" srcId="{F5CFAF05-4D38-4462-981A-2B61649F0E37}" destId="{105933D0-2D18-4C33-94D5-F3027221582A}" srcOrd="8" destOrd="0" parTransId="{1D0E07B7-80EE-48D9-BFE9-D17BF0911F44}" sibTransId="{A287AF98-60EA-4E96-B508-70C5A70B3611}"/>
    <dgm:cxn modelId="{CD3C6379-9ADB-40D1-BF6B-C69DE2473EA1}" srcId="{F5CFAF05-4D38-4462-981A-2B61649F0E37}" destId="{3F7CD4F2-1DA5-4E83-B0BD-E26019ABCEE3}" srcOrd="6" destOrd="0" parTransId="{DD0D0BE3-4F41-4808-9B16-A266EE17CBE1}" sibTransId="{140AE6BD-1575-41D0-B704-9D33FA849C70}"/>
    <dgm:cxn modelId="{10CED059-1E58-4670-AB4A-598D958CE4A6}" type="presOf" srcId="{CCCA209F-BF8B-4EE8-AD7D-71A8CF49C2B2}" destId="{B80E54DD-25DC-49FB-864A-8319BB8515FE}" srcOrd="0" destOrd="0" presId="urn:microsoft.com/office/officeart/2005/8/layout/default"/>
    <dgm:cxn modelId="{74338E93-7D88-48BA-9A20-59FD6E52919C}" type="presOf" srcId="{0D422B71-DAB3-4D07-A2C7-B278EA4B97B4}" destId="{CE7F5EE4-745C-41AA-BDE4-3381F1F6A95C}" srcOrd="0" destOrd="0" presId="urn:microsoft.com/office/officeart/2005/8/layout/default"/>
    <dgm:cxn modelId="{A88F2EA7-DC18-4DBE-9234-854745FEED71}" srcId="{F5CFAF05-4D38-4462-981A-2B61649F0E37}" destId="{8144DA25-6F5A-480A-B6D3-7CD50010ED22}" srcOrd="10" destOrd="0" parTransId="{CC5E00BF-9103-46BC-AF44-0908D478AA87}" sibTransId="{0E46F723-ADB7-4878-B14E-589199DC9689}"/>
    <dgm:cxn modelId="{8A1923AC-9A1D-4C6D-8B84-203CF5D0BA0D}" type="presOf" srcId="{703C9B05-D11F-4DB3-8BAA-975AECED476B}" destId="{DDA3250C-5DC5-49F4-915D-1BA734A9EBE1}" srcOrd="0" destOrd="0" presId="urn:microsoft.com/office/officeart/2005/8/layout/default"/>
    <dgm:cxn modelId="{492722B9-C961-4AFD-A3FE-C591B4A9332A}" type="presOf" srcId="{3F7CD4F2-1DA5-4E83-B0BD-E26019ABCEE3}" destId="{2764EE8B-024D-40EB-815E-23C528CCEC9C}" srcOrd="0" destOrd="0" presId="urn:microsoft.com/office/officeart/2005/8/layout/default"/>
    <dgm:cxn modelId="{6A1AFAD7-4E85-4ABF-9DD6-40C595097761}" type="presOf" srcId="{A88B90C3-0743-4424-936E-AFBB29E817D3}" destId="{855A2251-A34F-4E6F-B6DA-E3B270A0EAD5}" srcOrd="0" destOrd="0" presId="urn:microsoft.com/office/officeart/2005/8/layout/default"/>
    <dgm:cxn modelId="{F6B1D3DC-3FD0-4045-B3C4-1CAA381A6C79}" srcId="{F5CFAF05-4D38-4462-981A-2B61649F0E37}" destId="{0D422B71-DAB3-4D07-A2C7-B278EA4B97B4}" srcOrd="19" destOrd="0" parTransId="{66020FC3-6182-4285-8C94-F010BE80EC67}" sibTransId="{B5B109CE-C930-4FF5-BFCF-86DA53998969}"/>
    <dgm:cxn modelId="{BD991CDD-CF42-4F3B-87B3-F6CF3B6125E1}" type="presOf" srcId="{105933D0-2D18-4C33-94D5-F3027221582A}" destId="{5C71535A-FBF3-40C2-9EC8-9301E04CFC3D}" srcOrd="0" destOrd="0" presId="urn:microsoft.com/office/officeart/2005/8/layout/default"/>
    <dgm:cxn modelId="{0AEA14E2-EE05-40A8-9434-E476E967E485}" srcId="{F5CFAF05-4D38-4462-981A-2B61649F0E37}" destId="{7ED5FDDE-9B7E-4352-A8EE-E6C095CFD086}" srcOrd="1" destOrd="0" parTransId="{B6F37AE1-C097-427D-AB9C-A9C965752B67}" sibTransId="{A98D93C8-5F51-427B-B566-12566D02EA18}"/>
    <dgm:cxn modelId="{1CB295EB-F0F5-49A4-9006-E04581D8E9D6}" srcId="{F5CFAF05-4D38-4462-981A-2B61649F0E37}" destId="{35FED91F-5BDD-4D57-93BE-5B73D2683D13}" srcOrd="11" destOrd="0" parTransId="{D8394773-B32A-4E70-99D3-A2DDBC9B88A1}" sibTransId="{1A9BF0BC-8069-4872-B650-3E1EA8CB8FE5}"/>
    <dgm:cxn modelId="{52A982EE-66DF-4819-8822-85EF5D304B9C}" type="presOf" srcId="{72EDF338-CBF4-41F7-9D1F-71840F4B0883}" destId="{B68CD77E-09D8-4298-B02B-69B5B4D1CC4F}" srcOrd="0" destOrd="0" presId="urn:microsoft.com/office/officeart/2005/8/layout/default"/>
    <dgm:cxn modelId="{28756AF0-98B3-4B1B-8499-0B58D3272191}" type="presOf" srcId="{EA8E263F-4354-44D2-AEA0-C3E653D8711B}" destId="{92F91DE1-43E8-4BB3-8FEE-4A2F7E5E25BE}" srcOrd="0" destOrd="0" presId="urn:microsoft.com/office/officeart/2005/8/layout/default"/>
    <dgm:cxn modelId="{F9AE9FF6-3147-4599-93D8-E4EBFB815187}" srcId="{F5CFAF05-4D38-4462-981A-2B61649F0E37}" destId="{EBF8D8F7-895F-4440-9FC8-51D04D4DCEEB}" srcOrd="3" destOrd="0" parTransId="{76D8A72C-0FD7-41CC-A297-26EA280831F5}" sibTransId="{8AC6ECC8-E711-4679-969E-519EC6BB2905}"/>
    <dgm:cxn modelId="{DB2289FB-CD92-4E1A-8E52-7EF2FF965ED0}" type="presOf" srcId="{AC8A15E2-63AA-4B48-B0BD-FEDEA7CE34C9}" destId="{3CF76E95-043B-4BEE-B4E4-A1AB20DD6645}" srcOrd="0" destOrd="0" presId="urn:microsoft.com/office/officeart/2005/8/layout/default"/>
    <dgm:cxn modelId="{A46482FD-8B5E-4B63-A4ED-D16056D82426}" srcId="{F5CFAF05-4D38-4462-981A-2B61649F0E37}" destId="{C40D79A9-43CA-4421-B2AC-6612A875E8EF}" srcOrd="12" destOrd="0" parTransId="{5FBABAC3-F953-4C89-8A9A-4E1384D4ED91}" sibTransId="{1EF820B2-5D58-4176-A80C-9966AA1D332A}"/>
    <dgm:cxn modelId="{D7F3E0FE-753D-4BC5-9C3A-CBB7D2B44C16}" srcId="{F5CFAF05-4D38-4462-981A-2B61649F0E37}" destId="{870AF158-99F9-4C86-A168-6F8A3E1CF565}" srcOrd="5" destOrd="0" parTransId="{6AACFFC5-4C18-4E4B-9AC7-120520FEE18F}" sibTransId="{AA6C1570-D301-4855-80EE-5423D9AA451C}"/>
    <dgm:cxn modelId="{960E20FF-C728-4CA7-B59D-46F0883CA3F7}" type="presOf" srcId="{EBF8D8F7-895F-4440-9FC8-51D04D4DCEEB}" destId="{B3F61B2F-9D61-4B02-B062-CEE75DA7D94E}" srcOrd="0" destOrd="0" presId="urn:microsoft.com/office/officeart/2005/8/layout/default"/>
    <dgm:cxn modelId="{F486396B-5930-4488-B4EC-706F964CF12B}" type="presParOf" srcId="{757C40E8-DA61-4C86-85DA-C3EDF3EF2651}" destId="{129252D3-B0BE-4368-87BE-BA6F42094090}" srcOrd="0" destOrd="0" presId="urn:microsoft.com/office/officeart/2005/8/layout/default"/>
    <dgm:cxn modelId="{3C66109B-6B44-4297-93FB-6C4F3B9D6562}" type="presParOf" srcId="{757C40E8-DA61-4C86-85DA-C3EDF3EF2651}" destId="{E535DCED-26C4-4E8C-94F5-F9072F054D8E}" srcOrd="1" destOrd="0" presId="urn:microsoft.com/office/officeart/2005/8/layout/default"/>
    <dgm:cxn modelId="{EB4956A8-AD53-40C1-82E3-24DE5422B7B7}" type="presParOf" srcId="{757C40E8-DA61-4C86-85DA-C3EDF3EF2651}" destId="{CA57C070-894E-48BE-B671-68E5AAE83B24}" srcOrd="2" destOrd="0" presId="urn:microsoft.com/office/officeart/2005/8/layout/default"/>
    <dgm:cxn modelId="{87A923C1-B6BE-4BE9-84DF-8F5200B9D8B8}" type="presParOf" srcId="{757C40E8-DA61-4C86-85DA-C3EDF3EF2651}" destId="{D50DB8F2-7A59-47C0-AF98-6B47EB28BB99}" srcOrd="3" destOrd="0" presId="urn:microsoft.com/office/officeart/2005/8/layout/default"/>
    <dgm:cxn modelId="{E89A582A-8A0F-4FC6-9670-11B29B1DF479}" type="presParOf" srcId="{757C40E8-DA61-4C86-85DA-C3EDF3EF2651}" destId="{92F91DE1-43E8-4BB3-8FEE-4A2F7E5E25BE}" srcOrd="4" destOrd="0" presId="urn:microsoft.com/office/officeart/2005/8/layout/default"/>
    <dgm:cxn modelId="{1811C4EF-B91B-4AD6-8286-AE6F4494036B}" type="presParOf" srcId="{757C40E8-DA61-4C86-85DA-C3EDF3EF2651}" destId="{24207FF3-642E-470B-87EC-FCAEC9F36403}" srcOrd="5" destOrd="0" presId="urn:microsoft.com/office/officeart/2005/8/layout/default"/>
    <dgm:cxn modelId="{3928E2CA-40CA-4392-B11B-AE7E311A2FF1}" type="presParOf" srcId="{757C40E8-DA61-4C86-85DA-C3EDF3EF2651}" destId="{B3F61B2F-9D61-4B02-B062-CEE75DA7D94E}" srcOrd="6" destOrd="0" presId="urn:microsoft.com/office/officeart/2005/8/layout/default"/>
    <dgm:cxn modelId="{FF6F054F-E854-45F0-B387-20A065C8492E}" type="presParOf" srcId="{757C40E8-DA61-4C86-85DA-C3EDF3EF2651}" destId="{6F3D21AA-1D42-4703-A189-D89CE303108C}" srcOrd="7" destOrd="0" presId="urn:microsoft.com/office/officeart/2005/8/layout/default"/>
    <dgm:cxn modelId="{2CDB5A19-8FE2-44DE-94D1-8B19A15E61E7}" type="presParOf" srcId="{757C40E8-DA61-4C86-85DA-C3EDF3EF2651}" destId="{1A05AB6A-579C-4784-B3FA-7BDB35D10E17}" srcOrd="8" destOrd="0" presId="urn:microsoft.com/office/officeart/2005/8/layout/default"/>
    <dgm:cxn modelId="{7F8B8340-9DDB-4B99-8FD9-AB5BC8E860EC}" type="presParOf" srcId="{757C40E8-DA61-4C86-85DA-C3EDF3EF2651}" destId="{DB39A9E6-5F47-4C86-9FA9-1C986D3D0514}" srcOrd="9" destOrd="0" presId="urn:microsoft.com/office/officeart/2005/8/layout/default"/>
    <dgm:cxn modelId="{6A189CFB-312D-4EF7-A875-662E6869739F}" type="presParOf" srcId="{757C40E8-DA61-4C86-85DA-C3EDF3EF2651}" destId="{C7E5C237-CCE1-4CA8-A9F3-A925187C1A08}" srcOrd="10" destOrd="0" presId="urn:microsoft.com/office/officeart/2005/8/layout/default"/>
    <dgm:cxn modelId="{C7AD5C39-BBA3-4349-BC00-4AAB54B36CB8}" type="presParOf" srcId="{757C40E8-DA61-4C86-85DA-C3EDF3EF2651}" destId="{FE073E47-89F4-4786-8B67-8B423D6F00CC}" srcOrd="11" destOrd="0" presId="urn:microsoft.com/office/officeart/2005/8/layout/default"/>
    <dgm:cxn modelId="{8F8BD916-DC7C-4CC6-BC4C-253AA641159D}" type="presParOf" srcId="{757C40E8-DA61-4C86-85DA-C3EDF3EF2651}" destId="{2764EE8B-024D-40EB-815E-23C528CCEC9C}" srcOrd="12" destOrd="0" presId="urn:microsoft.com/office/officeart/2005/8/layout/default"/>
    <dgm:cxn modelId="{B638D758-AF81-44EB-9F7D-BD546ED3CFBD}" type="presParOf" srcId="{757C40E8-DA61-4C86-85DA-C3EDF3EF2651}" destId="{49F54554-1878-452D-9877-3FDD0F17CEF7}" srcOrd="13" destOrd="0" presId="urn:microsoft.com/office/officeart/2005/8/layout/default"/>
    <dgm:cxn modelId="{9A839C21-3AB7-44A7-B699-B768A4F74EF4}" type="presParOf" srcId="{757C40E8-DA61-4C86-85DA-C3EDF3EF2651}" destId="{B80E54DD-25DC-49FB-864A-8319BB8515FE}" srcOrd="14" destOrd="0" presId="urn:microsoft.com/office/officeart/2005/8/layout/default"/>
    <dgm:cxn modelId="{3C1D929B-B782-4FF5-8327-0909ABFD2463}" type="presParOf" srcId="{757C40E8-DA61-4C86-85DA-C3EDF3EF2651}" destId="{B97DA2D5-69E7-435F-A47C-D3530028B8E8}" srcOrd="15" destOrd="0" presId="urn:microsoft.com/office/officeart/2005/8/layout/default"/>
    <dgm:cxn modelId="{6FBE5067-182B-439C-8A0A-F276F9379169}" type="presParOf" srcId="{757C40E8-DA61-4C86-85DA-C3EDF3EF2651}" destId="{5C71535A-FBF3-40C2-9EC8-9301E04CFC3D}" srcOrd="16" destOrd="0" presId="urn:microsoft.com/office/officeart/2005/8/layout/default"/>
    <dgm:cxn modelId="{E78E2BA2-F83C-47BD-8EEA-CDD4D4A30600}" type="presParOf" srcId="{757C40E8-DA61-4C86-85DA-C3EDF3EF2651}" destId="{A965B1A4-22F0-4591-810B-40D5F5BB8AA1}" srcOrd="17" destOrd="0" presId="urn:microsoft.com/office/officeart/2005/8/layout/default"/>
    <dgm:cxn modelId="{95F1F7F8-CBAA-46AF-B74B-C608D038EFE3}" type="presParOf" srcId="{757C40E8-DA61-4C86-85DA-C3EDF3EF2651}" destId="{B68CD77E-09D8-4298-B02B-69B5B4D1CC4F}" srcOrd="18" destOrd="0" presId="urn:microsoft.com/office/officeart/2005/8/layout/default"/>
    <dgm:cxn modelId="{5AC86047-CE15-4AD5-A54D-2958CF0E261B}" type="presParOf" srcId="{757C40E8-DA61-4C86-85DA-C3EDF3EF2651}" destId="{0F083803-2E38-4800-BAFD-383EE6CF8533}" srcOrd="19" destOrd="0" presId="urn:microsoft.com/office/officeart/2005/8/layout/default"/>
    <dgm:cxn modelId="{4F96C141-EBE4-439C-BD00-6BC33E5DB9B5}" type="presParOf" srcId="{757C40E8-DA61-4C86-85DA-C3EDF3EF2651}" destId="{6A694474-C070-43C9-8E7E-1FBF0DA7ECC4}" srcOrd="20" destOrd="0" presId="urn:microsoft.com/office/officeart/2005/8/layout/default"/>
    <dgm:cxn modelId="{C8338D66-86D9-4753-9012-285511125C68}" type="presParOf" srcId="{757C40E8-DA61-4C86-85DA-C3EDF3EF2651}" destId="{0B4CA971-7101-4929-8856-563E27554665}" srcOrd="21" destOrd="0" presId="urn:microsoft.com/office/officeart/2005/8/layout/default"/>
    <dgm:cxn modelId="{94B3F180-48E7-4FD7-BE15-5ECD5044F447}" type="presParOf" srcId="{757C40E8-DA61-4C86-85DA-C3EDF3EF2651}" destId="{7959DD3C-C230-4548-B128-8D57139D10D6}" srcOrd="22" destOrd="0" presId="urn:microsoft.com/office/officeart/2005/8/layout/default"/>
    <dgm:cxn modelId="{3D50673F-0989-4DCD-B3B4-6213E9D1E8C0}" type="presParOf" srcId="{757C40E8-DA61-4C86-85DA-C3EDF3EF2651}" destId="{DF522BF2-C1C7-439D-825C-D5581D53C0F1}" srcOrd="23" destOrd="0" presId="urn:microsoft.com/office/officeart/2005/8/layout/default"/>
    <dgm:cxn modelId="{837190C0-076D-48F2-BAAC-3A67F647DDEA}" type="presParOf" srcId="{757C40E8-DA61-4C86-85DA-C3EDF3EF2651}" destId="{1B735B06-9C18-4CCD-B641-F539F8DBE3F5}" srcOrd="24" destOrd="0" presId="urn:microsoft.com/office/officeart/2005/8/layout/default"/>
    <dgm:cxn modelId="{B7F9144C-4402-4810-BB2D-552D5DA67349}" type="presParOf" srcId="{757C40E8-DA61-4C86-85DA-C3EDF3EF2651}" destId="{ED2A0B17-5673-4DE9-845C-A95FCAEDF5F9}" srcOrd="25" destOrd="0" presId="urn:microsoft.com/office/officeart/2005/8/layout/default"/>
    <dgm:cxn modelId="{30F25FD8-C549-4FA3-ACBB-3B2D1845199F}" type="presParOf" srcId="{757C40E8-DA61-4C86-85DA-C3EDF3EF2651}" destId="{23887A71-A5C5-4F03-AF5E-D04670F3FC4C}" srcOrd="26" destOrd="0" presId="urn:microsoft.com/office/officeart/2005/8/layout/default"/>
    <dgm:cxn modelId="{0C67A9FD-AA7D-4C8C-8A6C-4D4F456B86D6}" type="presParOf" srcId="{757C40E8-DA61-4C86-85DA-C3EDF3EF2651}" destId="{28651C6A-D436-41D6-A267-7D24980AC1EE}" srcOrd="27" destOrd="0" presId="urn:microsoft.com/office/officeart/2005/8/layout/default"/>
    <dgm:cxn modelId="{DBAC7412-1B5E-4BF5-BA96-D04158006B1A}" type="presParOf" srcId="{757C40E8-DA61-4C86-85DA-C3EDF3EF2651}" destId="{C0CB24D3-C023-4D6B-A152-85C7B4A9CF4C}" srcOrd="28" destOrd="0" presId="urn:microsoft.com/office/officeart/2005/8/layout/default"/>
    <dgm:cxn modelId="{FEE72178-E7D4-4356-AD13-DCFEBF39EEDB}" type="presParOf" srcId="{757C40E8-DA61-4C86-85DA-C3EDF3EF2651}" destId="{70724F42-B746-46C9-9EA6-A91C250383DD}" srcOrd="29" destOrd="0" presId="urn:microsoft.com/office/officeart/2005/8/layout/default"/>
    <dgm:cxn modelId="{92239B1F-6FCC-4FA8-8D58-1CF829CE96B8}" type="presParOf" srcId="{757C40E8-DA61-4C86-85DA-C3EDF3EF2651}" destId="{DDA3250C-5DC5-49F4-915D-1BA734A9EBE1}" srcOrd="30" destOrd="0" presId="urn:microsoft.com/office/officeart/2005/8/layout/default"/>
    <dgm:cxn modelId="{9E922EC1-54DF-40F8-A10C-E26E4FCC3C46}" type="presParOf" srcId="{757C40E8-DA61-4C86-85DA-C3EDF3EF2651}" destId="{EF0E4EA5-7B77-4A8E-BAC5-517AA687DED2}" srcOrd="31" destOrd="0" presId="urn:microsoft.com/office/officeart/2005/8/layout/default"/>
    <dgm:cxn modelId="{8BFCBCDE-901E-4B09-B564-E8098EE76E7F}" type="presParOf" srcId="{757C40E8-DA61-4C86-85DA-C3EDF3EF2651}" destId="{855A2251-A34F-4E6F-B6DA-E3B270A0EAD5}" srcOrd="32" destOrd="0" presId="urn:microsoft.com/office/officeart/2005/8/layout/default"/>
    <dgm:cxn modelId="{CBA23ACA-2204-4CCB-87BB-14D4C4B2C012}" type="presParOf" srcId="{757C40E8-DA61-4C86-85DA-C3EDF3EF2651}" destId="{11D7042F-2FC2-4787-8091-B4FBE1EAE537}" srcOrd="33" destOrd="0" presId="urn:microsoft.com/office/officeart/2005/8/layout/default"/>
    <dgm:cxn modelId="{E1F4279C-6A2D-4BD8-8D87-46D0025E7D22}" type="presParOf" srcId="{757C40E8-DA61-4C86-85DA-C3EDF3EF2651}" destId="{4B283918-3E53-4A6D-93DB-6542337B644F}" srcOrd="34" destOrd="0" presId="urn:microsoft.com/office/officeart/2005/8/layout/default"/>
    <dgm:cxn modelId="{115C9589-A243-4617-B3BE-5645FB6C0716}" type="presParOf" srcId="{757C40E8-DA61-4C86-85DA-C3EDF3EF2651}" destId="{122F65C6-BB4A-4CDE-B9BC-9D217621BE0B}" srcOrd="35" destOrd="0" presId="urn:microsoft.com/office/officeart/2005/8/layout/default"/>
    <dgm:cxn modelId="{2673E161-39C7-4101-B101-CFFD06103789}" type="presParOf" srcId="{757C40E8-DA61-4C86-85DA-C3EDF3EF2651}" destId="{3CF76E95-043B-4BEE-B4E4-A1AB20DD6645}" srcOrd="36" destOrd="0" presId="urn:microsoft.com/office/officeart/2005/8/layout/default"/>
    <dgm:cxn modelId="{CF435AE6-CDCA-4194-A064-FF5CB570D27C}" type="presParOf" srcId="{757C40E8-DA61-4C86-85DA-C3EDF3EF2651}" destId="{4C5D1DE0-28D3-427B-A1AB-BA3F7C0F0BC6}" srcOrd="37" destOrd="0" presId="urn:microsoft.com/office/officeart/2005/8/layout/default"/>
    <dgm:cxn modelId="{2C8CEB19-9A14-402E-BE16-B4EA0F9A9C3A}" type="presParOf" srcId="{757C40E8-DA61-4C86-85DA-C3EDF3EF2651}" destId="{CE7F5EE4-745C-41AA-BDE4-3381F1F6A95C}" srcOrd="3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DD8A83-8AF1-461B-A3C7-40B35FF83BA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pPr rtl="1"/>
          <a:endParaRPr lang="he-IL"/>
        </a:p>
      </dgm:t>
    </dgm:pt>
    <dgm:pt modelId="{9D33D91E-7580-448C-90DD-8F0D7AC6FCDA}">
      <dgm:prSet phldrT="[Text]"/>
      <dgm:spPr>
        <a:solidFill>
          <a:srgbClr val="364054"/>
        </a:solidFill>
        <a:ln>
          <a:solidFill>
            <a:srgbClr val="364054"/>
          </a:solidFill>
        </a:ln>
      </dgm:spPr>
      <dgm:t>
        <a:bodyPr/>
        <a:lstStyle/>
        <a:p>
          <a:pPr rtl="1"/>
          <a:r>
            <a:rPr lang="en-US" dirty="0"/>
            <a:t>Categorial</a:t>
          </a:r>
          <a:endParaRPr lang="he-IL" dirty="0"/>
        </a:p>
      </dgm:t>
    </dgm:pt>
    <dgm:pt modelId="{A44B5892-314E-4454-AE8F-1130DD0DF8F8}" type="parTrans" cxnId="{1EBD5A39-A935-4A39-92D0-1AFB6152194B}">
      <dgm:prSet/>
      <dgm:spPr/>
      <dgm:t>
        <a:bodyPr/>
        <a:lstStyle/>
        <a:p>
          <a:pPr rtl="1"/>
          <a:endParaRPr lang="he-IL"/>
        </a:p>
      </dgm:t>
    </dgm:pt>
    <dgm:pt modelId="{DCF45606-B26D-4922-9EA6-ACDB4521172E}" type="sibTrans" cxnId="{1EBD5A39-A935-4A39-92D0-1AFB6152194B}">
      <dgm:prSet/>
      <dgm:spPr/>
      <dgm:t>
        <a:bodyPr/>
        <a:lstStyle/>
        <a:p>
          <a:pPr rtl="1"/>
          <a:endParaRPr lang="he-IL"/>
        </a:p>
      </dgm:t>
    </dgm:pt>
    <dgm:pt modelId="{D103D170-1B7A-4F7F-AF7E-35D4CC5047D0}">
      <dgm:prSet phldrT="[Text]"/>
      <dgm:spPr>
        <a:solidFill>
          <a:srgbClr val="364054"/>
        </a:solidFill>
        <a:ln>
          <a:solidFill>
            <a:srgbClr val="364054"/>
          </a:solidFill>
        </a:ln>
      </dgm:spPr>
      <dgm:t>
        <a:bodyPr/>
        <a:lstStyle/>
        <a:p>
          <a:pPr rtl="1"/>
          <a:r>
            <a:rPr lang="en-US" dirty="0"/>
            <a:t>KNN</a:t>
          </a:r>
          <a:endParaRPr lang="he-IL" dirty="0"/>
        </a:p>
      </dgm:t>
    </dgm:pt>
    <dgm:pt modelId="{CCB072D3-1A2C-4C7C-8532-305E92C15D9D}" type="parTrans" cxnId="{4344827A-8AC3-4540-97A6-95AF30547F9C}">
      <dgm:prSet/>
      <dgm:spPr>
        <a:solidFill>
          <a:srgbClr val="364054"/>
        </a:solidFill>
        <a:ln>
          <a:solidFill>
            <a:srgbClr val="364054"/>
          </a:solidFill>
        </a:ln>
      </dgm:spPr>
      <dgm:t>
        <a:bodyPr/>
        <a:lstStyle/>
        <a:p>
          <a:pPr rtl="1"/>
          <a:endParaRPr lang="he-IL"/>
        </a:p>
      </dgm:t>
    </dgm:pt>
    <dgm:pt modelId="{22778D6D-29D1-4E63-9237-41C4933601BF}" type="sibTrans" cxnId="{4344827A-8AC3-4540-97A6-95AF30547F9C}">
      <dgm:prSet/>
      <dgm:spPr/>
      <dgm:t>
        <a:bodyPr/>
        <a:lstStyle/>
        <a:p>
          <a:pPr rtl="1"/>
          <a:endParaRPr lang="he-IL"/>
        </a:p>
      </dgm:t>
    </dgm:pt>
    <dgm:pt modelId="{504ED1F0-4B07-46DC-BDC8-FD9CE58FD68D}">
      <dgm:prSet phldrT="[Text]"/>
      <dgm:spPr>
        <a:solidFill>
          <a:srgbClr val="364054"/>
        </a:solidFill>
        <a:ln>
          <a:solidFill>
            <a:srgbClr val="364054"/>
          </a:solidFill>
        </a:ln>
      </dgm:spPr>
      <dgm:t>
        <a:bodyPr/>
        <a:lstStyle/>
        <a:p>
          <a:pPr rtl="1"/>
          <a:r>
            <a:rPr lang="en-US" dirty="0"/>
            <a:t>Decision Tree</a:t>
          </a:r>
          <a:endParaRPr lang="he-IL" dirty="0"/>
        </a:p>
      </dgm:t>
    </dgm:pt>
    <dgm:pt modelId="{DD8041FA-1475-4036-B9A5-985AC10299CD}" type="parTrans" cxnId="{41A0C10B-95DB-4415-B7D0-BF58D3255FCD}">
      <dgm:prSet/>
      <dgm:spPr>
        <a:solidFill>
          <a:srgbClr val="364054"/>
        </a:solidFill>
        <a:ln>
          <a:solidFill>
            <a:srgbClr val="364054"/>
          </a:solidFill>
        </a:ln>
      </dgm:spPr>
      <dgm:t>
        <a:bodyPr/>
        <a:lstStyle/>
        <a:p>
          <a:pPr rtl="1"/>
          <a:endParaRPr lang="he-IL"/>
        </a:p>
      </dgm:t>
    </dgm:pt>
    <dgm:pt modelId="{32215101-98B1-4BCC-8EB0-A1C63BF21DE4}" type="sibTrans" cxnId="{41A0C10B-95DB-4415-B7D0-BF58D3255FCD}">
      <dgm:prSet/>
      <dgm:spPr/>
      <dgm:t>
        <a:bodyPr/>
        <a:lstStyle/>
        <a:p>
          <a:pPr rtl="1"/>
          <a:endParaRPr lang="he-IL"/>
        </a:p>
      </dgm:t>
    </dgm:pt>
    <dgm:pt modelId="{68E5F62A-094D-4719-9C6D-CB574F597AAB}">
      <dgm:prSet phldrT="[Text]"/>
      <dgm:spPr>
        <a:solidFill>
          <a:srgbClr val="364054"/>
        </a:solidFill>
        <a:ln>
          <a:solidFill>
            <a:srgbClr val="364054"/>
          </a:solidFill>
        </a:ln>
      </dgm:spPr>
      <dgm:t>
        <a:bodyPr/>
        <a:lstStyle/>
        <a:p>
          <a:pPr rtl="1"/>
          <a:r>
            <a:rPr lang="en-US" dirty="0"/>
            <a:t>SVM</a:t>
          </a:r>
          <a:endParaRPr lang="he-IL" dirty="0"/>
        </a:p>
      </dgm:t>
    </dgm:pt>
    <dgm:pt modelId="{617C4A3B-1B69-40AA-AC2C-468949B9DBC1}" type="parTrans" cxnId="{440E4990-F07A-4DC9-9767-F69D56CD1968}">
      <dgm:prSet/>
      <dgm:spPr>
        <a:solidFill>
          <a:srgbClr val="364054"/>
        </a:solidFill>
        <a:ln>
          <a:solidFill>
            <a:srgbClr val="364054"/>
          </a:solidFill>
        </a:ln>
      </dgm:spPr>
      <dgm:t>
        <a:bodyPr/>
        <a:lstStyle/>
        <a:p>
          <a:pPr rtl="1"/>
          <a:endParaRPr lang="he-IL"/>
        </a:p>
      </dgm:t>
    </dgm:pt>
    <dgm:pt modelId="{28677B6A-CA53-49A6-AB65-EDFFD9382E4E}" type="sibTrans" cxnId="{440E4990-F07A-4DC9-9767-F69D56CD1968}">
      <dgm:prSet/>
      <dgm:spPr/>
      <dgm:t>
        <a:bodyPr/>
        <a:lstStyle/>
        <a:p>
          <a:pPr rtl="1"/>
          <a:endParaRPr lang="he-IL"/>
        </a:p>
      </dgm:t>
    </dgm:pt>
    <dgm:pt modelId="{A040BAAC-0EB9-4E73-A2B7-825484185A37}">
      <dgm:prSet phldrT="[Text]"/>
      <dgm:spPr>
        <a:solidFill>
          <a:srgbClr val="364054"/>
        </a:solidFill>
        <a:ln>
          <a:solidFill>
            <a:srgbClr val="364054"/>
          </a:solidFill>
        </a:ln>
      </dgm:spPr>
      <dgm:t>
        <a:bodyPr/>
        <a:lstStyle/>
        <a:p>
          <a:pPr rtl="1"/>
          <a:r>
            <a:rPr lang="en-US" dirty="0"/>
            <a:t>Naïve Bayes</a:t>
          </a:r>
          <a:endParaRPr lang="he-IL" dirty="0"/>
        </a:p>
      </dgm:t>
    </dgm:pt>
    <dgm:pt modelId="{C5B9D5D1-DEFF-4B5B-8930-D3D48FC99A6E}" type="parTrans" cxnId="{A965F4BA-5325-4DA6-BCC6-CB868803D24D}">
      <dgm:prSet/>
      <dgm:spPr>
        <a:solidFill>
          <a:srgbClr val="364054"/>
        </a:solidFill>
        <a:ln>
          <a:solidFill>
            <a:srgbClr val="364054"/>
          </a:solidFill>
        </a:ln>
      </dgm:spPr>
      <dgm:t>
        <a:bodyPr/>
        <a:lstStyle/>
        <a:p>
          <a:pPr rtl="1"/>
          <a:endParaRPr lang="he-IL"/>
        </a:p>
      </dgm:t>
    </dgm:pt>
    <dgm:pt modelId="{B597DCAA-6332-4720-B025-358FA1326E66}" type="sibTrans" cxnId="{A965F4BA-5325-4DA6-BCC6-CB868803D24D}">
      <dgm:prSet/>
      <dgm:spPr/>
      <dgm:t>
        <a:bodyPr/>
        <a:lstStyle/>
        <a:p>
          <a:pPr rtl="1"/>
          <a:endParaRPr lang="he-IL"/>
        </a:p>
      </dgm:t>
    </dgm:pt>
    <dgm:pt modelId="{9E73C6D2-63DE-4C32-9692-DD08D5BB3192}">
      <dgm:prSet phldrT="[Text]"/>
      <dgm:spPr>
        <a:solidFill>
          <a:srgbClr val="364054"/>
        </a:solidFill>
        <a:ln>
          <a:solidFill>
            <a:srgbClr val="364054"/>
          </a:solidFill>
        </a:ln>
      </dgm:spPr>
      <dgm:t>
        <a:bodyPr/>
        <a:lstStyle/>
        <a:p>
          <a:pPr rtl="1"/>
          <a:r>
            <a:rPr lang="en-US" dirty="0"/>
            <a:t>Logistic Regression</a:t>
          </a:r>
          <a:endParaRPr lang="he-IL" dirty="0"/>
        </a:p>
      </dgm:t>
    </dgm:pt>
    <dgm:pt modelId="{A4C58810-B541-4189-9A5D-BE9DD754B20F}" type="parTrans" cxnId="{827AE8FA-C307-4629-8BBE-5ED23E3CEEAA}">
      <dgm:prSet/>
      <dgm:spPr>
        <a:solidFill>
          <a:srgbClr val="364054"/>
        </a:solidFill>
        <a:ln>
          <a:solidFill>
            <a:srgbClr val="364054"/>
          </a:solidFill>
        </a:ln>
      </dgm:spPr>
      <dgm:t>
        <a:bodyPr/>
        <a:lstStyle/>
        <a:p>
          <a:pPr rtl="1"/>
          <a:endParaRPr lang="he-IL"/>
        </a:p>
      </dgm:t>
    </dgm:pt>
    <dgm:pt modelId="{4B3B20F9-BF92-4E0E-84C7-403B215FD89E}" type="sibTrans" cxnId="{827AE8FA-C307-4629-8BBE-5ED23E3CEEAA}">
      <dgm:prSet/>
      <dgm:spPr/>
      <dgm:t>
        <a:bodyPr/>
        <a:lstStyle/>
        <a:p>
          <a:pPr rtl="1"/>
          <a:endParaRPr lang="he-IL"/>
        </a:p>
      </dgm:t>
    </dgm:pt>
    <dgm:pt modelId="{BB177569-968E-47DD-BE8D-F043661E78C4}">
      <dgm:prSet phldrT="[Text]"/>
      <dgm:spPr>
        <a:solidFill>
          <a:srgbClr val="364054"/>
        </a:solidFill>
        <a:ln>
          <a:solidFill>
            <a:srgbClr val="364054"/>
          </a:solidFill>
        </a:ln>
      </dgm:spPr>
      <dgm:t>
        <a:bodyPr/>
        <a:lstStyle/>
        <a:p>
          <a:pPr rtl="1"/>
          <a:r>
            <a:rPr lang="en-US" dirty="0"/>
            <a:t>Neural Networks</a:t>
          </a:r>
          <a:endParaRPr lang="he-IL" dirty="0"/>
        </a:p>
      </dgm:t>
    </dgm:pt>
    <dgm:pt modelId="{8531326F-BDA3-4C30-85A9-6BCE411449A3}" type="parTrans" cxnId="{FA3839A0-228A-4CB5-9780-6CB0D070846B}">
      <dgm:prSet/>
      <dgm:spPr>
        <a:solidFill>
          <a:srgbClr val="364054"/>
        </a:solidFill>
        <a:ln>
          <a:solidFill>
            <a:srgbClr val="364054"/>
          </a:solidFill>
        </a:ln>
      </dgm:spPr>
      <dgm:t>
        <a:bodyPr/>
        <a:lstStyle/>
        <a:p>
          <a:pPr rtl="1"/>
          <a:endParaRPr lang="he-IL"/>
        </a:p>
      </dgm:t>
    </dgm:pt>
    <dgm:pt modelId="{6D3E72A9-BD0B-456F-8F86-722DBE23C26B}" type="sibTrans" cxnId="{FA3839A0-228A-4CB5-9780-6CB0D070846B}">
      <dgm:prSet/>
      <dgm:spPr/>
      <dgm:t>
        <a:bodyPr/>
        <a:lstStyle/>
        <a:p>
          <a:pPr rtl="1"/>
          <a:endParaRPr lang="he-IL"/>
        </a:p>
      </dgm:t>
    </dgm:pt>
    <dgm:pt modelId="{1D44D4ED-3E9A-4321-AAD9-7F23D4E6BB34}" type="pres">
      <dgm:prSet presAssocID="{D3DD8A83-8AF1-461B-A3C7-40B35FF83BAC}" presName="hierChild1" presStyleCnt="0">
        <dgm:presLayoutVars>
          <dgm:orgChart val="1"/>
          <dgm:chPref val="1"/>
          <dgm:dir/>
          <dgm:animOne val="branch"/>
          <dgm:animLvl val="lvl"/>
          <dgm:resizeHandles/>
        </dgm:presLayoutVars>
      </dgm:prSet>
      <dgm:spPr/>
    </dgm:pt>
    <dgm:pt modelId="{F22D9BD7-8426-4435-811F-D082E0C5AE6A}" type="pres">
      <dgm:prSet presAssocID="{9D33D91E-7580-448C-90DD-8F0D7AC6FCDA}" presName="hierRoot1" presStyleCnt="0">
        <dgm:presLayoutVars>
          <dgm:hierBranch val="init"/>
        </dgm:presLayoutVars>
      </dgm:prSet>
      <dgm:spPr/>
    </dgm:pt>
    <dgm:pt modelId="{D204E815-2F0A-49DC-9CE2-D5A8098B1E2D}" type="pres">
      <dgm:prSet presAssocID="{9D33D91E-7580-448C-90DD-8F0D7AC6FCDA}" presName="rootComposite1" presStyleCnt="0"/>
      <dgm:spPr/>
    </dgm:pt>
    <dgm:pt modelId="{5C42257F-46A1-451A-897F-B98C0A4526F4}" type="pres">
      <dgm:prSet presAssocID="{9D33D91E-7580-448C-90DD-8F0D7AC6FCDA}" presName="rootText1" presStyleLbl="node0" presStyleIdx="0" presStyleCnt="1" custScaleX="222324">
        <dgm:presLayoutVars>
          <dgm:chPref val="3"/>
        </dgm:presLayoutVars>
      </dgm:prSet>
      <dgm:spPr/>
    </dgm:pt>
    <dgm:pt modelId="{E81E3C4B-A2DC-4135-9F7A-72C5806CF694}" type="pres">
      <dgm:prSet presAssocID="{9D33D91E-7580-448C-90DD-8F0D7AC6FCDA}" presName="rootConnector1" presStyleLbl="node1" presStyleIdx="0" presStyleCnt="0"/>
      <dgm:spPr/>
    </dgm:pt>
    <dgm:pt modelId="{F580DD9A-4074-4148-965F-1FB01DF58AE4}" type="pres">
      <dgm:prSet presAssocID="{9D33D91E-7580-448C-90DD-8F0D7AC6FCDA}" presName="hierChild2" presStyleCnt="0"/>
      <dgm:spPr/>
    </dgm:pt>
    <dgm:pt modelId="{77F0A4FC-F748-46A1-9E89-CD296FB40844}" type="pres">
      <dgm:prSet presAssocID="{CCB072D3-1A2C-4C7C-8532-305E92C15D9D}" presName="Name37" presStyleLbl="parChTrans1D2" presStyleIdx="0" presStyleCnt="6"/>
      <dgm:spPr/>
    </dgm:pt>
    <dgm:pt modelId="{77932C77-9DCF-4E35-A07F-2CE3BEF070FF}" type="pres">
      <dgm:prSet presAssocID="{D103D170-1B7A-4F7F-AF7E-35D4CC5047D0}" presName="hierRoot2" presStyleCnt="0">
        <dgm:presLayoutVars>
          <dgm:hierBranch val="init"/>
        </dgm:presLayoutVars>
      </dgm:prSet>
      <dgm:spPr/>
    </dgm:pt>
    <dgm:pt modelId="{2B1F0E01-241F-4B9B-AC5D-AB97167D9EE3}" type="pres">
      <dgm:prSet presAssocID="{D103D170-1B7A-4F7F-AF7E-35D4CC5047D0}" presName="rootComposite" presStyleCnt="0"/>
      <dgm:spPr/>
    </dgm:pt>
    <dgm:pt modelId="{BD54BF07-93BF-4F50-ADB5-ED2442A0EAEF}" type="pres">
      <dgm:prSet presAssocID="{D103D170-1B7A-4F7F-AF7E-35D4CC5047D0}" presName="rootText" presStyleLbl="node2" presStyleIdx="0" presStyleCnt="6">
        <dgm:presLayoutVars>
          <dgm:chPref val="3"/>
        </dgm:presLayoutVars>
      </dgm:prSet>
      <dgm:spPr/>
    </dgm:pt>
    <dgm:pt modelId="{4C0C716D-6810-4101-9E47-0C6941FE5FBA}" type="pres">
      <dgm:prSet presAssocID="{D103D170-1B7A-4F7F-AF7E-35D4CC5047D0}" presName="rootConnector" presStyleLbl="node2" presStyleIdx="0" presStyleCnt="6"/>
      <dgm:spPr/>
    </dgm:pt>
    <dgm:pt modelId="{D56EDAB4-DEDF-49B9-AAFA-CB54054E4053}" type="pres">
      <dgm:prSet presAssocID="{D103D170-1B7A-4F7F-AF7E-35D4CC5047D0}" presName="hierChild4" presStyleCnt="0"/>
      <dgm:spPr/>
    </dgm:pt>
    <dgm:pt modelId="{754D9C10-060B-41AA-B4B1-022B821741C3}" type="pres">
      <dgm:prSet presAssocID="{D103D170-1B7A-4F7F-AF7E-35D4CC5047D0}" presName="hierChild5" presStyleCnt="0"/>
      <dgm:spPr/>
    </dgm:pt>
    <dgm:pt modelId="{17C8C1B9-3E3E-4D08-8EF6-BA8EAAF2BD40}" type="pres">
      <dgm:prSet presAssocID="{DD8041FA-1475-4036-B9A5-985AC10299CD}" presName="Name37" presStyleLbl="parChTrans1D2" presStyleIdx="1" presStyleCnt="6"/>
      <dgm:spPr/>
    </dgm:pt>
    <dgm:pt modelId="{DAED3552-0D47-4B14-8913-A34503959F59}" type="pres">
      <dgm:prSet presAssocID="{504ED1F0-4B07-46DC-BDC8-FD9CE58FD68D}" presName="hierRoot2" presStyleCnt="0">
        <dgm:presLayoutVars>
          <dgm:hierBranch val="init"/>
        </dgm:presLayoutVars>
      </dgm:prSet>
      <dgm:spPr/>
    </dgm:pt>
    <dgm:pt modelId="{2115AA27-3AAE-478F-BFC3-3ADAEAFE572C}" type="pres">
      <dgm:prSet presAssocID="{504ED1F0-4B07-46DC-BDC8-FD9CE58FD68D}" presName="rootComposite" presStyleCnt="0"/>
      <dgm:spPr/>
    </dgm:pt>
    <dgm:pt modelId="{3B0644FB-F219-46A4-ABD8-8A2C838FE05B}" type="pres">
      <dgm:prSet presAssocID="{504ED1F0-4B07-46DC-BDC8-FD9CE58FD68D}" presName="rootText" presStyleLbl="node2" presStyleIdx="1" presStyleCnt="6" custScaleX="125914">
        <dgm:presLayoutVars>
          <dgm:chPref val="3"/>
        </dgm:presLayoutVars>
      </dgm:prSet>
      <dgm:spPr/>
    </dgm:pt>
    <dgm:pt modelId="{BDD0A112-04ED-4B55-899F-D3EE091AC5FA}" type="pres">
      <dgm:prSet presAssocID="{504ED1F0-4B07-46DC-BDC8-FD9CE58FD68D}" presName="rootConnector" presStyleLbl="node2" presStyleIdx="1" presStyleCnt="6"/>
      <dgm:spPr/>
    </dgm:pt>
    <dgm:pt modelId="{87E913CF-1F0B-477E-A84F-511F0404F1DA}" type="pres">
      <dgm:prSet presAssocID="{504ED1F0-4B07-46DC-BDC8-FD9CE58FD68D}" presName="hierChild4" presStyleCnt="0"/>
      <dgm:spPr/>
    </dgm:pt>
    <dgm:pt modelId="{9C6BC628-AD99-43EC-BBAD-E8E65AD6B15B}" type="pres">
      <dgm:prSet presAssocID="{504ED1F0-4B07-46DC-BDC8-FD9CE58FD68D}" presName="hierChild5" presStyleCnt="0"/>
      <dgm:spPr/>
    </dgm:pt>
    <dgm:pt modelId="{0FD9CE60-23D7-41CE-A57F-2A448E638BFE}" type="pres">
      <dgm:prSet presAssocID="{617C4A3B-1B69-40AA-AC2C-468949B9DBC1}" presName="Name37" presStyleLbl="parChTrans1D2" presStyleIdx="2" presStyleCnt="6"/>
      <dgm:spPr/>
    </dgm:pt>
    <dgm:pt modelId="{E7E22C30-3762-465D-9227-928625B04DD3}" type="pres">
      <dgm:prSet presAssocID="{68E5F62A-094D-4719-9C6D-CB574F597AAB}" presName="hierRoot2" presStyleCnt="0">
        <dgm:presLayoutVars>
          <dgm:hierBranch val="init"/>
        </dgm:presLayoutVars>
      </dgm:prSet>
      <dgm:spPr/>
    </dgm:pt>
    <dgm:pt modelId="{D008E25A-3D19-4F75-A7CF-43C27D576E44}" type="pres">
      <dgm:prSet presAssocID="{68E5F62A-094D-4719-9C6D-CB574F597AAB}" presName="rootComposite" presStyleCnt="0"/>
      <dgm:spPr/>
    </dgm:pt>
    <dgm:pt modelId="{86102A6E-CDF4-466B-A089-18E8CA043E34}" type="pres">
      <dgm:prSet presAssocID="{68E5F62A-094D-4719-9C6D-CB574F597AAB}" presName="rootText" presStyleLbl="node2" presStyleIdx="2" presStyleCnt="6">
        <dgm:presLayoutVars>
          <dgm:chPref val="3"/>
        </dgm:presLayoutVars>
      </dgm:prSet>
      <dgm:spPr/>
    </dgm:pt>
    <dgm:pt modelId="{212ED79A-E6A7-4940-B9AF-78F913467194}" type="pres">
      <dgm:prSet presAssocID="{68E5F62A-094D-4719-9C6D-CB574F597AAB}" presName="rootConnector" presStyleLbl="node2" presStyleIdx="2" presStyleCnt="6"/>
      <dgm:spPr/>
    </dgm:pt>
    <dgm:pt modelId="{058A107E-590B-4A16-A167-8E83AFFA42DD}" type="pres">
      <dgm:prSet presAssocID="{68E5F62A-094D-4719-9C6D-CB574F597AAB}" presName="hierChild4" presStyleCnt="0"/>
      <dgm:spPr/>
    </dgm:pt>
    <dgm:pt modelId="{9F69AD4E-8AFE-496B-B38D-FE55711ACFEF}" type="pres">
      <dgm:prSet presAssocID="{68E5F62A-094D-4719-9C6D-CB574F597AAB}" presName="hierChild5" presStyleCnt="0"/>
      <dgm:spPr/>
    </dgm:pt>
    <dgm:pt modelId="{35CAAEE6-2261-4C05-AF0D-A92217290373}" type="pres">
      <dgm:prSet presAssocID="{C5B9D5D1-DEFF-4B5B-8930-D3D48FC99A6E}" presName="Name37" presStyleLbl="parChTrans1D2" presStyleIdx="3" presStyleCnt="6"/>
      <dgm:spPr/>
    </dgm:pt>
    <dgm:pt modelId="{52C57DD8-6EB0-4B1F-8F1A-2A9E79F2ABA2}" type="pres">
      <dgm:prSet presAssocID="{A040BAAC-0EB9-4E73-A2B7-825484185A37}" presName="hierRoot2" presStyleCnt="0">
        <dgm:presLayoutVars>
          <dgm:hierBranch val="init"/>
        </dgm:presLayoutVars>
      </dgm:prSet>
      <dgm:spPr/>
    </dgm:pt>
    <dgm:pt modelId="{58946E16-61CA-4A82-BA1B-9B6A2735CDF1}" type="pres">
      <dgm:prSet presAssocID="{A040BAAC-0EB9-4E73-A2B7-825484185A37}" presName="rootComposite" presStyleCnt="0"/>
      <dgm:spPr/>
    </dgm:pt>
    <dgm:pt modelId="{3E5B4178-B73F-405B-817A-B8644EA78296}" type="pres">
      <dgm:prSet presAssocID="{A040BAAC-0EB9-4E73-A2B7-825484185A37}" presName="rootText" presStyleLbl="node2" presStyleIdx="3" presStyleCnt="6">
        <dgm:presLayoutVars>
          <dgm:chPref val="3"/>
        </dgm:presLayoutVars>
      </dgm:prSet>
      <dgm:spPr/>
    </dgm:pt>
    <dgm:pt modelId="{166BCEFC-9F90-4192-9369-C1B155DFC3A9}" type="pres">
      <dgm:prSet presAssocID="{A040BAAC-0EB9-4E73-A2B7-825484185A37}" presName="rootConnector" presStyleLbl="node2" presStyleIdx="3" presStyleCnt="6"/>
      <dgm:spPr/>
    </dgm:pt>
    <dgm:pt modelId="{92508FEF-C184-4E93-9664-A88A2DB257EB}" type="pres">
      <dgm:prSet presAssocID="{A040BAAC-0EB9-4E73-A2B7-825484185A37}" presName="hierChild4" presStyleCnt="0"/>
      <dgm:spPr/>
    </dgm:pt>
    <dgm:pt modelId="{AEB46767-9AB7-48AB-9E67-1ECF234C3E73}" type="pres">
      <dgm:prSet presAssocID="{A040BAAC-0EB9-4E73-A2B7-825484185A37}" presName="hierChild5" presStyleCnt="0"/>
      <dgm:spPr/>
    </dgm:pt>
    <dgm:pt modelId="{F8894A03-BBF1-4AC9-BF5D-9EEC1636027E}" type="pres">
      <dgm:prSet presAssocID="{A4C58810-B541-4189-9A5D-BE9DD754B20F}" presName="Name37" presStyleLbl="parChTrans1D2" presStyleIdx="4" presStyleCnt="6"/>
      <dgm:spPr/>
    </dgm:pt>
    <dgm:pt modelId="{6A653039-9626-4564-A57E-1A2B45A042EA}" type="pres">
      <dgm:prSet presAssocID="{9E73C6D2-63DE-4C32-9692-DD08D5BB3192}" presName="hierRoot2" presStyleCnt="0">
        <dgm:presLayoutVars>
          <dgm:hierBranch val="init"/>
        </dgm:presLayoutVars>
      </dgm:prSet>
      <dgm:spPr/>
    </dgm:pt>
    <dgm:pt modelId="{D2EAB9C2-452C-4B0E-8A36-930584CFFF3F}" type="pres">
      <dgm:prSet presAssocID="{9E73C6D2-63DE-4C32-9692-DD08D5BB3192}" presName="rootComposite" presStyleCnt="0"/>
      <dgm:spPr/>
    </dgm:pt>
    <dgm:pt modelId="{0B4EEEF9-E6B9-46ED-818C-51320970416B}" type="pres">
      <dgm:prSet presAssocID="{9E73C6D2-63DE-4C32-9692-DD08D5BB3192}" presName="rootText" presStyleLbl="node2" presStyleIdx="4" presStyleCnt="6">
        <dgm:presLayoutVars>
          <dgm:chPref val="3"/>
        </dgm:presLayoutVars>
      </dgm:prSet>
      <dgm:spPr/>
    </dgm:pt>
    <dgm:pt modelId="{1DD03BF5-D6E7-4070-97E6-E883A25BAAF7}" type="pres">
      <dgm:prSet presAssocID="{9E73C6D2-63DE-4C32-9692-DD08D5BB3192}" presName="rootConnector" presStyleLbl="node2" presStyleIdx="4" presStyleCnt="6"/>
      <dgm:spPr/>
    </dgm:pt>
    <dgm:pt modelId="{A847ACB3-F00F-46AE-A844-1E1CC821FD05}" type="pres">
      <dgm:prSet presAssocID="{9E73C6D2-63DE-4C32-9692-DD08D5BB3192}" presName="hierChild4" presStyleCnt="0"/>
      <dgm:spPr/>
    </dgm:pt>
    <dgm:pt modelId="{5B56ED5C-AA8B-4874-A4D5-3EEED0C0E53E}" type="pres">
      <dgm:prSet presAssocID="{9E73C6D2-63DE-4C32-9692-DD08D5BB3192}" presName="hierChild5" presStyleCnt="0"/>
      <dgm:spPr/>
    </dgm:pt>
    <dgm:pt modelId="{5459388B-3F09-410D-9867-64DB87C07214}" type="pres">
      <dgm:prSet presAssocID="{8531326F-BDA3-4C30-85A9-6BCE411449A3}" presName="Name37" presStyleLbl="parChTrans1D2" presStyleIdx="5" presStyleCnt="6"/>
      <dgm:spPr/>
    </dgm:pt>
    <dgm:pt modelId="{2A5A7466-D6F3-4214-ABD9-08E0D680D114}" type="pres">
      <dgm:prSet presAssocID="{BB177569-968E-47DD-BE8D-F043661E78C4}" presName="hierRoot2" presStyleCnt="0">
        <dgm:presLayoutVars>
          <dgm:hierBranch val="init"/>
        </dgm:presLayoutVars>
      </dgm:prSet>
      <dgm:spPr/>
    </dgm:pt>
    <dgm:pt modelId="{EF77F8E0-A834-48DE-AC9F-C3B640D81A55}" type="pres">
      <dgm:prSet presAssocID="{BB177569-968E-47DD-BE8D-F043661E78C4}" presName="rootComposite" presStyleCnt="0"/>
      <dgm:spPr/>
    </dgm:pt>
    <dgm:pt modelId="{B041AE61-7922-4526-A541-B51EC5F51123}" type="pres">
      <dgm:prSet presAssocID="{BB177569-968E-47DD-BE8D-F043661E78C4}" presName="rootText" presStyleLbl="node2" presStyleIdx="5" presStyleCnt="6">
        <dgm:presLayoutVars>
          <dgm:chPref val="3"/>
        </dgm:presLayoutVars>
      </dgm:prSet>
      <dgm:spPr/>
    </dgm:pt>
    <dgm:pt modelId="{D65C98D4-CBFC-4032-A66B-3CC755C46479}" type="pres">
      <dgm:prSet presAssocID="{BB177569-968E-47DD-BE8D-F043661E78C4}" presName="rootConnector" presStyleLbl="node2" presStyleIdx="5" presStyleCnt="6"/>
      <dgm:spPr/>
    </dgm:pt>
    <dgm:pt modelId="{BDD216DE-F33F-4861-9C26-CDB17624603D}" type="pres">
      <dgm:prSet presAssocID="{BB177569-968E-47DD-BE8D-F043661E78C4}" presName="hierChild4" presStyleCnt="0"/>
      <dgm:spPr/>
    </dgm:pt>
    <dgm:pt modelId="{4C909576-041B-47BF-AD3C-BDD3221D3B15}" type="pres">
      <dgm:prSet presAssocID="{BB177569-968E-47DD-BE8D-F043661E78C4}" presName="hierChild5" presStyleCnt="0"/>
      <dgm:spPr/>
    </dgm:pt>
    <dgm:pt modelId="{FBDA9BCF-6340-43D1-AAF5-7955A299BA2E}" type="pres">
      <dgm:prSet presAssocID="{9D33D91E-7580-448C-90DD-8F0D7AC6FCDA}" presName="hierChild3" presStyleCnt="0"/>
      <dgm:spPr/>
    </dgm:pt>
  </dgm:ptLst>
  <dgm:cxnLst>
    <dgm:cxn modelId="{11EAD802-23A2-4D93-93DC-34DF00D0AAF5}" type="presOf" srcId="{9E73C6D2-63DE-4C32-9692-DD08D5BB3192}" destId="{1DD03BF5-D6E7-4070-97E6-E883A25BAAF7}" srcOrd="1" destOrd="0" presId="urn:microsoft.com/office/officeart/2005/8/layout/orgChart1"/>
    <dgm:cxn modelId="{129CF802-3329-4081-8679-1E6680DAEF29}" type="presOf" srcId="{A4C58810-B541-4189-9A5D-BE9DD754B20F}" destId="{F8894A03-BBF1-4AC9-BF5D-9EEC1636027E}" srcOrd="0" destOrd="0" presId="urn:microsoft.com/office/officeart/2005/8/layout/orgChart1"/>
    <dgm:cxn modelId="{68E68B07-6556-4CA8-932D-2D2F9A93343C}" type="presOf" srcId="{BB177569-968E-47DD-BE8D-F043661E78C4}" destId="{B041AE61-7922-4526-A541-B51EC5F51123}" srcOrd="0" destOrd="0" presId="urn:microsoft.com/office/officeart/2005/8/layout/orgChart1"/>
    <dgm:cxn modelId="{41A0C10B-95DB-4415-B7D0-BF58D3255FCD}" srcId="{9D33D91E-7580-448C-90DD-8F0D7AC6FCDA}" destId="{504ED1F0-4B07-46DC-BDC8-FD9CE58FD68D}" srcOrd="1" destOrd="0" parTransId="{DD8041FA-1475-4036-B9A5-985AC10299CD}" sibTransId="{32215101-98B1-4BCC-8EB0-A1C63BF21DE4}"/>
    <dgm:cxn modelId="{91F0141A-C9CF-42CD-8069-BD9169A25859}" type="presOf" srcId="{D3DD8A83-8AF1-461B-A3C7-40B35FF83BAC}" destId="{1D44D4ED-3E9A-4321-AAD9-7F23D4E6BB34}" srcOrd="0" destOrd="0" presId="urn:microsoft.com/office/officeart/2005/8/layout/orgChart1"/>
    <dgm:cxn modelId="{1EBD5A39-A935-4A39-92D0-1AFB6152194B}" srcId="{D3DD8A83-8AF1-461B-A3C7-40B35FF83BAC}" destId="{9D33D91E-7580-448C-90DD-8F0D7AC6FCDA}" srcOrd="0" destOrd="0" parTransId="{A44B5892-314E-4454-AE8F-1130DD0DF8F8}" sibTransId="{DCF45606-B26D-4922-9EA6-ACDB4521172E}"/>
    <dgm:cxn modelId="{623C2F5F-E96D-4DCB-9C3C-EB2EC75357B5}" type="presOf" srcId="{D103D170-1B7A-4F7F-AF7E-35D4CC5047D0}" destId="{BD54BF07-93BF-4F50-ADB5-ED2442A0EAEF}" srcOrd="0" destOrd="0" presId="urn:microsoft.com/office/officeart/2005/8/layout/orgChart1"/>
    <dgm:cxn modelId="{D83E9949-D65F-44D1-9BF8-0150F690A9BB}" type="presOf" srcId="{9D33D91E-7580-448C-90DD-8F0D7AC6FCDA}" destId="{E81E3C4B-A2DC-4135-9F7A-72C5806CF694}" srcOrd="1" destOrd="0" presId="urn:microsoft.com/office/officeart/2005/8/layout/orgChart1"/>
    <dgm:cxn modelId="{D081B972-EA49-4D88-997E-A7EF24B2A0A9}" type="presOf" srcId="{CCB072D3-1A2C-4C7C-8532-305E92C15D9D}" destId="{77F0A4FC-F748-46A1-9E89-CD296FB40844}" srcOrd="0" destOrd="0" presId="urn:microsoft.com/office/officeart/2005/8/layout/orgChart1"/>
    <dgm:cxn modelId="{7B7C4475-E829-44A9-A88E-739332C42443}" type="presOf" srcId="{9E73C6D2-63DE-4C32-9692-DD08D5BB3192}" destId="{0B4EEEF9-E6B9-46ED-818C-51320970416B}" srcOrd="0" destOrd="0" presId="urn:microsoft.com/office/officeart/2005/8/layout/orgChart1"/>
    <dgm:cxn modelId="{4344827A-8AC3-4540-97A6-95AF30547F9C}" srcId="{9D33D91E-7580-448C-90DD-8F0D7AC6FCDA}" destId="{D103D170-1B7A-4F7F-AF7E-35D4CC5047D0}" srcOrd="0" destOrd="0" parTransId="{CCB072D3-1A2C-4C7C-8532-305E92C15D9D}" sibTransId="{22778D6D-29D1-4E63-9237-41C4933601BF}"/>
    <dgm:cxn modelId="{01208F84-04F8-4310-83EC-C7DC114EC320}" type="presOf" srcId="{A040BAAC-0EB9-4E73-A2B7-825484185A37}" destId="{166BCEFC-9F90-4192-9369-C1B155DFC3A9}" srcOrd="1" destOrd="0" presId="urn:microsoft.com/office/officeart/2005/8/layout/orgChart1"/>
    <dgm:cxn modelId="{1137BE85-BD18-43DD-94A7-BD41C6923D87}" type="presOf" srcId="{DD8041FA-1475-4036-B9A5-985AC10299CD}" destId="{17C8C1B9-3E3E-4D08-8EF6-BA8EAAF2BD40}" srcOrd="0" destOrd="0" presId="urn:microsoft.com/office/officeart/2005/8/layout/orgChart1"/>
    <dgm:cxn modelId="{8793F287-73BC-45F9-8CF9-B2FDDBAE8DBB}" type="presOf" srcId="{C5B9D5D1-DEFF-4B5B-8930-D3D48FC99A6E}" destId="{35CAAEE6-2261-4C05-AF0D-A92217290373}" srcOrd="0" destOrd="0" presId="urn:microsoft.com/office/officeart/2005/8/layout/orgChart1"/>
    <dgm:cxn modelId="{2807618B-E111-4463-A721-E8E1CB022CB7}" type="presOf" srcId="{D103D170-1B7A-4F7F-AF7E-35D4CC5047D0}" destId="{4C0C716D-6810-4101-9E47-0C6941FE5FBA}" srcOrd="1" destOrd="0" presId="urn:microsoft.com/office/officeart/2005/8/layout/orgChart1"/>
    <dgm:cxn modelId="{440E4990-F07A-4DC9-9767-F69D56CD1968}" srcId="{9D33D91E-7580-448C-90DD-8F0D7AC6FCDA}" destId="{68E5F62A-094D-4719-9C6D-CB574F597AAB}" srcOrd="2" destOrd="0" parTransId="{617C4A3B-1B69-40AA-AC2C-468949B9DBC1}" sibTransId="{28677B6A-CA53-49A6-AB65-EDFFD9382E4E}"/>
    <dgm:cxn modelId="{BF08E09C-D58A-4FDC-8864-AF3DD1CF0B4F}" type="presOf" srcId="{68E5F62A-094D-4719-9C6D-CB574F597AAB}" destId="{212ED79A-E6A7-4940-B9AF-78F913467194}" srcOrd="1" destOrd="0" presId="urn:microsoft.com/office/officeart/2005/8/layout/orgChart1"/>
    <dgm:cxn modelId="{50E92C9D-1ABC-42A5-A132-2FFFF2520DDC}" type="presOf" srcId="{8531326F-BDA3-4C30-85A9-6BCE411449A3}" destId="{5459388B-3F09-410D-9867-64DB87C07214}" srcOrd="0" destOrd="0" presId="urn:microsoft.com/office/officeart/2005/8/layout/orgChart1"/>
    <dgm:cxn modelId="{FA3839A0-228A-4CB5-9780-6CB0D070846B}" srcId="{9D33D91E-7580-448C-90DD-8F0D7AC6FCDA}" destId="{BB177569-968E-47DD-BE8D-F043661E78C4}" srcOrd="5" destOrd="0" parTransId="{8531326F-BDA3-4C30-85A9-6BCE411449A3}" sibTransId="{6D3E72A9-BD0B-456F-8F86-722DBE23C26B}"/>
    <dgm:cxn modelId="{41619DA5-0F99-4298-9520-BE1CD0608AB1}" type="presOf" srcId="{A040BAAC-0EB9-4E73-A2B7-825484185A37}" destId="{3E5B4178-B73F-405B-817A-B8644EA78296}" srcOrd="0" destOrd="0" presId="urn:microsoft.com/office/officeart/2005/8/layout/orgChart1"/>
    <dgm:cxn modelId="{5B5AD3B1-FD04-4F19-917E-783F90613B65}" type="presOf" srcId="{9D33D91E-7580-448C-90DD-8F0D7AC6FCDA}" destId="{5C42257F-46A1-451A-897F-B98C0A4526F4}" srcOrd="0" destOrd="0" presId="urn:microsoft.com/office/officeart/2005/8/layout/orgChart1"/>
    <dgm:cxn modelId="{A965F4BA-5325-4DA6-BCC6-CB868803D24D}" srcId="{9D33D91E-7580-448C-90DD-8F0D7AC6FCDA}" destId="{A040BAAC-0EB9-4E73-A2B7-825484185A37}" srcOrd="3" destOrd="0" parTransId="{C5B9D5D1-DEFF-4B5B-8930-D3D48FC99A6E}" sibTransId="{B597DCAA-6332-4720-B025-358FA1326E66}"/>
    <dgm:cxn modelId="{37D629BD-7EBD-4AF2-A2FC-34987595A3A5}" type="presOf" srcId="{504ED1F0-4B07-46DC-BDC8-FD9CE58FD68D}" destId="{BDD0A112-04ED-4B55-899F-D3EE091AC5FA}" srcOrd="1" destOrd="0" presId="urn:microsoft.com/office/officeart/2005/8/layout/orgChart1"/>
    <dgm:cxn modelId="{AF5F45BF-FC59-4C62-BF4A-DEF8C346773A}" type="presOf" srcId="{BB177569-968E-47DD-BE8D-F043661E78C4}" destId="{D65C98D4-CBFC-4032-A66B-3CC755C46479}" srcOrd="1" destOrd="0" presId="urn:microsoft.com/office/officeart/2005/8/layout/orgChart1"/>
    <dgm:cxn modelId="{F26029D0-A4EA-4CF3-98F6-3037015C352F}" type="presOf" srcId="{68E5F62A-094D-4719-9C6D-CB574F597AAB}" destId="{86102A6E-CDF4-466B-A089-18E8CA043E34}" srcOrd="0" destOrd="0" presId="urn:microsoft.com/office/officeart/2005/8/layout/orgChart1"/>
    <dgm:cxn modelId="{3CC65DDE-1FDF-4D52-B18D-9AA6EF97D3E2}" type="presOf" srcId="{504ED1F0-4B07-46DC-BDC8-FD9CE58FD68D}" destId="{3B0644FB-F219-46A4-ABD8-8A2C838FE05B}" srcOrd="0" destOrd="0" presId="urn:microsoft.com/office/officeart/2005/8/layout/orgChart1"/>
    <dgm:cxn modelId="{2075F7E1-15AB-4A90-9613-8C1CE76323C4}" type="presOf" srcId="{617C4A3B-1B69-40AA-AC2C-468949B9DBC1}" destId="{0FD9CE60-23D7-41CE-A57F-2A448E638BFE}" srcOrd="0" destOrd="0" presId="urn:microsoft.com/office/officeart/2005/8/layout/orgChart1"/>
    <dgm:cxn modelId="{827AE8FA-C307-4629-8BBE-5ED23E3CEEAA}" srcId="{9D33D91E-7580-448C-90DD-8F0D7AC6FCDA}" destId="{9E73C6D2-63DE-4C32-9692-DD08D5BB3192}" srcOrd="4" destOrd="0" parTransId="{A4C58810-B541-4189-9A5D-BE9DD754B20F}" sibTransId="{4B3B20F9-BF92-4E0E-84C7-403B215FD89E}"/>
    <dgm:cxn modelId="{0B57604A-FD86-4E53-9704-7E9410E99545}" type="presParOf" srcId="{1D44D4ED-3E9A-4321-AAD9-7F23D4E6BB34}" destId="{F22D9BD7-8426-4435-811F-D082E0C5AE6A}" srcOrd="0" destOrd="0" presId="urn:microsoft.com/office/officeart/2005/8/layout/orgChart1"/>
    <dgm:cxn modelId="{9645F3A6-D415-4FDD-A5AB-AA0D16ECCC97}" type="presParOf" srcId="{F22D9BD7-8426-4435-811F-D082E0C5AE6A}" destId="{D204E815-2F0A-49DC-9CE2-D5A8098B1E2D}" srcOrd="0" destOrd="0" presId="urn:microsoft.com/office/officeart/2005/8/layout/orgChart1"/>
    <dgm:cxn modelId="{34FA51DF-F027-439D-9AF4-826C1C742C63}" type="presParOf" srcId="{D204E815-2F0A-49DC-9CE2-D5A8098B1E2D}" destId="{5C42257F-46A1-451A-897F-B98C0A4526F4}" srcOrd="0" destOrd="0" presId="urn:microsoft.com/office/officeart/2005/8/layout/orgChart1"/>
    <dgm:cxn modelId="{7E434B35-2A25-4994-B577-5AAF72CA76F3}" type="presParOf" srcId="{D204E815-2F0A-49DC-9CE2-D5A8098B1E2D}" destId="{E81E3C4B-A2DC-4135-9F7A-72C5806CF694}" srcOrd="1" destOrd="0" presId="urn:microsoft.com/office/officeart/2005/8/layout/orgChart1"/>
    <dgm:cxn modelId="{FEECBFB2-DC4B-4D5E-9612-5516464CA931}" type="presParOf" srcId="{F22D9BD7-8426-4435-811F-D082E0C5AE6A}" destId="{F580DD9A-4074-4148-965F-1FB01DF58AE4}" srcOrd="1" destOrd="0" presId="urn:microsoft.com/office/officeart/2005/8/layout/orgChart1"/>
    <dgm:cxn modelId="{D5E009AA-29BE-44DC-9C88-71658A43A146}" type="presParOf" srcId="{F580DD9A-4074-4148-965F-1FB01DF58AE4}" destId="{77F0A4FC-F748-46A1-9E89-CD296FB40844}" srcOrd="0" destOrd="0" presId="urn:microsoft.com/office/officeart/2005/8/layout/orgChart1"/>
    <dgm:cxn modelId="{C26270B3-7ACE-45B5-9A00-3144046CB914}" type="presParOf" srcId="{F580DD9A-4074-4148-965F-1FB01DF58AE4}" destId="{77932C77-9DCF-4E35-A07F-2CE3BEF070FF}" srcOrd="1" destOrd="0" presId="urn:microsoft.com/office/officeart/2005/8/layout/orgChart1"/>
    <dgm:cxn modelId="{7CC64E76-D2D6-4E77-98D9-EF56C0E66706}" type="presParOf" srcId="{77932C77-9DCF-4E35-A07F-2CE3BEF070FF}" destId="{2B1F0E01-241F-4B9B-AC5D-AB97167D9EE3}" srcOrd="0" destOrd="0" presId="urn:microsoft.com/office/officeart/2005/8/layout/orgChart1"/>
    <dgm:cxn modelId="{548CDF1C-E2C3-43BE-AC37-D1F1EE5950C9}" type="presParOf" srcId="{2B1F0E01-241F-4B9B-AC5D-AB97167D9EE3}" destId="{BD54BF07-93BF-4F50-ADB5-ED2442A0EAEF}" srcOrd="0" destOrd="0" presId="urn:microsoft.com/office/officeart/2005/8/layout/orgChart1"/>
    <dgm:cxn modelId="{4C13AC7C-85E5-42A0-A406-DDF29EB78DDA}" type="presParOf" srcId="{2B1F0E01-241F-4B9B-AC5D-AB97167D9EE3}" destId="{4C0C716D-6810-4101-9E47-0C6941FE5FBA}" srcOrd="1" destOrd="0" presId="urn:microsoft.com/office/officeart/2005/8/layout/orgChart1"/>
    <dgm:cxn modelId="{FCC5D53C-B559-4FEB-BF32-DB08B9B34CB2}" type="presParOf" srcId="{77932C77-9DCF-4E35-A07F-2CE3BEF070FF}" destId="{D56EDAB4-DEDF-49B9-AAFA-CB54054E4053}" srcOrd="1" destOrd="0" presId="urn:microsoft.com/office/officeart/2005/8/layout/orgChart1"/>
    <dgm:cxn modelId="{980BF5FC-FEE0-4683-9A34-492DBE791517}" type="presParOf" srcId="{77932C77-9DCF-4E35-A07F-2CE3BEF070FF}" destId="{754D9C10-060B-41AA-B4B1-022B821741C3}" srcOrd="2" destOrd="0" presId="urn:microsoft.com/office/officeart/2005/8/layout/orgChart1"/>
    <dgm:cxn modelId="{CC4AEEA1-D253-450E-AD05-38F242465904}" type="presParOf" srcId="{F580DD9A-4074-4148-965F-1FB01DF58AE4}" destId="{17C8C1B9-3E3E-4D08-8EF6-BA8EAAF2BD40}" srcOrd="2" destOrd="0" presId="urn:microsoft.com/office/officeart/2005/8/layout/orgChart1"/>
    <dgm:cxn modelId="{9B7542D6-7D3E-4816-BBE9-C7BC7E5A46CD}" type="presParOf" srcId="{F580DD9A-4074-4148-965F-1FB01DF58AE4}" destId="{DAED3552-0D47-4B14-8913-A34503959F59}" srcOrd="3" destOrd="0" presId="urn:microsoft.com/office/officeart/2005/8/layout/orgChart1"/>
    <dgm:cxn modelId="{59848E16-1629-4C5F-BFA9-2F340059D502}" type="presParOf" srcId="{DAED3552-0D47-4B14-8913-A34503959F59}" destId="{2115AA27-3AAE-478F-BFC3-3ADAEAFE572C}" srcOrd="0" destOrd="0" presId="urn:microsoft.com/office/officeart/2005/8/layout/orgChart1"/>
    <dgm:cxn modelId="{0128D2D4-CA91-491A-AAC3-1B196504639C}" type="presParOf" srcId="{2115AA27-3AAE-478F-BFC3-3ADAEAFE572C}" destId="{3B0644FB-F219-46A4-ABD8-8A2C838FE05B}" srcOrd="0" destOrd="0" presId="urn:microsoft.com/office/officeart/2005/8/layout/orgChart1"/>
    <dgm:cxn modelId="{84DFB318-3959-4DCB-98A3-86414F40409C}" type="presParOf" srcId="{2115AA27-3AAE-478F-BFC3-3ADAEAFE572C}" destId="{BDD0A112-04ED-4B55-899F-D3EE091AC5FA}" srcOrd="1" destOrd="0" presId="urn:microsoft.com/office/officeart/2005/8/layout/orgChart1"/>
    <dgm:cxn modelId="{64C6D5F4-45A2-432F-9006-1FA5BF91F7ED}" type="presParOf" srcId="{DAED3552-0D47-4B14-8913-A34503959F59}" destId="{87E913CF-1F0B-477E-A84F-511F0404F1DA}" srcOrd="1" destOrd="0" presId="urn:microsoft.com/office/officeart/2005/8/layout/orgChart1"/>
    <dgm:cxn modelId="{51635DC8-2441-4918-A24B-661B1B7FA736}" type="presParOf" srcId="{DAED3552-0D47-4B14-8913-A34503959F59}" destId="{9C6BC628-AD99-43EC-BBAD-E8E65AD6B15B}" srcOrd="2" destOrd="0" presId="urn:microsoft.com/office/officeart/2005/8/layout/orgChart1"/>
    <dgm:cxn modelId="{6136664B-9C7D-4308-AC70-99B5246086DD}" type="presParOf" srcId="{F580DD9A-4074-4148-965F-1FB01DF58AE4}" destId="{0FD9CE60-23D7-41CE-A57F-2A448E638BFE}" srcOrd="4" destOrd="0" presId="urn:microsoft.com/office/officeart/2005/8/layout/orgChart1"/>
    <dgm:cxn modelId="{474A9C8C-02D8-413B-84EF-96B4FD558C10}" type="presParOf" srcId="{F580DD9A-4074-4148-965F-1FB01DF58AE4}" destId="{E7E22C30-3762-465D-9227-928625B04DD3}" srcOrd="5" destOrd="0" presId="urn:microsoft.com/office/officeart/2005/8/layout/orgChart1"/>
    <dgm:cxn modelId="{0474BC26-D4BA-4D89-B2F8-5BCF098B1641}" type="presParOf" srcId="{E7E22C30-3762-465D-9227-928625B04DD3}" destId="{D008E25A-3D19-4F75-A7CF-43C27D576E44}" srcOrd="0" destOrd="0" presId="urn:microsoft.com/office/officeart/2005/8/layout/orgChart1"/>
    <dgm:cxn modelId="{C2338415-01F2-4768-8205-B375396110E6}" type="presParOf" srcId="{D008E25A-3D19-4F75-A7CF-43C27D576E44}" destId="{86102A6E-CDF4-466B-A089-18E8CA043E34}" srcOrd="0" destOrd="0" presId="urn:microsoft.com/office/officeart/2005/8/layout/orgChart1"/>
    <dgm:cxn modelId="{CDF56125-E5DC-4545-96AD-4BBA3A0FE14D}" type="presParOf" srcId="{D008E25A-3D19-4F75-A7CF-43C27D576E44}" destId="{212ED79A-E6A7-4940-B9AF-78F913467194}" srcOrd="1" destOrd="0" presId="urn:microsoft.com/office/officeart/2005/8/layout/orgChart1"/>
    <dgm:cxn modelId="{FD87CFB9-F40C-4E0F-B228-D4F2FEEE0194}" type="presParOf" srcId="{E7E22C30-3762-465D-9227-928625B04DD3}" destId="{058A107E-590B-4A16-A167-8E83AFFA42DD}" srcOrd="1" destOrd="0" presId="urn:microsoft.com/office/officeart/2005/8/layout/orgChart1"/>
    <dgm:cxn modelId="{1CB47C0B-F6DF-4734-8F06-38D6FABF6091}" type="presParOf" srcId="{E7E22C30-3762-465D-9227-928625B04DD3}" destId="{9F69AD4E-8AFE-496B-B38D-FE55711ACFEF}" srcOrd="2" destOrd="0" presId="urn:microsoft.com/office/officeart/2005/8/layout/orgChart1"/>
    <dgm:cxn modelId="{2D80C238-BA92-4243-97C4-FF6980748313}" type="presParOf" srcId="{F580DD9A-4074-4148-965F-1FB01DF58AE4}" destId="{35CAAEE6-2261-4C05-AF0D-A92217290373}" srcOrd="6" destOrd="0" presId="urn:microsoft.com/office/officeart/2005/8/layout/orgChart1"/>
    <dgm:cxn modelId="{FB33AFDF-AFBB-4497-A93A-AC01504C54E7}" type="presParOf" srcId="{F580DD9A-4074-4148-965F-1FB01DF58AE4}" destId="{52C57DD8-6EB0-4B1F-8F1A-2A9E79F2ABA2}" srcOrd="7" destOrd="0" presId="urn:microsoft.com/office/officeart/2005/8/layout/orgChart1"/>
    <dgm:cxn modelId="{621F2105-0212-4916-9D39-BEAC8293977A}" type="presParOf" srcId="{52C57DD8-6EB0-4B1F-8F1A-2A9E79F2ABA2}" destId="{58946E16-61CA-4A82-BA1B-9B6A2735CDF1}" srcOrd="0" destOrd="0" presId="urn:microsoft.com/office/officeart/2005/8/layout/orgChart1"/>
    <dgm:cxn modelId="{8A79A80E-B703-42D2-A88B-3338C528F37B}" type="presParOf" srcId="{58946E16-61CA-4A82-BA1B-9B6A2735CDF1}" destId="{3E5B4178-B73F-405B-817A-B8644EA78296}" srcOrd="0" destOrd="0" presId="urn:microsoft.com/office/officeart/2005/8/layout/orgChart1"/>
    <dgm:cxn modelId="{AD5EC069-E732-4E60-8F2B-1A15220417ED}" type="presParOf" srcId="{58946E16-61CA-4A82-BA1B-9B6A2735CDF1}" destId="{166BCEFC-9F90-4192-9369-C1B155DFC3A9}" srcOrd="1" destOrd="0" presId="urn:microsoft.com/office/officeart/2005/8/layout/orgChart1"/>
    <dgm:cxn modelId="{3B883888-FC63-4B9B-BCDA-2DBBF5D8C176}" type="presParOf" srcId="{52C57DD8-6EB0-4B1F-8F1A-2A9E79F2ABA2}" destId="{92508FEF-C184-4E93-9664-A88A2DB257EB}" srcOrd="1" destOrd="0" presId="urn:microsoft.com/office/officeart/2005/8/layout/orgChart1"/>
    <dgm:cxn modelId="{A8DE8A84-8260-453E-A89E-237466CE0D6E}" type="presParOf" srcId="{52C57DD8-6EB0-4B1F-8F1A-2A9E79F2ABA2}" destId="{AEB46767-9AB7-48AB-9E67-1ECF234C3E73}" srcOrd="2" destOrd="0" presId="urn:microsoft.com/office/officeart/2005/8/layout/orgChart1"/>
    <dgm:cxn modelId="{EDCE4E1A-A05C-4335-A9C4-8B2013B847CD}" type="presParOf" srcId="{F580DD9A-4074-4148-965F-1FB01DF58AE4}" destId="{F8894A03-BBF1-4AC9-BF5D-9EEC1636027E}" srcOrd="8" destOrd="0" presId="urn:microsoft.com/office/officeart/2005/8/layout/orgChart1"/>
    <dgm:cxn modelId="{53C5E189-950C-4F4A-ADFC-6841AE01F405}" type="presParOf" srcId="{F580DD9A-4074-4148-965F-1FB01DF58AE4}" destId="{6A653039-9626-4564-A57E-1A2B45A042EA}" srcOrd="9" destOrd="0" presId="urn:microsoft.com/office/officeart/2005/8/layout/orgChart1"/>
    <dgm:cxn modelId="{2DA43F57-F99A-4734-98B6-112E000AA5FB}" type="presParOf" srcId="{6A653039-9626-4564-A57E-1A2B45A042EA}" destId="{D2EAB9C2-452C-4B0E-8A36-930584CFFF3F}" srcOrd="0" destOrd="0" presId="urn:microsoft.com/office/officeart/2005/8/layout/orgChart1"/>
    <dgm:cxn modelId="{5B1FC676-A36F-42E0-B6C2-DC97F69012E9}" type="presParOf" srcId="{D2EAB9C2-452C-4B0E-8A36-930584CFFF3F}" destId="{0B4EEEF9-E6B9-46ED-818C-51320970416B}" srcOrd="0" destOrd="0" presId="urn:microsoft.com/office/officeart/2005/8/layout/orgChart1"/>
    <dgm:cxn modelId="{9DE6B3D8-736B-41F7-84DF-86A930DAE6AE}" type="presParOf" srcId="{D2EAB9C2-452C-4B0E-8A36-930584CFFF3F}" destId="{1DD03BF5-D6E7-4070-97E6-E883A25BAAF7}" srcOrd="1" destOrd="0" presId="urn:microsoft.com/office/officeart/2005/8/layout/orgChart1"/>
    <dgm:cxn modelId="{B0498207-9294-43EF-94B4-7B4AD861CBC0}" type="presParOf" srcId="{6A653039-9626-4564-A57E-1A2B45A042EA}" destId="{A847ACB3-F00F-46AE-A844-1E1CC821FD05}" srcOrd="1" destOrd="0" presId="urn:microsoft.com/office/officeart/2005/8/layout/orgChart1"/>
    <dgm:cxn modelId="{F686DBA6-350E-4F1B-BB6E-DE00472BD8E9}" type="presParOf" srcId="{6A653039-9626-4564-A57E-1A2B45A042EA}" destId="{5B56ED5C-AA8B-4874-A4D5-3EEED0C0E53E}" srcOrd="2" destOrd="0" presId="urn:microsoft.com/office/officeart/2005/8/layout/orgChart1"/>
    <dgm:cxn modelId="{948507E0-60DC-4B30-8798-5E85B2ACE959}" type="presParOf" srcId="{F580DD9A-4074-4148-965F-1FB01DF58AE4}" destId="{5459388B-3F09-410D-9867-64DB87C07214}" srcOrd="10" destOrd="0" presId="urn:microsoft.com/office/officeart/2005/8/layout/orgChart1"/>
    <dgm:cxn modelId="{E7B2B329-C468-4869-B3E7-717147D95F38}" type="presParOf" srcId="{F580DD9A-4074-4148-965F-1FB01DF58AE4}" destId="{2A5A7466-D6F3-4214-ABD9-08E0D680D114}" srcOrd="11" destOrd="0" presId="urn:microsoft.com/office/officeart/2005/8/layout/orgChart1"/>
    <dgm:cxn modelId="{D84D96BA-306E-4FE9-931E-DF70FCA480B5}" type="presParOf" srcId="{2A5A7466-D6F3-4214-ABD9-08E0D680D114}" destId="{EF77F8E0-A834-48DE-AC9F-C3B640D81A55}" srcOrd="0" destOrd="0" presId="urn:microsoft.com/office/officeart/2005/8/layout/orgChart1"/>
    <dgm:cxn modelId="{C5EAD822-1C85-465E-9695-120622F8EDE6}" type="presParOf" srcId="{EF77F8E0-A834-48DE-AC9F-C3B640D81A55}" destId="{B041AE61-7922-4526-A541-B51EC5F51123}" srcOrd="0" destOrd="0" presId="urn:microsoft.com/office/officeart/2005/8/layout/orgChart1"/>
    <dgm:cxn modelId="{F2AF8BED-DEB7-4326-8E93-4E3D58EEF548}" type="presParOf" srcId="{EF77F8E0-A834-48DE-AC9F-C3B640D81A55}" destId="{D65C98D4-CBFC-4032-A66B-3CC755C46479}" srcOrd="1" destOrd="0" presId="urn:microsoft.com/office/officeart/2005/8/layout/orgChart1"/>
    <dgm:cxn modelId="{31685682-FC64-4A10-A4B7-2EDB4EF8066A}" type="presParOf" srcId="{2A5A7466-D6F3-4214-ABD9-08E0D680D114}" destId="{BDD216DE-F33F-4861-9C26-CDB17624603D}" srcOrd="1" destOrd="0" presId="urn:microsoft.com/office/officeart/2005/8/layout/orgChart1"/>
    <dgm:cxn modelId="{52321C02-D5A5-41DE-B298-235033DBA70E}" type="presParOf" srcId="{2A5A7466-D6F3-4214-ABD9-08E0D680D114}" destId="{4C909576-041B-47BF-AD3C-BDD3221D3B15}" srcOrd="2" destOrd="0" presId="urn:microsoft.com/office/officeart/2005/8/layout/orgChart1"/>
    <dgm:cxn modelId="{27478588-4E3C-4330-8347-E9ACBF8B2D06}" type="presParOf" srcId="{F22D9BD7-8426-4435-811F-D082E0C5AE6A}" destId="{FBDA9BCF-6340-43D1-AAF5-7955A299BA2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252D3-B0BE-4368-87BE-BA6F42094090}">
      <dsp:nvSpPr>
        <dsp:cNvPr id="0" name=""/>
        <dsp:cNvSpPr/>
      </dsp:nvSpPr>
      <dsp:spPr>
        <a:xfrm>
          <a:off x="214348" y="1108"/>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Position</a:t>
          </a:r>
          <a:endParaRPr lang="he-IL" sz="1400" b="0" kern="1200" dirty="0">
            <a:ln>
              <a:noFill/>
            </a:ln>
            <a:solidFill>
              <a:schemeClr val="bg1"/>
            </a:solidFill>
          </a:endParaRPr>
        </a:p>
      </dsp:txBody>
      <dsp:txXfrm>
        <a:off x="214348" y="1108"/>
        <a:ext cx="1772403" cy="1063442"/>
      </dsp:txXfrm>
    </dsp:sp>
    <dsp:sp modelId="{CA57C070-894E-48BE-B671-68E5AAE83B24}">
      <dsp:nvSpPr>
        <dsp:cNvPr id="0" name=""/>
        <dsp:cNvSpPr/>
      </dsp:nvSpPr>
      <dsp:spPr>
        <a:xfrm>
          <a:off x="2163992" y="1108"/>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Age</a:t>
          </a:r>
          <a:endParaRPr lang="he-IL" sz="1400" b="0" kern="1200" dirty="0">
            <a:ln>
              <a:noFill/>
            </a:ln>
            <a:solidFill>
              <a:schemeClr val="bg1"/>
            </a:solidFill>
          </a:endParaRPr>
        </a:p>
      </dsp:txBody>
      <dsp:txXfrm>
        <a:off x="2163992" y="1108"/>
        <a:ext cx="1772403" cy="1063442"/>
      </dsp:txXfrm>
    </dsp:sp>
    <dsp:sp modelId="{92F91DE1-43E8-4BB3-8FEE-4A2F7E5E25BE}">
      <dsp:nvSpPr>
        <dsp:cNvPr id="0" name=""/>
        <dsp:cNvSpPr/>
      </dsp:nvSpPr>
      <dsp:spPr>
        <a:xfrm>
          <a:off x="4113636" y="1108"/>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Salary</a:t>
          </a:r>
          <a:endParaRPr lang="he-IL" sz="1400" b="0" kern="1200" dirty="0">
            <a:ln>
              <a:noFill/>
            </a:ln>
            <a:solidFill>
              <a:schemeClr val="bg1"/>
            </a:solidFill>
          </a:endParaRPr>
        </a:p>
      </dsp:txBody>
      <dsp:txXfrm>
        <a:off x="4113636" y="1108"/>
        <a:ext cx="1772403" cy="1063442"/>
      </dsp:txXfrm>
    </dsp:sp>
    <dsp:sp modelId="{B3F61B2F-9D61-4B02-B062-CEE75DA7D94E}">
      <dsp:nvSpPr>
        <dsp:cNvPr id="0" name=""/>
        <dsp:cNvSpPr/>
      </dsp:nvSpPr>
      <dsp:spPr>
        <a:xfrm>
          <a:off x="6063280" y="1108"/>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Team</a:t>
          </a:r>
          <a:endParaRPr lang="he-IL" sz="1400" b="0" kern="1200" dirty="0">
            <a:ln>
              <a:noFill/>
            </a:ln>
            <a:solidFill>
              <a:schemeClr val="bg1"/>
            </a:solidFill>
          </a:endParaRPr>
        </a:p>
      </dsp:txBody>
      <dsp:txXfrm>
        <a:off x="6063280" y="1108"/>
        <a:ext cx="1772403" cy="1063442"/>
      </dsp:txXfrm>
    </dsp:sp>
    <dsp:sp modelId="{1A05AB6A-579C-4784-B3FA-7BDB35D10E17}">
      <dsp:nvSpPr>
        <dsp:cNvPr id="0" name=""/>
        <dsp:cNvSpPr/>
      </dsp:nvSpPr>
      <dsp:spPr>
        <a:xfrm>
          <a:off x="8012924" y="1108"/>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Won Conference</a:t>
          </a:r>
          <a:endParaRPr lang="he-IL" sz="1400" b="0" kern="1200" dirty="0">
            <a:ln>
              <a:noFill/>
            </a:ln>
            <a:solidFill>
              <a:schemeClr val="bg1"/>
            </a:solidFill>
          </a:endParaRPr>
        </a:p>
      </dsp:txBody>
      <dsp:txXfrm>
        <a:off x="8012924" y="1108"/>
        <a:ext cx="1772403" cy="1063442"/>
      </dsp:txXfrm>
    </dsp:sp>
    <dsp:sp modelId="{C7E5C237-CCE1-4CA8-A9F3-A925187C1A08}">
      <dsp:nvSpPr>
        <dsp:cNvPr id="0" name=""/>
        <dsp:cNvSpPr/>
      </dsp:nvSpPr>
      <dsp:spPr>
        <a:xfrm>
          <a:off x="214348" y="1241790"/>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Victories</a:t>
          </a:r>
          <a:br>
            <a:rPr lang="en-US" sz="1400" b="0" kern="1200" dirty="0">
              <a:ln>
                <a:noFill/>
              </a:ln>
              <a:solidFill>
                <a:schemeClr val="bg1"/>
              </a:solidFill>
            </a:rPr>
          </a:br>
          <a:r>
            <a:rPr lang="en-US" sz="1400" b="0" kern="1200" dirty="0">
              <a:ln>
                <a:noFill/>
              </a:ln>
              <a:solidFill>
                <a:schemeClr val="bg1"/>
              </a:solidFill>
            </a:rPr>
            <a:t> In </a:t>
          </a:r>
          <a:br>
            <a:rPr lang="en-US" sz="1400" b="0" kern="1200" dirty="0">
              <a:ln>
                <a:noFill/>
              </a:ln>
              <a:solidFill>
                <a:schemeClr val="bg1"/>
              </a:solidFill>
            </a:rPr>
          </a:br>
          <a:r>
            <a:rPr lang="en-US" sz="1400" b="0" kern="1200" dirty="0">
              <a:ln>
                <a:noFill/>
              </a:ln>
              <a:solidFill>
                <a:schemeClr val="bg1"/>
              </a:solidFill>
            </a:rPr>
            <a:t>Season</a:t>
          </a:r>
          <a:endParaRPr lang="he-IL" sz="1400" b="0" kern="1200" dirty="0">
            <a:ln>
              <a:noFill/>
            </a:ln>
            <a:solidFill>
              <a:schemeClr val="bg1"/>
            </a:solidFill>
          </a:endParaRPr>
        </a:p>
      </dsp:txBody>
      <dsp:txXfrm>
        <a:off x="214348" y="1241790"/>
        <a:ext cx="1772403" cy="1063442"/>
      </dsp:txXfrm>
    </dsp:sp>
    <dsp:sp modelId="{2764EE8B-024D-40EB-815E-23C528CCEC9C}">
      <dsp:nvSpPr>
        <dsp:cNvPr id="0" name=""/>
        <dsp:cNvSpPr/>
      </dsp:nvSpPr>
      <dsp:spPr>
        <a:xfrm>
          <a:off x="2163992" y="1241790"/>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All Points</a:t>
          </a:r>
          <a:endParaRPr lang="he-IL" sz="1400" b="0" kern="1200" dirty="0">
            <a:ln>
              <a:noFill/>
            </a:ln>
            <a:solidFill>
              <a:schemeClr val="bg1"/>
            </a:solidFill>
          </a:endParaRPr>
        </a:p>
      </dsp:txBody>
      <dsp:txXfrm>
        <a:off x="2163992" y="1241790"/>
        <a:ext cx="1772403" cy="1063442"/>
      </dsp:txXfrm>
    </dsp:sp>
    <dsp:sp modelId="{B80E54DD-25DC-49FB-864A-8319BB8515FE}">
      <dsp:nvSpPr>
        <dsp:cNvPr id="0" name=""/>
        <dsp:cNvSpPr/>
      </dsp:nvSpPr>
      <dsp:spPr>
        <a:xfrm>
          <a:off x="4113636" y="1241790"/>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Points</a:t>
          </a:r>
          <a:br>
            <a:rPr lang="en-US" sz="1400" b="0" kern="1200" dirty="0">
              <a:ln>
                <a:noFill/>
              </a:ln>
              <a:solidFill>
                <a:schemeClr val="bg1"/>
              </a:solidFill>
            </a:rPr>
          </a:br>
          <a:r>
            <a:rPr lang="en-US" sz="1400" b="0" kern="1200" dirty="0">
              <a:ln>
                <a:noFill/>
              </a:ln>
              <a:solidFill>
                <a:schemeClr val="bg1"/>
              </a:solidFill>
            </a:rPr>
            <a:t>Per</a:t>
          </a:r>
          <a:br>
            <a:rPr lang="en-US" sz="1400" b="0" kern="1200" dirty="0">
              <a:ln>
                <a:noFill/>
              </a:ln>
              <a:solidFill>
                <a:schemeClr val="bg1"/>
              </a:solidFill>
            </a:rPr>
          </a:br>
          <a:r>
            <a:rPr lang="en-US" sz="1400" b="0" kern="1200" dirty="0">
              <a:ln>
                <a:noFill/>
              </a:ln>
              <a:solidFill>
                <a:schemeClr val="bg1"/>
              </a:solidFill>
            </a:rPr>
            <a:t>Game</a:t>
          </a:r>
          <a:endParaRPr lang="he-IL" sz="1400" b="0" kern="1200" dirty="0">
            <a:ln>
              <a:noFill/>
            </a:ln>
            <a:solidFill>
              <a:schemeClr val="bg1"/>
            </a:solidFill>
          </a:endParaRPr>
        </a:p>
      </dsp:txBody>
      <dsp:txXfrm>
        <a:off x="4113636" y="1241790"/>
        <a:ext cx="1772403" cy="1063442"/>
      </dsp:txXfrm>
    </dsp:sp>
    <dsp:sp modelId="{5C71535A-FBF3-40C2-9EC8-9301E04CFC3D}">
      <dsp:nvSpPr>
        <dsp:cNvPr id="0" name=""/>
        <dsp:cNvSpPr/>
      </dsp:nvSpPr>
      <dsp:spPr>
        <a:xfrm>
          <a:off x="6063280" y="1241790"/>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Team </a:t>
          </a:r>
          <a:br>
            <a:rPr lang="en-US" sz="1400" b="0" kern="1200" dirty="0">
              <a:ln>
                <a:noFill/>
              </a:ln>
              <a:solidFill>
                <a:schemeClr val="bg1"/>
              </a:solidFill>
            </a:rPr>
          </a:br>
          <a:r>
            <a:rPr lang="en-US" sz="1400" b="0" kern="1200" dirty="0">
              <a:ln>
                <a:noFill/>
              </a:ln>
              <a:solidFill>
                <a:schemeClr val="bg1"/>
              </a:solidFill>
            </a:rPr>
            <a:t>Conference </a:t>
          </a:r>
          <a:br>
            <a:rPr lang="en-US" sz="1400" b="0" kern="1200" dirty="0">
              <a:ln>
                <a:noFill/>
              </a:ln>
              <a:solidFill>
                <a:schemeClr val="bg1"/>
              </a:solidFill>
            </a:rPr>
          </a:br>
          <a:r>
            <a:rPr lang="en-US" sz="1400" b="0" kern="1200" dirty="0">
              <a:ln>
                <a:noFill/>
              </a:ln>
              <a:solidFill>
                <a:schemeClr val="bg1"/>
              </a:solidFill>
            </a:rPr>
            <a:t>Rank</a:t>
          </a:r>
          <a:endParaRPr lang="he-IL" sz="1400" b="0" kern="1200" dirty="0">
            <a:ln>
              <a:noFill/>
            </a:ln>
            <a:solidFill>
              <a:schemeClr val="bg1"/>
            </a:solidFill>
          </a:endParaRPr>
        </a:p>
      </dsp:txBody>
      <dsp:txXfrm>
        <a:off x="6063280" y="1241790"/>
        <a:ext cx="1772403" cy="1063442"/>
      </dsp:txXfrm>
    </dsp:sp>
    <dsp:sp modelId="{B68CD77E-09D8-4298-B02B-69B5B4D1CC4F}">
      <dsp:nvSpPr>
        <dsp:cNvPr id="0" name=""/>
        <dsp:cNvSpPr/>
      </dsp:nvSpPr>
      <dsp:spPr>
        <a:xfrm>
          <a:off x="8012924" y="1241790"/>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Is Allstar</a:t>
          </a:r>
          <a:endParaRPr lang="he-IL" sz="1400" b="0" kern="1200" dirty="0">
            <a:ln>
              <a:noFill/>
            </a:ln>
            <a:solidFill>
              <a:schemeClr val="bg1"/>
            </a:solidFill>
          </a:endParaRPr>
        </a:p>
      </dsp:txBody>
      <dsp:txXfrm>
        <a:off x="8012924" y="1241790"/>
        <a:ext cx="1772403" cy="1063442"/>
      </dsp:txXfrm>
    </dsp:sp>
    <dsp:sp modelId="{6A694474-C070-43C9-8E7E-1FBF0DA7ECC4}">
      <dsp:nvSpPr>
        <dsp:cNvPr id="0" name=""/>
        <dsp:cNvSpPr/>
      </dsp:nvSpPr>
      <dsp:spPr>
        <a:xfrm>
          <a:off x="214348" y="2482473"/>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a:t>
          </a:r>
          <a:endParaRPr lang="he-IL" sz="1400" b="0" kern="1200" dirty="0">
            <a:ln>
              <a:noFill/>
            </a:ln>
            <a:solidFill>
              <a:schemeClr val="bg1"/>
            </a:solidFill>
          </a:endParaRPr>
        </a:p>
      </dsp:txBody>
      <dsp:txXfrm>
        <a:off x="214348" y="2482473"/>
        <a:ext cx="1772403" cy="1063442"/>
      </dsp:txXfrm>
    </dsp:sp>
    <dsp:sp modelId="{7959DD3C-C230-4548-B128-8D57139D10D6}">
      <dsp:nvSpPr>
        <dsp:cNvPr id="0" name=""/>
        <dsp:cNvSpPr/>
      </dsp:nvSpPr>
      <dsp:spPr>
        <a:xfrm>
          <a:off x="2163992" y="2482473"/>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Offensive Rebounds Per Game</a:t>
          </a:r>
          <a:endParaRPr lang="he-IL" sz="1400" b="0" kern="1200" dirty="0">
            <a:ln>
              <a:noFill/>
            </a:ln>
            <a:solidFill>
              <a:schemeClr val="bg1"/>
            </a:solidFill>
          </a:endParaRPr>
        </a:p>
      </dsp:txBody>
      <dsp:txXfrm>
        <a:off x="2163992" y="2482473"/>
        <a:ext cx="1772403" cy="1063442"/>
      </dsp:txXfrm>
    </dsp:sp>
    <dsp:sp modelId="{1B735B06-9C18-4CCD-B641-F539F8DBE3F5}">
      <dsp:nvSpPr>
        <dsp:cNvPr id="0" name=""/>
        <dsp:cNvSpPr/>
      </dsp:nvSpPr>
      <dsp:spPr>
        <a:xfrm>
          <a:off x="4113636" y="2482473"/>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Defensive Rebounds Per Game</a:t>
          </a:r>
          <a:endParaRPr lang="he-IL" sz="1400" b="0" kern="1200" dirty="0">
            <a:ln>
              <a:noFill/>
            </a:ln>
            <a:solidFill>
              <a:schemeClr val="bg1"/>
            </a:solidFill>
          </a:endParaRPr>
        </a:p>
      </dsp:txBody>
      <dsp:txXfrm>
        <a:off x="4113636" y="2482473"/>
        <a:ext cx="1772403" cy="1063442"/>
      </dsp:txXfrm>
    </dsp:sp>
    <dsp:sp modelId="{23887A71-A5C5-4F03-AF5E-D04670F3FC4C}">
      <dsp:nvSpPr>
        <dsp:cNvPr id="0" name=""/>
        <dsp:cNvSpPr/>
      </dsp:nvSpPr>
      <dsp:spPr>
        <a:xfrm>
          <a:off x="6063280" y="2482473"/>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Assists Per Game</a:t>
          </a:r>
          <a:endParaRPr lang="he-IL" sz="1400" b="0" kern="1200" dirty="0">
            <a:ln>
              <a:noFill/>
            </a:ln>
            <a:solidFill>
              <a:schemeClr val="bg1"/>
            </a:solidFill>
          </a:endParaRPr>
        </a:p>
      </dsp:txBody>
      <dsp:txXfrm>
        <a:off x="6063280" y="2482473"/>
        <a:ext cx="1772403" cy="1063442"/>
      </dsp:txXfrm>
    </dsp:sp>
    <dsp:sp modelId="{C0CB24D3-C023-4D6B-A152-85C7B4A9CF4C}">
      <dsp:nvSpPr>
        <dsp:cNvPr id="0" name=""/>
        <dsp:cNvSpPr/>
      </dsp:nvSpPr>
      <dsp:spPr>
        <a:xfrm>
          <a:off x="8012924" y="2482473"/>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Blocks</a:t>
          </a:r>
          <a:endParaRPr lang="he-IL" sz="1400" b="0" kern="1200" dirty="0">
            <a:ln>
              <a:noFill/>
            </a:ln>
            <a:solidFill>
              <a:schemeClr val="bg1"/>
            </a:solidFill>
          </a:endParaRPr>
        </a:p>
      </dsp:txBody>
      <dsp:txXfrm>
        <a:off x="8012924" y="2482473"/>
        <a:ext cx="1772403" cy="1063442"/>
      </dsp:txXfrm>
    </dsp:sp>
    <dsp:sp modelId="{DDA3250C-5DC5-49F4-915D-1BA734A9EBE1}">
      <dsp:nvSpPr>
        <dsp:cNvPr id="0" name=""/>
        <dsp:cNvSpPr/>
      </dsp:nvSpPr>
      <dsp:spPr>
        <a:xfrm>
          <a:off x="214348" y="3723155"/>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Steals</a:t>
          </a:r>
          <a:endParaRPr lang="he-IL" sz="1400" b="0" kern="1200" dirty="0">
            <a:ln>
              <a:noFill/>
            </a:ln>
            <a:solidFill>
              <a:schemeClr val="bg1"/>
            </a:solidFill>
          </a:endParaRPr>
        </a:p>
      </dsp:txBody>
      <dsp:txXfrm>
        <a:off x="214348" y="3723155"/>
        <a:ext cx="1772403" cy="1063442"/>
      </dsp:txXfrm>
    </dsp:sp>
    <dsp:sp modelId="{855A2251-A34F-4E6F-B6DA-E3B270A0EAD5}">
      <dsp:nvSpPr>
        <dsp:cNvPr id="0" name=""/>
        <dsp:cNvSpPr/>
      </dsp:nvSpPr>
      <dsp:spPr>
        <a:xfrm>
          <a:off x="2163992" y="3723155"/>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%3</a:t>
          </a:r>
          <a:endParaRPr lang="he-IL" sz="1400" b="0" kern="1200" dirty="0">
            <a:ln>
              <a:noFill/>
            </a:ln>
            <a:solidFill>
              <a:schemeClr val="bg1"/>
            </a:solidFill>
          </a:endParaRPr>
        </a:p>
      </dsp:txBody>
      <dsp:txXfrm>
        <a:off x="2163992" y="3723155"/>
        <a:ext cx="1772403" cy="1063442"/>
      </dsp:txXfrm>
    </dsp:sp>
    <dsp:sp modelId="{4B283918-3E53-4A6D-93DB-6542337B644F}">
      <dsp:nvSpPr>
        <dsp:cNvPr id="0" name=""/>
        <dsp:cNvSpPr/>
      </dsp:nvSpPr>
      <dsp:spPr>
        <a:xfrm>
          <a:off x="4113636" y="3723155"/>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%2</a:t>
          </a:r>
          <a:endParaRPr lang="he-IL" sz="1400" b="0" kern="1200" dirty="0">
            <a:ln>
              <a:noFill/>
            </a:ln>
            <a:solidFill>
              <a:schemeClr val="bg1"/>
            </a:solidFill>
          </a:endParaRPr>
        </a:p>
      </dsp:txBody>
      <dsp:txXfrm>
        <a:off x="4113636" y="3723155"/>
        <a:ext cx="1772403" cy="1063442"/>
      </dsp:txXfrm>
    </dsp:sp>
    <dsp:sp modelId="{3CF76E95-043B-4BEE-B4E4-A1AB20DD6645}">
      <dsp:nvSpPr>
        <dsp:cNvPr id="0" name=""/>
        <dsp:cNvSpPr/>
      </dsp:nvSpPr>
      <dsp:spPr>
        <a:xfrm>
          <a:off x="6063280" y="3723155"/>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Year</a:t>
          </a:r>
          <a:endParaRPr lang="he-IL" sz="1400" b="0" kern="1200" dirty="0">
            <a:ln>
              <a:noFill/>
            </a:ln>
            <a:solidFill>
              <a:schemeClr val="bg1"/>
            </a:solidFill>
          </a:endParaRPr>
        </a:p>
      </dsp:txBody>
      <dsp:txXfrm>
        <a:off x="6063280" y="3723155"/>
        <a:ext cx="1772403" cy="1063442"/>
      </dsp:txXfrm>
    </dsp:sp>
    <dsp:sp modelId="{CE7F5EE4-745C-41AA-BDE4-3381F1F6A95C}">
      <dsp:nvSpPr>
        <dsp:cNvPr id="0" name=""/>
        <dsp:cNvSpPr/>
      </dsp:nvSpPr>
      <dsp:spPr>
        <a:xfrm>
          <a:off x="8012924" y="3723155"/>
          <a:ext cx="1772403" cy="1063442"/>
        </a:xfrm>
        <a:prstGeom prst="rect">
          <a:avLst/>
        </a:prstGeom>
        <a:solidFill>
          <a:schemeClr val="tx1">
            <a:lumMod val="85000"/>
            <a:lumOff val="15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1">
            <a:lnSpc>
              <a:spcPct val="90000"/>
            </a:lnSpc>
            <a:spcBef>
              <a:spcPct val="0"/>
            </a:spcBef>
            <a:spcAft>
              <a:spcPct val="35000"/>
            </a:spcAft>
            <a:buNone/>
          </a:pPr>
          <a:r>
            <a:rPr lang="en-US" sz="1400" b="0" kern="1200" dirty="0">
              <a:ln>
                <a:noFill/>
              </a:ln>
              <a:solidFill>
                <a:schemeClr val="bg1"/>
              </a:solidFill>
            </a:rPr>
            <a:t>MVP Prospect</a:t>
          </a:r>
          <a:endParaRPr lang="he-IL" sz="1400" b="0" kern="1200" dirty="0">
            <a:ln>
              <a:noFill/>
            </a:ln>
            <a:solidFill>
              <a:schemeClr val="bg1"/>
            </a:solidFill>
          </a:endParaRPr>
        </a:p>
      </dsp:txBody>
      <dsp:txXfrm>
        <a:off x="8012924" y="3723155"/>
        <a:ext cx="1772403" cy="1063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9388B-3F09-410D-9867-64DB87C07214}">
      <dsp:nvSpPr>
        <dsp:cNvPr id="0" name=""/>
        <dsp:cNvSpPr/>
      </dsp:nvSpPr>
      <dsp:spPr>
        <a:xfrm>
          <a:off x="4837899" y="1682177"/>
          <a:ext cx="4173064" cy="277801"/>
        </a:xfrm>
        <a:custGeom>
          <a:avLst/>
          <a:gdLst/>
          <a:ahLst/>
          <a:cxnLst/>
          <a:rect l="0" t="0" r="0" b="0"/>
          <a:pathLst>
            <a:path>
              <a:moveTo>
                <a:pt x="0" y="0"/>
              </a:moveTo>
              <a:lnTo>
                <a:pt x="0" y="138900"/>
              </a:lnTo>
              <a:lnTo>
                <a:pt x="4173064" y="138900"/>
              </a:lnTo>
              <a:lnTo>
                <a:pt x="4173064" y="277801"/>
              </a:lnTo>
            </a:path>
          </a:pathLst>
        </a:custGeom>
        <a:noFill/>
        <a:ln w="12700" cap="flat" cmpd="sng" algn="ctr">
          <a:solidFill>
            <a:srgbClr val="364054"/>
          </a:solidFill>
          <a:prstDash val="solid"/>
          <a:miter lim="800000"/>
        </a:ln>
        <a:effectLst/>
      </dsp:spPr>
      <dsp:style>
        <a:lnRef idx="2">
          <a:scrgbClr r="0" g="0" b="0"/>
        </a:lnRef>
        <a:fillRef idx="0">
          <a:scrgbClr r="0" g="0" b="0"/>
        </a:fillRef>
        <a:effectRef idx="0">
          <a:scrgbClr r="0" g="0" b="0"/>
        </a:effectRef>
        <a:fontRef idx="minor"/>
      </dsp:style>
    </dsp:sp>
    <dsp:sp modelId="{F8894A03-BBF1-4AC9-BF5D-9EEC1636027E}">
      <dsp:nvSpPr>
        <dsp:cNvPr id="0" name=""/>
        <dsp:cNvSpPr/>
      </dsp:nvSpPr>
      <dsp:spPr>
        <a:xfrm>
          <a:off x="4837899" y="1682177"/>
          <a:ext cx="2572399" cy="277801"/>
        </a:xfrm>
        <a:custGeom>
          <a:avLst/>
          <a:gdLst/>
          <a:ahLst/>
          <a:cxnLst/>
          <a:rect l="0" t="0" r="0" b="0"/>
          <a:pathLst>
            <a:path>
              <a:moveTo>
                <a:pt x="0" y="0"/>
              </a:moveTo>
              <a:lnTo>
                <a:pt x="0" y="138900"/>
              </a:lnTo>
              <a:lnTo>
                <a:pt x="2572399" y="138900"/>
              </a:lnTo>
              <a:lnTo>
                <a:pt x="2572399" y="277801"/>
              </a:lnTo>
            </a:path>
          </a:pathLst>
        </a:custGeom>
        <a:noFill/>
        <a:ln w="12700" cap="flat" cmpd="sng" algn="ctr">
          <a:solidFill>
            <a:srgbClr val="364054"/>
          </a:solidFill>
          <a:prstDash val="solid"/>
          <a:miter lim="800000"/>
        </a:ln>
        <a:effectLst/>
      </dsp:spPr>
      <dsp:style>
        <a:lnRef idx="2">
          <a:scrgbClr r="0" g="0" b="0"/>
        </a:lnRef>
        <a:fillRef idx="0">
          <a:scrgbClr r="0" g="0" b="0"/>
        </a:fillRef>
        <a:effectRef idx="0">
          <a:scrgbClr r="0" g="0" b="0"/>
        </a:effectRef>
        <a:fontRef idx="minor"/>
      </dsp:style>
    </dsp:sp>
    <dsp:sp modelId="{35CAAEE6-2261-4C05-AF0D-A92217290373}">
      <dsp:nvSpPr>
        <dsp:cNvPr id="0" name=""/>
        <dsp:cNvSpPr/>
      </dsp:nvSpPr>
      <dsp:spPr>
        <a:xfrm>
          <a:off x="4837899" y="1682177"/>
          <a:ext cx="971735" cy="277801"/>
        </a:xfrm>
        <a:custGeom>
          <a:avLst/>
          <a:gdLst/>
          <a:ahLst/>
          <a:cxnLst/>
          <a:rect l="0" t="0" r="0" b="0"/>
          <a:pathLst>
            <a:path>
              <a:moveTo>
                <a:pt x="0" y="0"/>
              </a:moveTo>
              <a:lnTo>
                <a:pt x="0" y="138900"/>
              </a:lnTo>
              <a:lnTo>
                <a:pt x="971735" y="138900"/>
              </a:lnTo>
              <a:lnTo>
                <a:pt x="971735" y="277801"/>
              </a:lnTo>
            </a:path>
          </a:pathLst>
        </a:custGeom>
        <a:noFill/>
        <a:ln w="12700" cap="flat" cmpd="sng" algn="ctr">
          <a:solidFill>
            <a:srgbClr val="364054"/>
          </a:solidFill>
          <a:prstDash val="solid"/>
          <a:miter lim="800000"/>
        </a:ln>
        <a:effectLst/>
      </dsp:spPr>
      <dsp:style>
        <a:lnRef idx="2">
          <a:scrgbClr r="0" g="0" b="0"/>
        </a:lnRef>
        <a:fillRef idx="0">
          <a:scrgbClr r="0" g="0" b="0"/>
        </a:fillRef>
        <a:effectRef idx="0">
          <a:scrgbClr r="0" g="0" b="0"/>
        </a:effectRef>
        <a:fontRef idx="minor"/>
      </dsp:style>
    </dsp:sp>
    <dsp:sp modelId="{0FD9CE60-23D7-41CE-A57F-2A448E638BFE}">
      <dsp:nvSpPr>
        <dsp:cNvPr id="0" name=""/>
        <dsp:cNvSpPr/>
      </dsp:nvSpPr>
      <dsp:spPr>
        <a:xfrm>
          <a:off x="4208970" y="1682177"/>
          <a:ext cx="628928" cy="277801"/>
        </a:xfrm>
        <a:custGeom>
          <a:avLst/>
          <a:gdLst/>
          <a:ahLst/>
          <a:cxnLst/>
          <a:rect l="0" t="0" r="0" b="0"/>
          <a:pathLst>
            <a:path>
              <a:moveTo>
                <a:pt x="628928" y="0"/>
              </a:moveTo>
              <a:lnTo>
                <a:pt x="628928" y="138900"/>
              </a:lnTo>
              <a:lnTo>
                <a:pt x="0" y="138900"/>
              </a:lnTo>
              <a:lnTo>
                <a:pt x="0" y="277801"/>
              </a:lnTo>
            </a:path>
          </a:pathLst>
        </a:custGeom>
        <a:noFill/>
        <a:ln w="12700" cap="flat" cmpd="sng" algn="ctr">
          <a:solidFill>
            <a:srgbClr val="364054"/>
          </a:solidFill>
          <a:prstDash val="solid"/>
          <a:miter lim="800000"/>
        </a:ln>
        <a:effectLst/>
      </dsp:spPr>
      <dsp:style>
        <a:lnRef idx="2">
          <a:scrgbClr r="0" g="0" b="0"/>
        </a:lnRef>
        <a:fillRef idx="0">
          <a:scrgbClr r="0" g="0" b="0"/>
        </a:fillRef>
        <a:effectRef idx="0">
          <a:scrgbClr r="0" g="0" b="0"/>
        </a:effectRef>
        <a:fontRef idx="minor"/>
      </dsp:style>
    </dsp:sp>
    <dsp:sp modelId="{17C8C1B9-3E3E-4D08-8EF6-BA8EAAF2BD40}">
      <dsp:nvSpPr>
        <dsp:cNvPr id="0" name=""/>
        <dsp:cNvSpPr/>
      </dsp:nvSpPr>
      <dsp:spPr>
        <a:xfrm>
          <a:off x="2436902" y="1682177"/>
          <a:ext cx="2400996" cy="277801"/>
        </a:xfrm>
        <a:custGeom>
          <a:avLst/>
          <a:gdLst/>
          <a:ahLst/>
          <a:cxnLst/>
          <a:rect l="0" t="0" r="0" b="0"/>
          <a:pathLst>
            <a:path>
              <a:moveTo>
                <a:pt x="2400996" y="0"/>
              </a:moveTo>
              <a:lnTo>
                <a:pt x="2400996" y="138900"/>
              </a:lnTo>
              <a:lnTo>
                <a:pt x="0" y="138900"/>
              </a:lnTo>
              <a:lnTo>
                <a:pt x="0" y="277801"/>
              </a:lnTo>
            </a:path>
          </a:pathLst>
        </a:custGeom>
        <a:noFill/>
        <a:ln w="12700" cap="flat" cmpd="sng" algn="ctr">
          <a:solidFill>
            <a:srgbClr val="364054"/>
          </a:solidFill>
          <a:prstDash val="solid"/>
          <a:miter lim="800000"/>
        </a:ln>
        <a:effectLst/>
      </dsp:spPr>
      <dsp:style>
        <a:lnRef idx="2">
          <a:scrgbClr r="0" g="0" b="0"/>
        </a:lnRef>
        <a:fillRef idx="0">
          <a:scrgbClr r="0" g="0" b="0"/>
        </a:fillRef>
        <a:effectRef idx="0">
          <a:scrgbClr r="0" g="0" b="0"/>
        </a:effectRef>
        <a:fontRef idx="minor"/>
      </dsp:style>
    </dsp:sp>
    <dsp:sp modelId="{77F0A4FC-F748-46A1-9E89-CD296FB40844}">
      <dsp:nvSpPr>
        <dsp:cNvPr id="0" name=""/>
        <dsp:cNvSpPr/>
      </dsp:nvSpPr>
      <dsp:spPr>
        <a:xfrm>
          <a:off x="664835" y="1682177"/>
          <a:ext cx="4173064" cy="277801"/>
        </a:xfrm>
        <a:custGeom>
          <a:avLst/>
          <a:gdLst/>
          <a:ahLst/>
          <a:cxnLst/>
          <a:rect l="0" t="0" r="0" b="0"/>
          <a:pathLst>
            <a:path>
              <a:moveTo>
                <a:pt x="4173064" y="0"/>
              </a:moveTo>
              <a:lnTo>
                <a:pt x="4173064" y="138900"/>
              </a:lnTo>
              <a:lnTo>
                <a:pt x="0" y="138900"/>
              </a:lnTo>
              <a:lnTo>
                <a:pt x="0" y="277801"/>
              </a:lnTo>
            </a:path>
          </a:pathLst>
        </a:custGeom>
        <a:noFill/>
        <a:ln w="12700" cap="flat" cmpd="sng" algn="ctr">
          <a:solidFill>
            <a:srgbClr val="364054"/>
          </a:solidFill>
          <a:prstDash val="solid"/>
          <a:miter lim="800000"/>
        </a:ln>
        <a:effectLst/>
      </dsp:spPr>
      <dsp:style>
        <a:lnRef idx="2">
          <a:scrgbClr r="0" g="0" b="0"/>
        </a:lnRef>
        <a:fillRef idx="0">
          <a:scrgbClr r="0" g="0" b="0"/>
        </a:fillRef>
        <a:effectRef idx="0">
          <a:scrgbClr r="0" g="0" b="0"/>
        </a:effectRef>
        <a:fontRef idx="minor"/>
      </dsp:style>
    </dsp:sp>
    <dsp:sp modelId="{5C42257F-46A1-451A-897F-B98C0A4526F4}">
      <dsp:nvSpPr>
        <dsp:cNvPr id="0" name=""/>
        <dsp:cNvSpPr/>
      </dsp:nvSpPr>
      <dsp:spPr>
        <a:xfrm>
          <a:off x="3367378" y="1020745"/>
          <a:ext cx="2941042" cy="661431"/>
        </a:xfrm>
        <a:prstGeom prst="rect">
          <a:avLst/>
        </a:prstGeom>
        <a:solidFill>
          <a:srgbClr val="364054"/>
        </a:solidFill>
        <a:ln w="12700" cap="flat" cmpd="sng" algn="ctr">
          <a:solidFill>
            <a:srgbClr val="36405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en-US" sz="2200" kern="1200" dirty="0"/>
            <a:t>Categorial</a:t>
          </a:r>
          <a:endParaRPr lang="he-IL" sz="2200" kern="1200" dirty="0"/>
        </a:p>
      </dsp:txBody>
      <dsp:txXfrm>
        <a:off x="3367378" y="1020745"/>
        <a:ext cx="2941042" cy="661431"/>
      </dsp:txXfrm>
    </dsp:sp>
    <dsp:sp modelId="{BD54BF07-93BF-4F50-ADB5-ED2442A0EAEF}">
      <dsp:nvSpPr>
        <dsp:cNvPr id="0" name=""/>
        <dsp:cNvSpPr/>
      </dsp:nvSpPr>
      <dsp:spPr>
        <a:xfrm>
          <a:off x="3403" y="1959978"/>
          <a:ext cx="1322863" cy="661431"/>
        </a:xfrm>
        <a:prstGeom prst="rect">
          <a:avLst/>
        </a:prstGeom>
        <a:solidFill>
          <a:srgbClr val="364054"/>
        </a:solidFill>
        <a:ln w="12700" cap="flat" cmpd="sng" algn="ctr">
          <a:solidFill>
            <a:srgbClr val="36405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en-US" sz="2200" kern="1200" dirty="0"/>
            <a:t>KNN</a:t>
          </a:r>
          <a:endParaRPr lang="he-IL" sz="2200" kern="1200" dirty="0"/>
        </a:p>
      </dsp:txBody>
      <dsp:txXfrm>
        <a:off x="3403" y="1959978"/>
        <a:ext cx="1322863" cy="661431"/>
      </dsp:txXfrm>
    </dsp:sp>
    <dsp:sp modelId="{3B0644FB-F219-46A4-ABD8-8A2C838FE05B}">
      <dsp:nvSpPr>
        <dsp:cNvPr id="0" name=""/>
        <dsp:cNvSpPr/>
      </dsp:nvSpPr>
      <dsp:spPr>
        <a:xfrm>
          <a:off x="1604067" y="1959978"/>
          <a:ext cx="1665669" cy="661431"/>
        </a:xfrm>
        <a:prstGeom prst="rect">
          <a:avLst/>
        </a:prstGeom>
        <a:solidFill>
          <a:srgbClr val="364054"/>
        </a:solidFill>
        <a:ln w="12700" cap="flat" cmpd="sng" algn="ctr">
          <a:solidFill>
            <a:srgbClr val="36405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en-US" sz="2200" kern="1200" dirty="0"/>
            <a:t>Decision Tree</a:t>
          </a:r>
          <a:endParaRPr lang="he-IL" sz="2200" kern="1200" dirty="0"/>
        </a:p>
      </dsp:txBody>
      <dsp:txXfrm>
        <a:off x="1604067" y="1959978"/>
        <a:ext cx="1665669" cy="661431"/>
      </dsp:txXfrm>
    </dsp:sp>
    <dsp:sp modelId="{86102A6E-CDF4-466B-A089-18E8CA043E34}">
      <dsp:nvSpPr>
        <dsp:cNvPr id="0" name=""/>
        <dsp:cNvSpPr/>
      </dsp:nvSpPr>
      <dsp:spPr>
        <a:xfrm>
          <a:off x="3547539" y="1959978"/>
          <a:ext cx="1322863" cy="661431"/>
        </a:xfrm>
        <a:prstGeom prst="rect">
          <a:avLst/>
        </a:prstGeom>
        <a:solidFill>
          <a:srgbClr val="364054"/>
        </a:solidFill>
        <a:ln w="12700" cap="flat" cmpd="sng" algn="ctr">
          <a:solidFill>
            <a:srgbClr val="36405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en-US" sz="2200" kern="1200" dirty="0"/>
            <a:t>SVM</a:t>
          </a:r>
          <a:endParaRPr lang="he-IL" sz="2200" kern="1200" dirty="0"/>
        </a:p>
      </dsp:txBody>
      <dsp:txXfrm>
        <a:off x="3547539" y="1959978"/>
        <a:ext cx="1322863" cy="661431"/>
      </dsp:txXfrm>
    </dsp:sp>
    <dsp:sp modelId="{3E5B4178-B73F-405B-817A-B8644EA78296}">
      <dsp:nvSpPr>
        <dsp:cNvPr id="0" name=""/>
        <dsp:cNvSpPr/>
      </dsp:nvSpPr>
      <dsp:spPr>
        <a:xfrm>
          <a:off x="5148203" y="1959978"/>
          <a:ext cx="1322863" cy="661431"/>
        </a:xfrm>
        <a:prstGeom prst="rect">
          <a:avLst/>
        </a:prstGeom>
        <a:solidFill>
          <a:srgbClr val="364054"/>
        </a:solidFill>
        <a:ln w="12700" cap="flat" cmpd="sng" algn="ctr">
          <a:solidFill>
            <a:srgbClr val="36405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en-US" sz="2200" kern="1200" dirty="0"/>
            <a:t>Naïve Bayes</a:t>
          </a:r>
          <a:endParaRPr lang="he-IL" sz="2200" kern="1200" dirty="0"/>
        </a:p>
      </dsp:txBody>
      <dsp:txXfrm>
        <a:off x="5148203" y="1959978"/>
        <a:ext cx="1322863" cy="661431"/>
      </dsp:txXfrm>
    </dsp:sp>
    <dsp:sp modelId="{0B4EEEF9-E6B9-46ED-818C-51320970416B}">
      <dsp:nvSpPr>
        <dsp:cNvPr id="0" name=""/>
        <dsp:cNvSpPr/>
      </dsp:nvSpPr>
      <dsp:spPr>
        <a:xfrm>
          <a:off x="6748867" y="1959978"/>
          <a:ext cx="1322863" cy="661431"/>
        </a:xfrm>
        <a:prstGeom prst="rect">
          <a:avLst/>
        </a:prstGeom>
        <a:solidFill>
          <a:srgbClr val="364054"/>
        </a:solidFill>
        <a:ln w="12700" cap="flat" cmpd="sng" algn="ctr">
          <a:solidFill>
            <a:srgbClr val="36405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en-US" sz="2200" kern="1200" dirty="0"/>
            <a:t>Logistic Regression</a:t>
          </a:r>
          <a:endParaRPr lang="he-IL" sz="2200" kern="1200" dirty="0"/>
        </a:p>
      </dsp:txBody>
      <dsp:txXfrm>
        <a:off x="6748867" y="1959978"/>
        <a:ext cx="1322863" cy="661431"/>
      </dsp:txXfrm>
    </dsp:sp>
    <dsp:sp modelId="{B041AE61-7922-4526-A541-B51EC5F51123}">
      <dsp:nvSpPr>
        <dsp:cNvPr id="0" name=""/>
        <dsp:cNvSpPr/>
      </dsp:nvSpPr>
      <dsp:spPr>
        <a:xfrm>
          <a:off x="8349532" y="1959978"/>
          <a:ext cx="1322863" cy="661431"/>
        </a:xfrm>
        <a:prstGeom prst="rect">
          <a:avLst/>
        </a:prstGeom>
        <a:solidFill>
          <a:srgbClr val="364054"/>
        </a:solidFill>
        <a:ln w="12700" cap="flat" cmpd="sng" algn="ctr">
          <a:solidFill>
            <a:srgbClr val="36405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rtl="1">
            <a:lnSpc>
              <a:spcPct val="90000"/>
            </a:lnSpc>
            <a:spcBef>
              <a:spcPct val="0"/>
            </a:spcBef>
            <a:spcAft>
              <a:spcPct val="35000"/>
            </a:spcAft>
            <a:buNone/>
          </a:pPr>
          <a:r>
            <a:rPr lang="en-US" sz="2200" kern="1200" dirty="0"/>
            <a:t>Neural Networks</a:t>
          </a:r>
          <a:endParaRPr lang="he-IL" sz="2200" kern="1200" dirty="0"/>
        </a:p>
      </dsp:txBody>
      <dsp:txXfrm>
        <a:off x="8349532" y="1959978"/>
        <a:ext cx="1322863" cy="66143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3F8B83DB-218F-4335-8156-06E9E5C5D50D}" type="datetimeFigureOut">
              <a:rPr lang="en-IL" smtClean="0"/>
              <a:t>15/02/2023</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CF60A93B-BE09-4B11-9A65-D6B1DE524B44}" type="slidenum">
              <a:rPr lang="en-IL" smtClean="0"/>
              <a:t>‹#›</a:t>
            </a:fld>
            <a:endParaRPr lang="en-IL"/>
          </a:p>
        </p:txBody>
      </p:sp>
    </p:spTree>
    <p:extLst>
      <p:ext uri="{BB962C8B-B14F-4D97-AF65-F5344CB8AC3E}">
        <p14:creationId xmlns:p14="http://schemas.microsoft.com/office/powerpoint/2010/main" val="13507906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C943AC-8306-6492-34F4-BC9E154FD0A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C0933FB-CEC5-85AD-03E9-483EAA6FD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A3F71F05-6F5F-BA9E-9533-AD163CAB419A}"/>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5" name="מציין מיקום של כותרת תחתונה 4">
            <a:extLst>
              <a:ext uri="{FF2B5EF4-FFF2-40B4-BE49-F238E27FC236}">
                <a16:creationId xmlns:a16="http://schemas.microsoft.com/office/drawing/2014/main" id="{346064E0-738B-A385-793E-1417DFA5BE7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17D2054-DD2E-55DF-5AAE-19BD4072122E}"/>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2204877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506CC0-7C87-0AEB-5343-37C8840DFE4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6000F15-7F81-2320-3DE6-2AC0F5F75E7B}"/>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C88852C-C04C-D179-D172-CB81DDAC4ACD}"/>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5" name="מציין מיקום של כותרת תחתונה 4">
            <a:extLst>
              <a:ext uri="{FF2B5EF4-FFF2-40B4-BE49-F238E27FC236}">
                <a16:creationId xmlns:a16="http://schemas.microsoft.com/office/drawing/2014/main" id="{8A65040C-8509-4D1F-8375-4C4352B64D7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575C2C0-C09F-82F6-CF35-418077C4A882}"/>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340083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41E3BA0F-8916-ECDC-A149-82F55451FE1D}"/>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18E626F-3A1E-8705-28BF-B17D68559547}"/>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D6D6EE4-4010-498B-9507-97F03617422D}"/>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5" name="מציין מיקום של כותרת תחתונה 4">
            <a:extLst>
              <a:ext uri="{FF2B5EF4-FFF2-40B4-BE49-F238E27FC236}">
                <a16:creationId xmlns:a16="http://schemas.microsoft.com/office/drawing/2014/main" id="{6FA7437F-774F-2ED4-FE0B-1B76468954D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975B533-2669-B6FF-1BDB-8BBD042D7947}"/>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319297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DA129D-1411-8D40-EB32-FF2F64E3887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28F3300-FEBD-2E53-C83A-7C33A6AE5F8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31A92FA2-97E7-1E7E-9A14-46C3C31A5370}"/>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5" name="מציין מיקום של כותרת תחתונה 4">
            <a:extLst>
              <a:ext uri="{FF2B5EF4-FFF2-40B4-BE49-F238E27FC236}">
                <a16:creationId xmlns:a16="http://schemas.microsoft.com/office/drawing/2014/main" id="{2C4F59B7-7A64-89C6-6615-62B5091F313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5735967-DC71-FC52-BCFB-58E1464593C6}"/>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162496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374513-DBCC-DF33-8559-2FED5627043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7B5EDEE-5E90-0867-0469-29F50B1E4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E95559F-F7E7-B398-2BEE-A6788ABC5AC4}"/>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5" name="מציין מיקום של כותרת תחתונה 4">
            <a:extLst>
              <a:ext uri="{FF2B5EF4-FFF2-40B4-BE49-F238E27FC236}">
                <a16:creationId xmlns:a16="http://schemas.microsoft.com/office/drawing/2014/main" id="{1EAF60D6-7438-224A-EDC9-8D02E510DB3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B1DAC76-2E3B-246F-992C-6A1F69776B66}"/>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240739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01D0EEB-ADEC-85FF-2573-09D723FFE1B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D2CCAFD7-993F-0B18-0945-1408613C426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68386113-02A0-51A2-E598-76D5F95A12EF}"/>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27B2179-E66B-456C-7407-E4F89B5F5E11}"/>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6" name="מציין מיקום של כותרת תחתונה 5">
            <a:extLst>
              <a:ext uri="{FF2B5EF4-FFF2-40B4-BE49-F238E27FC236}">
                <a16:creationId xmlns:a16="http://schemas.microsoft.com/office/drawing/2014/main" id="{46794FF5-0F34-C9F2-8EF1-F892A74D882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64EB092-3366-2411-0DC7-B2191C0BCCD1}"/>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26429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66E0C6-32E7-DB18-BBA9-2A40920292C5}"/>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7C8054A-776A-2885-31ED-8AB485212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B6BC0EC-0C79-8932-F69A-15F6689F7BA5}"/>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A6031CD-ECA9-7E46-DD7D-5C27A0178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0252D38-91C2-9F89-081B-B6F8BA9CBEED}"/>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A67A7A74-16C9-BC44-6212-7A573EFC2581}"/>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8" name="מציין מיקום של כותרת תחתונה 7">
            <a:extLst>
              <a:ext uri="{FF2B5EF4-FFF2-40B4-BE49-F238E27FC236}">
                <a16:creationId xmlns:a16="http://schemas.microsoft.com/office/drawing/2014/main" id="{74C177DA-834C-6E45-86D5-14F7EC2923F9}"/>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D80D147-8069-EF22-8D2C-3FA6FCFBE903}"/>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254114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B4264D1-8315-BB58-22A3-54395CCF638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8E14417C-E6BB-A453-6C43-36613BC56BD5}"/>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4" name="מציין מיקום של כותרת תחתונה 3">
            <a:extLst>
              <a:ext uri="{FF2B5EF4-FFF2-40B4-BE49-F238E27FC236}">
                <a16:creationId xmlns:a16="http://schemas.microsoft.com/office/drawing/2014/main" id="{AF0DCC92-52C7-EF99-71BC-04DE678876DC}"/>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E6B7EEB4-C2A0-6A78-E0C5-85540BEA18B0}"/>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11811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34A1BE8A-B556-7353-4D37-DD172594C64D}"/>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3" name="מציין מיקום של כותרת תחתונה 2">
            <a:extLst>
              <a:ext uri="{FF2B5EF4-FFF2-40B4-BE49-F238E27FC236}">
                <a16:creationId xmlns:a16="http://schemas.microsoft.com/office/drawing/2014/main" id="{8946A47A-425C-7880-7878-4DC6F3E91424}"/>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2B9F640-9C7D-A794-2064-EC9D90B00DAB}"/>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55427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86A1E5-9339-AF67-71CB-C24B2080F34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412A300-538E-E85B-54E3-1E427F238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163EAB4B-89AE-C0D7-04FF-1AF43EA1A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0BCCBB8-C834-540C-5E0B-7ACB23707693}"/>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6" name="מציין מיקום של כותרת תחתונה 5">
            <a:extLst>
              <a:ext uri="{FF2B5EF4-FFF2-40B4-BE49-F238E27FC236}">
                <a16:creationId xmlns:a16="http://schemas.microsoft.com/office/drawing/2014/main" id="{9CB2F3A3-0DCD-4828-76B4-04739A7D14D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1F301227-94FB-A4F8-DD7C-CB858CD4F0E2}"/>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265935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D1D28C8-F3A8-5EBF-D300-D07D36787787}"/>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EDACF26-E5EE-9697-A845-AB987A39E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4DD0FFE7-75A8-2066-2181-ECA33FFE5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CDA8506-95BF-5CDA-1FFD-872BE88AFC05}"/>
              </a:ext>
            </a:extLst>
          </p:cNvPr>
          <p:cNvSpPr>
            <a:spLocks noGrp="1"/>
          </p:cNvSpPr>
          <p:nvPr>
            <p:ph type="dt" sz="half" idx="10"/>
          </p:nvPr>
        </p:nvSpPr>
        <p:spPr/>
        <p:txBody>
          <a:bodyPr/>
          <a:lstStyle/>
          <a:p>
            <a:fld id="{8437C942-1918-4A99-BBF1-F4574AC5E928}" type="datetimeFigureOut">
              <a:rPr lang="he-IL" smtClean="0"/>
              <a:t>כ"ד/שבט/תשפ"ג</a:t>
            </a:fld>
            <a:endParaRPr lang="he-IL"/>
          </a:p>
        </p:txBody>
      </p:sp>
      <p:sp>
        <p:nvSpPr>
          <p:cNvPr id="6" name="מציין מיקום של כותרת תחתונה 5">
            <a:extLst>
              <a:ext uri="{FF2B5EF4-FFF2-40B4-BE49-F238E27FC236}">
                <a16:creationId xmlns:a16="http://schemas.microsoft.com/office/drawing/2014/main" id="{BDCABCDA-7090-EE8D-47D2-43D9C7515FA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799A820-3739-D338-8381-064E2BF3B25B}"/>
              </a:ext>
            </a:extLst>
          </p:cNvPr>
          <p:cNvSpPr>
            <a:spLocks noGrp="1"/>
          </p:cNvSpPr>
          <p:nvPr>
            <p:ph type="sldNum" sz="quarter" idx="12"/>
          </p:nvPr>
        </p:nvSpPr>
        <p:spPr/>
        <p:txBody>
          <a:bodyPr/>
          <a:lstStyle/>
          <a:p>
            <a:fld id="{5613CF6C-FC8B-4932-B497-765FBE14D758}" type="slidenum">
              <a:rPr lang="he-IL" smtClean="0"/>
              <a:t>‹#›</a:t>
            </a:fld>
            <a:endParaRPr lang="he-IL"/>
          </a:p>
        </p:txBody>
      </p:sp>
    </p:spTree>
    <p:extLst>
      <p:ext uri="{BB962C8B-B14F-4D97-AF65-F5344CB8AC3E}">
        <p14:creationId xmlns:p14="http://schemas.microsoft.com/office/powerpoint/2010/main" val="330734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7C00DFE-E8E2-072E-A79B-80EF4B57658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F739434-948C-97B4-76C8-381FD3A8715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21780B9-F439-D7BF-77F6-F6B179E46529}"/>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437C942-1918-4A99-BBF1-F4574AC5E928}" type="datetimeFigureOut">
              <a:rPr lang="he-IL" smtClean="0"/>
              <a:t>כ"ד/שבט/תשפ"ג</a:t>
            </a:fld>
            <a:endParaRPr lang="he-IL"/>
          </a:p>
        </p:txBody>
      </p:sp>
      <p:sp>
        <p:nvSpPr>
          <p:cNvPr id="5" name="מציין מיקום של כותרת תחתונה 4">
            <a:extLst>
              <a:ext uri="{FF2B5EF4-FFF2-40B4-BE49-F238E27FC236}">
                <a16:creationId xmlns:a16="http://schemas.microsoft.com/office/drawing/2014/main" id="{78941BA9-4A4C-5E53-D04B-197CC14235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1A2434BC-4681-A819-4B45-FEE636B7DF0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613CF6C-FC8B-4932-B497-765FBE14D758}" type="slidenum">
              <a:rPr lang="he-IL" smtClean="0"/>
              <a:t>‹#›</a:t>
            </a:fld>
            <a:endParaRPr lang="he-IL"/>
          </a:p>
        </p:txBody>
      </p:sp>
    </p:spTree>
    <p:extLst>
      <p:ext uri="{BB962C8B-B14F-4D97-AF65-F5344CB8AC3E}">
        <p14:creationId xmlns:p14="http://schemas.microsoft.com/office/powerpoint/2010/main" val="1816326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4CD4389C-65AC-16DC-06F8-7F9920AC6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46887"/>
            <a:ext cx="12196105" cy="7954451"/>
          </a:xfrm>
          <a:prstGeom prst="rect">
            <a:avLst/>
          </a:prstGeom>
        </p:spPr>
      </p:pic>
      <p:sp>
        <p:nvSpPr>
          <p:cNvPr id="6" name="תיבת טקסט 5">
            <a:extLst>
              <a:ext uri="{FF2B5EF4-FFF2-40B4-BE49-F238E27FC236}">
                <a16:creationId xmlns:a16="http://schemas.microsoft.com/office/drawing/2014/main" id="{E14B0D28-83B0-7177-0E37-33215E2D1B1F}"/>
              </a:ext>
            </a:extLst>
          </p:cNvPr>
          <p:cNvSpPr txBox="1"/>
          <p:nvPr/>
        </p:nvSpPr>
        <p:spPr>
          <a:xfrm>
            <a:off x="1556937" y="1105593"/>
            <a:ext cx="9078127" cy="92333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pPr algn="ctr"/>
            <a:r>
              <a:rPr lang="en-US" sz="5400" b="1" spc="600" dirty="0">
                <a:solidFill>
                  <a:schemeClr val="bg1"/>
                </a:solidFill>
                <a:latin typeface="Agency FB" panose="020B0503020202020204" pitchFamily="34" charset="0"/>
              </a:rPr>
              <a:t>MVP PROSPECT’S PREDICTION</a:t>
            </a:r>
            <a:endParaRPr lang="en-IL" sz="5400" b="1" spc="600" dirty="0">
              <a:solidFill>
                <a:schemeClr val="bg1"/>
              </a:solidFill>
              <a:latin typeface="Agency FB" panose="020B0503020202020204" pitchFamily="34" charset="0"/>
            </a:endParaRPr>
          </a:p>
        </p:txBody>
      </p:sp>
      <p:sp>
        <p:nvSpPr>
          <p:cNvPr id="7" name="תיבת טקסט 6">
            <a:extLst>
              <a:ext uri="{FF2B5EF4-FFF2-40B4-BE49-F238E27FC236}">
                <a16:creationId xmlns:a16="http://schemas.microsoft.com/office/drawing/2014/main" id="{9C3782CA-5AE9-C71A-C052-9D9757400BF8}"/>
              </a:ext>
            </a:extLst>
          </p:cNvPr>
          <p:cNvSpPr txBox="1"/>
          <p:nvPr/>
        </p:nvSpPr>
        <p:spPr>
          <a:xfrm>
            <a:off x="8582898" y="2028923"/>
            <a:ext cx="2052165" cy="369332"/>
          </a:xfrm>
          <a:prstGeom prst="rect">
            <a:avLst/>
          </a:prstGeom>
          <a:noFill/>
        </p:spPr>
        <p:txBody>
          <a:bodyPr wrap="none" rtlCol="0">
            <a:spAutoFit/>
          </a:bodyPr>
          <a:lstStyle/>
          <a:p>
            <a:r>
              <a:rPr lang="he-IL" dirty="0">
                <a:solidFill>
                  <a:schemeClr val="bg1"/>
                </a:solidFill>
                <a:latin typeface="Alef" panose="00000500000000000000" pitchFamily="2" charset="-79"/>
                <a:cs typeface="Alef" panose="00000500000000000000" pitchFamily="2" charset="-79"/>
              </a:rPr>
              <a:t>ניב עוזר &amp; גיא קופל</a:t>
            </a:r>
            <a:endParaRPr lang="en-IL" dirty="0">
              <a:solidFill>
                <a:schemeClr val="bg1"/>
              </a:solidFill>
              <a:latin typeface="Alef" panose="00000500000000000000" pitchFamily="2" charset="-79"/>
              <a:cs typeface="Alef" panose="00000500000000000000" pitchFamily="2" charset="-79"/>
            </a:endParaRPr>
          </a:p>
        </p:txBody>
      </p:sp>
      <p:sp>
        <p:nvSpPr>
          <p:cNvPr id="8" name="תיבת טקסט 7">
            <a:extLst>
              <a:ext uri="{FF2B5EF4-FFF2-40B4-BE49-F238E27FC236}">
                <a16:creationId xmlns:a16="http://schemas.microsoft.com/office/drawing/2014/main" id="{EDB45782-4E78-DEFE-85D8-EB6ECAB261CE}"/>
              </a:ext>
            </a:extLst>
          </p:cNvPr>
          <p:cNvSpPr txBox="1"/>
          <p:nvPr/>
        </p:nvSpPr>
        <p:spPr>
          <a:xfrm>
            <a:off x="7303702" y="736261"/>
            <a:ext cx="3331361" cy="369332"/>
          </a:xfrm>
          <a:prstGeom prst="rect">
            <a:avLst/>
          </a:prstGeom>
          <a:noFill/>
        </p:spPr>
        <p:txBody>
          <a:bodyPr wrap="none" rtlCol="0">
            <a:spAutoFit/>
          </a:bodyPr>
          <a:lstStyle/>
          <a:p>
            <a:r>
              <a:rPr lang="he-IL" dirty="0">
                <a:solidFill>
                  <a:schemeClr val="bg1"/>
                </a:solidFill>
                <a:latin typeface="Alef" panose="00000500000000000000" pitchFamily="2" charset="-79"/>
                <a:cs typeface="Alef" panose="00000500000000000000" pitchFamily="2" charset="-79"/>
              </a:rPr>
              <a:t>פרוייקט סיום מבוא למדעי הנתונים</a:t>
            </a:r>
            <a:endParaRPr lang="en-IL" dirty="0">
              <a:solidFill>
                <a:schemeClr val="bg1"/>
              </a:solidFill>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43766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667F0-5F90-4AAE-8E6E-246B35B866A1}"/>
              </a:ext>
            </a:extLst>
          </p:cNvPr>
          <p:cNvSpPr>
            <a:spLocks noGrp="1"/>
          </p:cNvSpPr>
          <p:nvPr>
            <p:ph type="title"/>
          </p:nvPr>
        </p:nvSpPr>
        <p:spPr>
          <a:xfrm>
            <a:off x="838200" y="448252"/>
            <a:ext cx="10515600" cy="700277"/>
          </a:xfrm>
        </p:spPr>
        <p:txBody>
          <a:bodyPr vert="horz" lIns="91440" tIns="45720" rIns="91440" bIns="45720" rtlCol="1" anchor="ctr">
            <a:noAutofit/>
          </a:bodyPr>
          <a:lstStyle/>
          <a:p>
            <a:pPr algn="ctr"/>
            <a:r>
              <a:rPr lang="he-IL" sz="4800" b="1" dirty="0">
                <a:solidFill>
                  <a:schemeClr val="bg1"/>
                </a:solidFill>
                <a:latin typeface="Alef" panose="00000500000000000000" pitchFamily="2" charset="-79"/>
                <a:cs typeface="Alef" panose="00000500000000000000" pitchFamily="2" charset="-79"/>
              </a:rPr>
              <a:t>יישום והערכת ביצועים וניתוח מתקדם</a:t>
            </a:r>
          </a:p>
        </p:txBody>
      </p:sp>
      <p:sp>
        <p:nvSpPr>
          <p:cNvPr id="3" name="Content Placeholder 2">
            <a:extLst>
              <a:ext uri="{FF2B5EF4-FFF2-40B4-BE49-F238E27FC236}">
                <a16:creationId xmlns:a16="http://schemas.microsoft.com/office/drawing/2014/main" id="{F601A9BB-6C67-412C-9C00-72840E2F9C07}"/>
              </a:ext>
            </a:extLst>
          </p:cNvPr>
          <p:cNvSpPr>
            <a:spLocks noGrp="1"/>
          </p:cNvSpPr>
          <p:nvPr>
            <p:ph idx="1"/>
          </p:nvPr>
        </p:nvSpPr>
        <p:spPr>
          <a:xfrm>
            <a:off x="838200" y="1795244"/>
            <a:ext cx="10515600" cy="4968948"/>
          </a:xfrm>
        </p:spPr>
        <p:txBody>
          <a:bodyPr>
            <a:normAutofit/>
          </a:bodyPr>
          <a:lstStyle/>
          <a:p>
            <a:pPr>
              <a:buFont typeface="Wingdings" panose="05000000000000000000" pitchFamily="2" charset="2"/>
              <a:buChar char="v"/>
            </a:pPr>
            <a:r>
              <a:rPr lang="en-US" sz="2400" dirty="0"/>
              <a:t> </a:t>
            </a:r>
            <a:r>
              <a:rPr lang="he-IL" sz="2400" dirty="0"/>
              <a:t>ראשית בדקנו את רמת הדיוק וקיבלנו 98% - דבר המצביע על </a:t>
            </a:r>
            <a:r>
              <a:rPr lang="en-US" sz="2400" dirty="0"/>
              <a:t>overfitting</a:t>
            </a:r>
          </a:p>
          <a:p>
            <a:pPr>
              <a:buFont typeface="Wingdings" panose="05000000000000000000" pitchFamily="2" charset="2"/>
              <a:buChar char="v"/>
            </a:pPr>
            <a:r>
              <a:rPr lang="en-US" sz="2400" dirty="0"/>
              <a:t> </a:t>
            </a:r>
            <a:r>
              <a:rPr lang="he-IL" sz="2400" dirty="0"/>
              <a:t>בניסיוננו לשנות את רמת הדיוק ניסינו לגשת לעניין באמצעות </a:t>
            </a:r>
            <a:r>
              <a:rPr lang="en-US" sz="2400" dirty="0"/>
              <a:t>cross validation</a:t>
            </a:r>
            <a:r>
              <a:rPr lang="he-IL" sz="2400" dirty="0"/>
              <a:t> בדיקה של הקטגוריות המשמעותיות ביותר , הגדלת שטח האימון של האלגוריתם ושימוש באלגוריתמי למידת מכונה אחרים.</a:t>
            </a:r>
          </a:p>
          <a:p>
            <a:pPr>
              <a:buFont typeface="Wingdings" panose="05000000000000000000" pitchFamily="2" charset="2"/>
              <a:buChar char="v"/>
            </a:pPr>
            <a:r>
              <a:rPr lang="en-US" sz="2400" dirty="0"/>
              <a:t> </a:t>
            </a:r>
            <a:r>
              <a:rPr lang="he-IL" sz="2400" dirty="0"/>
              <a:t>בבדיקה התגלה ששיטת עץ ההחלטה היא אכן הטובה ביותר למימוש </a:t>
            </a:r>
            <a:br>
              <a:rPr lang="en-US" sz="2400" dirty="0"/>
            </a:br>
            <a:r>
              <a:rPr lang="he-IL" sz="2400" dirty="0"/>
              <a:t>ו</a:t>
            </a:r>
            <a:r>
              <a:rPr lang="en-US" sz="2400" dirty="0"/>
              <a:t>cross validation</a:t>
            </a:r>
            <a:r>
              <a:rPr lang="he-IL" sz="2400" dirty="0"/>
              <a:t> לא עוזר לנו כ</a:t>
            </a:r>
            <a:r>
              <a:rPr lang="en-US" sz="2400" dirty="0"/>
              <a:t>"</a:t>
            </a:r>
            <a:r>
              <a:rPr lang="he-IL" sz="2400" dirty="0"/>
              <a:t>כ.</a:t>
            </a:r>
          </a:p>
          <a:p>
            <a:pPr>
              <a:buFont typeface="Wingdings" panose="05000000000000000000" pitchFamily="2" charset="2"/>
              <a:buChar char="v"/>
            </a:pPr>
            <a:r>
              <a:rPr lang="en-US" sz="2400" dirty="0"/>
              <a:t> </a:t>
            </a:r>
            <a:r>
              <a:rPr lang="he-IL" sz="2400" dirty="0"/>
              <a:t>לעומת זאת הגדלת שטח האימון וניתוח וטיפול מתקדם של נתונים המצביעים על מיהו מועמד טוב יותר אכן עזרו ושיפרו את האלגוריתם לדיוק של 75%.</a:t>
            </a:r>
          </a:p>
        </p:txBody>
      </p:sp>
    </p:spTree>
    <p:extLst>
      <p:ext uri="{BB962C8B-B14F-4D97-AF65-F5344CB8AC3E}">
        <p14:creationId xmlns:p14="http://schemas.microsoft.com/office/powerpoint/2010/main" val="2172865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3A1C-07E7-4E15-8091-F4D58FE3BEEE}"/>
              </a:ext>
            </a:extLst>
          </p:cNvPr>
          <p:cNvSpPr>
            <a:spLocks noGrp="1"/>
          </p:cNvSpPr>
          <p:nvPr>
            <p:ph type="title"/>
          </p:nvPr>
        </p:nvSpPr>
        <p:spPr>
          <a:xfrm>
            <a:off x="838200" y="343482"/>
            <a:ext cx="10515600" cy="675110"/>
          </a:xfrm>
        </p:spPr>
        <p:txBody>
          <a:bodyPr vert="horz" lIns="91440" tIns="45720" rIns="91440" bIns="45720" rtlCol="1" anchor="ctr">
            <a:noAutofit/>
          </a:bodyPr>
          <a:lstStyle/>
          <a:p>
            <a:pPr algn="ctr"/>
            <a:r>
              <a:rPr lang="he-IL" sz="4800" b="1" dirty="0">
                <a:solidFill>
                  <a:schemeClr val="bg1"/>
                </a:solidFill>
                <a:latin typeface="Alef" panose="00000500000000000000" pitchFamily="2" charset="-79"/>
                <a:cs typeface="Alef" panose="00000500000000000000" pitchFamily="2" charset="-79"/>
              </a:rPr>
              <a:t>טיפול מתקדם בנתונים</a:t>
            </a:r>
          </a:p>
        </p:txBody>
      </p:sp>
      <p:sp>
        <p:nvSpPr>
          <p:cNvPr id="3" name="Content Placeholder 2">
            <a:extLst>
              <a:ext uri="{FF2B5EF4-FFF2-40B4-BE49-F238E27FC236}">
                <a16:creationId xmlns:a16="http://schemas.microsoft.com/office/drawing/2014/main" id="{025C0877-C681-41D6-9419-1503D7A85038}"/>
              </a:ext>
            </a:extLst>
          </p:cNvPr>
          <p:cNvSpPr>
            <a:spLocks noGrp="1"/>
          </p:cNvSpPr>
          <p:nvPr>
            <p:ph idx="1"/>
          </p:nvPr>
        </p:nvSpPr>
        <p:spPr>
          <a:xfrm>
            <a:off x="838200" y="1317072"/>
            <a:ext cx="10515600" cy="4859891"/>
          </a:xfrm>
        </p:spPr>
        <p:txBody>
          <a:bodyPr>
            <a:normAutofit/>
          </a:bodyPr>
          <a:lstStyle/>
          <a:p>
            <a:pPr marL="0" indent="0">
              <a:buNone/>
            </a:pPr>
            <a:r>
              <a:rPr lang="he-IL" sz="2400" dirty="0"/>
              <a:t>כדי לטפל בנתונים היינו צריכים דרך להצביע בנוסף לנתונים שיש לנו על מיהו שחקן אשר יכול להיות מועמד ל</a:t>
            </a:r>
            <a:r>
              <a:rPr lang="en-US" sz="2400" dirty="0"/>
              <a:t>MVP</a:t>
            </a:r>
            <a:endParaRPr lang="he-IL" sz="2400" dirty="0"/>
          </a:p>
          <a:p>
            <a:pPr marL="0" indent="0">
              <a:buNone/>
            </a:pPr>
            <a:r>
              <a:rPr lang="he-IL" sz="2400" dirty="0"/>
              <a:t>לשם כך ביצענו הרכשה ובנינו </a:t>
            </a:r>
            <a:r>
              <a:rPr lang="en-US" sz="2400" dirty="0"/>
              <a:t>DataFrame</a:t>
            </a:r>
            <a:r>
              <a:rPr lang="he-IL" sz="2400" dirty="0"/>
              <a:t> חדש של טבלת כל נבחרי ה</a:t>
            </a:r>
            <a:r>
              <a:rPr lang="en-US" sz="2400" dirty="0"/>
              <a:t>MVP</a:t>
            </a:r>
            <a:r>
              <a:rPr lang="he-IL" sz="2400" dirty="0"/>
              <a:t> בכל הזמנים והוצאנו משם נתונים בעלי קורלציה גבוהה שנבדקה עי מפת חום</a:t>
            </a:r>
          </a:p>
          <a:p>
            <a:pPr marL="0" indent="0">
              <a:buNone/>
            </a:pPr>
            <a:endParaRPr lang="he-IL" sz="2400" dirty="0"/>
          </a:p>
          <a:p>
            <a:pPr marL="0" indent="0">
              <a:buNone/>
            </a:pPr>
            <a:r>
              <a:rPr lang="he-IL" sz="2400" dirty="0"/>
              <a:t>בהתאם לאותם הקטגוריות המשמעותיות ביצענו השוואה בין הממוצע של אותם זוכי </a:t>
            </a:r>
            <a:r>
              <a:rPr lang="en-US" sz="2400" dirty="0"/>
              <a:t>MVP</a:t>
            </a:r>
            <a:r>
              <a:rPr lang="he-IL" sz="2400" dirty="0"/>
              <a:t> לשחקני הטבלה שלנו.</a:t>
            </a:r>
            <a:br>
              <a:rPr lang="en-US" sz="2400" dirty="0"/>
            </a:br>
            <a:r>
              <a:rPr lang="he-IL" sz="2400" dirty="0"/>
              <a:t>בהינתן קטגוריה של שחקן בטבלה שטובה יותר מקטגוריה של זוכה </a:t>
            </a:r>
            <a:r>
              <a:rPr lang="en-US" sz="2400" dirty="0"/>
              <a:t>MVP</a:t>
            </a:r>
            <a:r>
              <a:rPr lang="he-IL" sz="2400" dirty="0"/>
              <a:t> , הוספנו אותו באופן מכאני לתואר מועמד ל</a:t>
            </a:r>
            <a:r>
              <a:rPr lang="en-US" sz="2400" dirty="0"/>
              <a:t>MVP</a:t>
            </a:r>
            <a:r>
              <a:rPr lang="he-IL" sz="2400" dirty="0"/>
              <a:t> , דבר שהגדיל את מרחב המדגם ובעת הגדלה ל 33% של שטח האימון (עבור 3 שנים) נקבל פחות או יותר מרחב אימון של עונה סדירה ומרחב ניבוי של עונה שלמה של מועמדים</a:t>
            </a:r>
            <a:br>
              <a:rPr lang="en-US" sz="2400" dirty="0"/>
            </a:br>
            <a:r>
              <a:rPr lang="he-IL" sz="2400" dirty="0"/>
              <a:t>ייטב את האלגוריתם ל75% ופתרנו את בעיית ה</a:t>
            </a:r>
            <a:r>
              <a:rPr lang="en-US" sz="2400" dirty="0"/>
              <a:t>overfitting</a:t>
            </a:r>
            <a:endParaRPr lang="he-IL" sz="2400" dirty="0"/>
          </a:p>
        </p:txBody>
      </p:sp>
      <p:pic>
        <p:nvPicPr>
          <p:cNvPr id="7" name="תמונה 6">
            <a:extLst>
              <a:ext uri="{FF2B5EF4-FFF2-40B4-BE49-F238E27FC236}">
                <a16:creationId xmlns:a16="http://schemas.microsoft.com/office/drawing/2014/main" id="{317C7A99-58F8-C3C0-7002-C54F63F5B2D1}"/>
              </a:ext>
            </a:extLst>
          </p:cNvPr>
          <p:cNvPicPr>
            <a:picLocks noChangeAspect="1"/>
          </p:cNvPicPr>
          <p:nvPr/>
        </p:nvPicPr>
        <p:blipFill>
          <a:blip r:embed="rId3"/>
          <a:stretch>
            <a:fillRect/>
          </a:stretch>
        </p:blipFill>
        <p:spPr>
          <a:xfrm>
            <a:off x="993803" y="5421865"/>
            <a:ext cx="1343025" cy="238125"/>
          </a:xfrm>
          <a:prstGeom prst="rect">
            <a:avLst/>
          </a:prstGeom>
        </p:spPr>
      </p:pic>
      <p:cxnSp>
        <p:nvCxnSpPr>
          <p:cNvPr id="9" name="מחבר חץ ישר 8">
            <a:extLst>
              <a:ext uri="{FF2B5EF4-FFF2-40B4-BE49-F238E27FC236}">
                <a16:creationId xmlns:a16="http://schemas.microsoft.com/office/drawing/2014/main" id="{2FC8A160-2954-1927-82A3-4168EC48F34A}"/>
              </a:ext>
            </a:extLst>
          </p:cNvPr>
          <p:cNvCxnSpPr/>
          <p:nvPr/>
        </p:nvCxnSpPr>
        <p:spPr>
          <a:xfrm>
            <a:off x="1313411" y="4646815"/>
            <a:ext cx="0" cy="7564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750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5FA868-E4D3-AF95-FA1F-456C057052F7}"/>
              </a:ext>
            </a:extLst>
          </p:cNvPr>
          <p:cNvSpPr>
            <a:spLocks noGrp="1"/>
          </p:cNvSpPr>
          <p:nvPr>
            <p:ph type="title"/>
          </p:nvPr>
        </p:nvSpPr>
        <p:spPr>
          <a:xfrm>
            <a:off x="513052" y="255624"/>
            <a:ext cx="10993582" cy="1325563"/>
          </a:xfrm>
        </p:spPr>
        <p:txBody>
          <a:bodyPr vert="horz" lIns="91440" tIns="45720" rIns="91440" bIns="45720" rtlCol="1" anchor="ctr">
            <a:noAutofit/>
          </a:bodyPr>
          <a:lstStyle/>
          <a:p>
            <a:pPr algn="ctr"/>
            <a:r>
              <a:rPr lang="he-IL" b="1" dirty="0">
                <a:solidFill>
                  <a:schemeClr val="bg1"/>
                </a:solidFill>
                <a:latin typeface="Alef" panose="00000500000000000000" pitchFamily="2" charset="-79"/>
                <a:cs typeface="Alef" panose="00000500000000000000" pitchFamily="2" charset="-79"/>
              </a:rPr>
              <a:t>טיפול מתקדם בנתונים הדגמה לייעול הדגימה</a:t>
            </a:r>
            <a:endParaRPr lang="en-IL" b="1" dirty="0">
              <a:solidFill>
                <a:schemeClr val="bg1"/>
              </a:solidFill>
              <a:latin typeface="Alef" panose="00000500000000000000" pitchFamily="2" charset="-79"/>
              <a:cs typeface="Alef" panose="00000500000000000000" pitchFamily="2" charset="-79"/>
            </a:endParaRPr>
          </a:p>
        </p:txBody>
      </p:sp>
      <p:sp>
        <p:nvSpPr>
          <p:cNvPr id="3" name="מציין מיקום תוכן 2">
            <a:extLst>
              <a:ext uri="{FF2B5EF4-FFF2-40B4-BE49-F238E27FC236}">
                <a16:creationId xmlns:a16="http://schemas.microsoft.com/office/drawing/2014/main" id="{F670A091-BB39-E0B6-4D19-2467712F014F}"/>
              </a:ext>
            </a:extLst>
          </p:cNvPr>
          <p:cNvSpPr>
            <a:spLocks noGrp="1"/>
          </p:cNvSpPr>
          <p:nvPr>
            <p:ph idx="1"/>
          </p:nvPr>
        </p:nvSpPr>
        <p:spPr>
          <a:xfrm>
            <a:off x="838200" y="1608004"/>
            <a:ext cx="10515600" cy="4351338"/>
          </a:xfrm>
        </p:spPr>
        <p:txBody>
          <a:bodyPr>
            <a:normAutofit/>
          </a:bodyPr>
          <a:lstStyle/>
          <a:p>
            <a:pPr marL="0" indent="0">
              <a:buNone/>
            </a:pPr>
            <a:r>
              <a:rPr lang="he-IL" sz="2400" dirty="0"/>
              <a:t>כדי להטיב את איכות הטבלה שלנו היינו צריכים להבין יותר לגבי מה הופך שחקן רגיל לשחקן </a:t>
            </a:r>
            <a:r>
              <a:rPr lang="en-US" sz="2400" dirty="0"/>
              <a:t>MVP</a:t>
            </a:r>
            <a:r>
              <a:rPr lang="he-IL" sz="2400" dirty="0"/>
              <a:t> ובשביל להבין זאת רכשנו טבלה של כל זוכי ה</a:t>
            </a:r>
            <a:r>
              <a:rPr lang="en-US" sz="2400" dirty="0"/>
              <a:t>MVP</a:t>
            </a:r>
            <a:r>
              <a:rPr lang="he-IL" sz="2400" dirty="0"/>
              <a:t> בכל הזמנים וחקרנו אותה שוב פעם בעזרת טבלת חום כדי להבין מהם הפרמטרים המשפיעים ביותר בתור זוכה </a:t>
            </a:r>
            <a:r>
              <a:rPr lang="en-US" sz="2400" dirty="0"/>
              <a:t>MVP</a:t>
            </a:r>
            <a:r>
              <a:rPr lang="he-IL" sz="2400" dirty="0"/>
              <a:t>, לאחר מכן נבצע עליהם ממוצע ונשווה לשחקני המדגם</a:t>
            </a:r>
            <a:endParaRPr lang="en-IL" sz="2400" dirty="0"/>
          </a:p>
        </p:txBody>
      </p:sp>
      <p:pic>
        <p:nvPicPr>
          <p:cNvPr id="7" name="תמונה 6">
            <a:extLst>
              <a:ext uri="{FF2B5EF4-FFF2-40B4-BE49-F238E27FC236}">
                <a16:creationId xmlns:a16="http://schemas.microsoft.com/office/drawing/2014/main" id="{8078FB24-5D53-6C88-1FCA-44D74C50FAA3}"/>
              </a:ext>
            </a:extLst>
          </p:cNvPr>
          <p:cNvPicPr>
            <a:picLocks noChangeAspect="1"/>
          </p:cNvPicPr>
          <p:nvPr/>
        </p:nvPicPr>
        <p:blipFill>
          <a:blip r:embed="rId3"/>
          <a:stretch>
            <a:fillRect/>
          </a:stretch>
        </p:blipFill>
        <p:spPr>
          <a:xfrm>
            <a:off x="513052" y="3381720"/>
            <a:ext cx="5480426" cy="196387"/>
          </a:xfrm>
          <a:prstGeom prst="rect">
            <a:avLst/>
          </a:prstGeom>
        </p:spPr>
      </p:pic>
      <p:pic>
        <p:nvPicPr>
          <p:cNvPr id="9" name="תמונה 8">
            <a:extLst>
              <a:ext uri="{FF2B5EF4-FFF2-40B4-BE49-F238E27FC236}">
                <a16:creationId xmlns:a16="http://schemas.microsoft.com/office/drawing/2014/main" id="{E6CFC220-2A40-1C51-F68C-95427888EECC}"/>
              </a:ext>
            </a:extLst>
          </p:cNvPr>
          <p:cNvPicPr>
            <a:picLocks noChangeAspect="1"/>
          </p:cNvPicPr>
          <p:nvPr/>
        </p:nvPicPr>
        <p:blipFill>
          <a:blip r:embed="rId4"/>
          <a:stretch>
            <a:fillRect/>
          </a:stretch>
        </p:blipFill>
        <p:spPr>
          <a:xfrm>
            <a:off x="453977" y="6233810"/>
            <a:ext cx="7294371" cy="196387"/>
          </a:xfrm>
          <a:prstGeom prst="rect">
            <a:avLst/>
          </a:prstGeom>
        </p:spPr>
      </p:pic>
      <p:cxnSp>
        <p:nvCxnSpPr>
          <p:cNvPr id="13" name="מחבר: מרפקי 12">
            <a:extLst>
              <a:ext uri="{FF2B5EF4-FFF2-40B4-BE49-F238E27FC236}">
                <a16:creationId xmlns:a16="http://schemas.microsoft.com/office/drawing/2014/main" id="{95DE1E3A-C252-A46B-3063-089C9A81849E}"/>
              </a:ext>
            </a:extLst>
          </p:cNvPr>
          <p:cNvCxnSpPr>
            <a:cxnSpLocks/>
          </p:cNvCxnSpPr>
          <p:nvPr/>
        </p:nvCxnSpPr>
        <p:spPr>
          <a:xfrm>
            <a:off x="2352502" y="3634954"/>
            <a:ext cx="7705898" cy="1153177"/>
          </a:xfrm>
          <a:prstGeom prst="bentConnector3">
            <a:avLst>
              <a:gd name="adj1" fmla="val 54"/>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מחבר: מרפקי 18">
            <a:extLst>
              <a:ext uri="{FF2B5EF4-FFF2-40B4-BE49-F238E27FC236}">
                <a16:creationId xmlns:a16="http://schemas.microsoft.com/office/drawing/2014/main" id="{80DD214C-7BBA-67C6-DEFF-773E6DACBAFE}"/>
              </a:ext>
            </a:extLst>
          </p:cNvPr>
          <p:cNvCxnSpPr/>
          <p:nvPr/>
        </p:nvCxnSpPr>
        <p:spPr>
          <a:xfrm>
            <a:off x="4101162" y="3578107"/>
            <a:ext cx="5790983" cy="985580"/>
          </a:xfrm>
          <a:prstGeom prst="bentConnector3">
            <a:avLst>
              <a:gd name="adj1" fmla="val 46"/>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מחבר: מרפקי 22">
            <a:extLst>
              <a:ext uri="{FF2B5EF4-FFF2-40B4-BE49-F238E27FC236}">
                <a16:creationId xmlns:a16="http://schemas.microsoft.com/office/drawing/2014/main" id="{561F7870-5A5D-7F47-2B8B-26E13C01301C}"/>
              </a:ext>
            </a:extLst>
          </p:cNvPr>
          <p:cNvCxnSpPr/>
          <p:nvPr/>
        </p:nvCxnSpPr>
        <p:spPr>
          <a:xfrm rot="10800000">
            <a:off x="5636029" y="3578108"/>
            <a:ext cx="4256116" cy="1421997"/>
          </a:xfrm>
          <a:prstGeom prst="bentConnector3">
            <a:avLst>
              <a:gd name="adj1" fmla="val 100000"/>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26" name="תמונה 25">
            <a:extLst>
              <a:ext uri="{FF2B5EF4-FFF2-40B4-BE49-F238E27FC236}">
                <a16:creationId xmlns:a16="http://schemas.microsoft.com/office/drawing/2014/main" id="{430AF8F9-2DF3-61F2-3D0B-6CEA53200CB9}"/>
              </a:ext>
            </a:extLst>
          </p:cNvPr>
          <p:cNvPicPr>
            <a:picLocks noChangeAspect="1"/>
          </p:cNvPicPr>
          <p:nvPr/>
        </p:nvPicPr>
        <p:blipFill>
          <a:blip r:embed="rId5"/>
          <a:stretch>
            <a:fillRect/>
          </a:stretch>
        </p:blipFill>
        <p:spPr>
          <a:xfrm>
            <a:off x="2416233" y="4881864"/>
            <a:ext cx="3120043" cy="529085"/>
          </a:xfrm>
          <a:prstGeom prst="rect">
            <a:avLst/>
          </a:prstGeom>
        </p:spPr>
      </p:pic>
      <p:cxnSp>
        <p:nvCxnSpPr>
          <p:cNvPr id="28" name="מחבר חץ ישר 27">
            <a:extLst>
              <a:ext uri="{FF2B5EF4-FFF2-40B4-BE49-F238E27FC236}">
                <a16:creationId xmlns:a16="http://schemas.microsoft.com/office/drawing/2014/main" id="{AB96BFF1-4398-BF1D-D4FB-2D7DA80CF684}"/>
              </a:ext>
            </a:extLst>
          </p:cNvPr>
          <p:cNvCxnSpPr>
            <a:stCxn id="26" idx="2"/>
          </p:cNvCxnSpPr>
          <p:nvPr/>
        </p:nvCxnSpPr>
        <p:spPr>
          <a:xfrm flipH="1">
            <a:off x="3976254" y="5410949"/>
            <a:ext cx="1" cy="822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תיבת טקסט 28">
            <a:extLst>
              <a:ext uri="{FF2B5EF4-FFF2-40B4-BE49-F238E27FC236}">
                <a16:creationId xmlns:a16="http://schemas.microsoft.com/office/drawing/2014/main" id="{1F0684C2-0131-6C7B-146B-3E1982582CE0}"/>
              </a:ext>
            </a:extLst>
          </p:cNvPr>
          <p:cNvSpPr txBox="1"/>
          <p:nvPr/>
        </p:nvSpPr>
        <p:spPr>
          <a:xfrm>
            <a:off x="-1248735" y="4864143"/>
            <a:ext cx="3615092" cy="523220"/>
          </a:xfrm>
          <a:prstGeom prst="rect">
            <a:avLst/>
          </a:prstGeom>
          <a:noFill/>
        </p:spPr>
        <p:txBody>
          <a:bodyPr wrap="square" rtlCol="0">
            <a:spAutoFit/>
          </a:bodyPr>
          <a:lstStyle/>
          <a:p>
            <a:r>
              <a:rPr lang="he-IL" sz="1400" dirty="0"/>
              <a:t>חישוב ממוצעי </a:t>
            </a:r>
            <a:br>
              <a:rPr lang="en-US" sz="1400" dirty="0"/>
            </a:br>
            <a:r>
              <a:rPr lang="he-IL" sz="1400" dirty="0"/>
              <a:t>ערכים חשובים להשוואה</a:t>
            </a:r>
            <a:endParaRPr lang="en-IL" sz="1400" dirty="0"/>
          </a:p>
        </p:txBody>
      </p:sp>
      <p:sp>
        <p:nvSpPr>
          <p:cNvPr id="30" name="תיבת טקסט 29">
            <a:extLst>
              <a:ext uri="{FF2B5EF4-FFF2-40B4-BE49-F238E27FC236}">
                <a16:creationId xmlns:a16="http://schemas.microsoft.com/office/drawing/2014/main" id="{B1A4E19D-9DBB-9997-E491-0D66562606BF}"/>
              </a:ext>
            </a:extLst>
          </p:cNvPr>
          <p:cNvSpPr txBox="1"/>
          <p:nvPr/>
        </p:nvSpPr>
        <p:spPr>
          <a:xfrm>
            <a:off x="3976254" y="5661490"/>
            <a:ext cx="2254142" cy="307777"/>
          </a:xfrm>
          <a:prstGeom prst="rect">
            <a:avLst/>
          </a:prstGeom>
          <a:noFill/>
        </p:spPr>
        <p:txBody>
          <a:bodyPr wrap="none" rtlCol="0">
            <a:spAutoFit/>
          </a:bodyPr>
          <a:lstStyle/>
          <a:p>
            <a:r>
              <a:rPr lang="he-IL" sz="1400" dirty="0"/>
              <a:t>השוואת הערכים ושינוי המדגם</a:t>
            </a:r>
            <a:endParaRPr lang="en-IL" sz="1400" dirty="0"/>
          </a:p>
        </p:txBody>
      </p:sp>
      <p:pic>
        <p:nvPicPr>
          <p:cNvPr id="2050" name="Picture 2">
            <a:extLst>
              <a:ext uri="{FF2B5EF4-FFF2-40B4-BE49-F238E27FC236}">
                <a16:creationId xmlns:a16="http://schemas.microsoft.com/office/drawing/2014/main" id="{AA0FE417-39A9-16CE-6513-CED9B3D831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7826" y="3279892"/>
            <a:ext cx="4895850" cy="4478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13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תמונה 15">
            <a:extLst>
              <a:ext uri="{FF2B5EF4-FFF2-40B4-BE49-F238E27FC236}">
                <a16:creationId xmlns:a16="http://schemas.microsoft.com/office/drawing/2014/main" id="{CDC5DED9-CE24-EBD6-496B-69F1C79DE9AD}"/>
              </a:ext>
            </a:extLst>
          </p:cNvPr>
          <p:cNvPicPr>
            <a:picLocks noChangeAspect="1"/>
          </p:cNvPicPr>
          <p:nvPr/>
        </p:nvPicPr>
        <p:blipFill>
          <a:blip r:embed="rId3"/>
          <a:stretch>
            <a:fillRect/>
          </a:stretch>
        </p:blipFill>
        <p:spPr>
          <a:xfrm>
            <a:off x="9871003" y="2567550"/>
            <a:ext cx="1192219" cy="2634072"/>
          </a:xfrm>
          <a:prstGeom prst="rect">
            <a:avLst/>
          </a:prstGeom>
        </p:spPr>
      </p:pic>
      <p:sp>
        <p:nvSpPr>
          <p:cNvPr id="2" name="Title 1">
            <a:extLst>
              <a:ext uri="{FF2B5EF4-FFF2-40B4-BE49-F238E27FC236}">
                <a16:creationId xmlns:a16="http://schemas.microsoft.com/office/drawing/2014/main" id="{B20E2A19-5A0A-4422-9E47-6D8B5F239CC3}"/>
              </a:ext>
            </a:extLst>
          </p:cNvPr>
          <p:cNvSpPr>
            <a:spLocks noGrp="1"/>
          </p:cNvSpPr>
          <p:nvPr>
            <p:ph type="title"/>
          </p:nvPr>
        </p:nvSpPr>
        <p:spPr>
          <a:xfrm>
            <a:off x="856494" y="312489"/>
            <a:ext cx="10515600" cy="649943"/>
          </a:xfrm>
        </p:spPr>
        <p:txBody>
          <a:bodyPr vert="horz" lIns="91440" tIns="45720" rIns="91440" bIns="45720" rtlCol="1" anchor="ctr">
            <a:noAutofit/>
          </a:bodyPr>
          <a:lstStyle/>
          <a:p>
            <a:pPr algn="ctr"/>
            <a:r>
              <a:rPr lang="he-IL" b="1" dirty="0">
                <a:solidFill>
                  <a:schemeClr val="bg1"/>
                </a:solidFill>
                <a:latin typeface="Alef" panose="00000500000000000000" pitchFamily="2" charset="-79"/>
                <a:cs typeface="Alef" panose="00000500000000000000" pitchFamily="2" charset="-79"/>
              </a:rPr>
              <a:t>סיכום ומסקנות</a:t>
            </a:r>
          </a:p>
        </p:txBody>
      </p:sp>
      <p:sp>
        <p:nvSpPr>
          <p:cNvPr id="3" name="Content Placeholder 2">
            <a:extLst>
              <a:ext uri="{FF2B5EF4-FFF2-40B4-BE49-F238E27FC236}">
                <a16:creationId xmlns:a16="http://schemas.microsoft.com/office/drawing/2014/main" id="{12D27B10-F319-4271-9EC1-8A11C696964B}"/>
              </a:ext>
            </a:extLst>
          </p:cNvPr>
          <p:cNvSpPr>
            <a:spLocks noGrp="1"/>
          </p:cNvSpPr>
          <p:nvPr>
            <p:ph idx="1"/>
          </p:nvPr>
        </p:nvSpPr>
        <p:spPr>
          <a:xfrm>
            <a:off x="838200" y="1190171"/>
            <a:ext cx="10515600" cy="4943781"/>
          </a:xfrm>
        </p:spPr>
        <p:txBody>
          <a:bodyPr>
            <a:normAutofit/>
          </a:bodyPr>
          <a:lstStyle/>
          <a:p>
            <a:pPr marL="0" indent="0">
              <a:buNone/>
            </a:pPr>
            <a:r>
              <a:rPr lang="he-IL" sz="1600" dirty="0"/>
              <a:t>מטרת המחקר בפרויקט הייתה לבדוק האם ניתן לחזות את המועמדים לתואר ה</a:t>
            </a:r>
            <a:r>
              <a:rPr lang="en-US" sz="1600" dirty="0"/>
              <a:t>MVP</a:t>
            </a:r>
            <a:endParaRPr lang="he-IL" sz="1600" dirty="0"/>
          </a:p>
          <a:p>
            <a:pPr marL="0" indent="0">
              <a:buNone/>
            </a:pPr>
            <a:r>
              <a:rPr lang="he-IL" sz="1600" dirty="0"/>
              <a:t>ניסינו ליישם שיטות מודלים שונים ובחנו את הבעיה מכמה כיוונים אפשריים</a:t>
            </a:r>
          </a:p>
          <a:p>
            <a:pPr marL="0" indent="0">
              <a:buNone/>
            </a:pPr>
            <a:r>
              <a:rPr lang="he-IL" sz="1600" dirty="0"/>
              <a:t>הגעה לתוצאה מדויקת יחסית הייתה מלאה במכשולים מכיוון שנושא הספורט הוא מאוד אקראי ועל כן צמצמנו את שאלת המחקר להיות תלויה כמה שפחות באקראיות והיינו צריכים למקסם את איכות הנתונים שלנו על מנת לעשות זאת והצלחנו </a:t>
            </a:r>
            <a:r>
              <a:rPr lang="he-IL" sz="1600" dirty="0">
                <a:sym typeface="Wingdings" panose="05000000000000000000" pitchFamily="2" charset="2"/>
              </a:rPr>
              <a:t></a:t>
            </a:r>
            <a:r>
              <a:rPr lang="he-IL" sz="1600" dirty="0"/>
              <a:t> </a:t>
            </a:r>
          </a:p>
        </p:txBody>
      </p:sp>
      <p:pic>
        <p:nvPicPr>
          <p:cNvPr id="5" name="תמונה 4">
            <a:extLst>
              <a:ext uri="{FF2B5EF4-FFF2-40B4-BE49-F238E27FC236}">
                <a16:creationId xmlns:a16="http://schemas.microsoft.com/office/drawing/2014/main" id="{DB736753-DEF0-EB08-B538-AD19BD0AB79D}"/>
              </a:ext>
            </a:extLst>
          </p:cNvPr>
          <p:cNvPicPr>
            <a:picLocks noChangeAspect="1"/>
          </p:cNvPicPr>
          <p:nvPr/>
        </p:nvPicPr>
        <p:blipFill>
          <a:blip r:embed="rId4"/>
          <a:stretch>
            <a:fillRect/>
          </a:stretch>
        </p:blipFill>
        <p:spPr>
          <a:xfrm>
            <a:off x="477987" y="4294177"/>
            <a:ext cx="4205108" cy="1925233"/>
          </a:xfrm>
          <a:prstGeom prst="rect">
            <a:avLst/>
          </a:prstGeom>
        </p:spPr>
      </p:pic>
      <p:pic>
        <p:nvPicPr>
          <p:cNvPr id="7" name="תמונה 6">
            <a:extLst>
              <a:ext uri="{FF2B5EF4-FFF2-40B4-BE49-F238E27FC236}">
                <a16:creationId xmlns:a16="http://schemas.microsoft.com/office/drawing/2014/main" id="{E20BDB6B-1F74-94C8-2698-52322D2AA7F5}"/>
              </a:ext>
            </a:extLst>
          </p:cNvPr>
          <p:cNvPicPr>
            <a:picLocks noChangeAspect="1"/>
          </p:cNvPicPr>
          <p:nvPr/>
        </p:nvPicPr>
        <p:blipFill>
          <a:blip r:embed="rId5"/>
          <a:stretch>
            <a:fillRect/>
          </a:stretch>
        </p:blipFill>
        <p:spPr>
          <a:xfrm>
            <a:off x="7662017" y="4294177"/>
            <a:ext cx="3691783" cy="1921153"/>
          </a:xfrm>
          <a:prstGeom prst="rect">
            <a:avLst/>
          </a:prstGeom>
        </p:spPr>
      </p:pic>
      <p:cxnSp>
        <p:nvCxnSpPr>
          <p:cNvPr id="9" name="מחבר חץ ישר 8">
            <a:extLst>
              <a:ext uri="{FF2B5EF4-FFF2-40B4-BE49-F238E27FC236}">
                <a16:creationId xmlns:a16="http://schemas.microsoft.com/office/drawing/2014/main" id="{4F78F004-8380-3999-33B2-ADB2FA4E198D}"/>
              </a:ext>
            </a:extLst>
          </p:cNvPr>
          <p:cNvCxnSpPr>
            <a:stCxn id="5" idx="3"/>
            <a:endCxn id="7" idx="1"/>
          </p:cNvCxnSpPr>
          <p:nvPr/>
        </p:nvCxnSpPr>
        <p:spPr>
          <a:xfrm flipV="1">
            <a:off x="4683095" y="5254754"/>
            <a:ext cx="2978922" cy="20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תיבת טקסט 9">
            <a:extLst>
              <a:ext uri="{FF2B5EF4-FFF2-40B4-BE49-F238E27FC236}">
                <a16:creationId xmlns:a16="http://schemas.microsoft.com/office/drawing/2014/main" id="{124C03FD-29A7-30E3-E631-E27B19F6D4CD}"/>
              </a:ext>
            </a:extLst>
          </p:cNvPr>
          <p:cNvSpPr txBox="1"/>
          <p:nvPr/>
        </p:nvSpPr>
        <p:spPr>
          <a:xfrm>
            <a:off x="4597635" y="4886938"/>
            <a:ext cx="3230311" cy="369332"/>
          </a:xfrm>
          <a:prstGeom prst="rect">
            <a:avLst/>
          </a:prstGeom>
          <a:noFill/>
        </p:spPr>
        <p:txBody>
          <a:bodyPr wrap="square" rtlCol="0">
            <a:spAutoFit/>
          </a:bodyPr>
          <a:lstStyle/>
          <a:p>
            <a:pPr algn="l"/>
            <a:r>
              <a:rPr lang="en-US" dirty="0"/>
              <a:t>Accuracy: 0.7591240875912408</a:t>
            </a:r>
            <a:endParaRPr lang="en-IL" dirty="0"/>
          </a:p>
        </p:txBody>
      </p:sp>
      <p:sp>
        <p:nvSpPr>
          <p:cNvPr id="18" name="חץ: ימינה מקווקו 17">
            <a:extLst>
              <a:ext uri="{FF2B5EF4-FFF2-40B4-BE49-F238E27FC236}">
                <a16:creationId xmlns:a16="http://schemas.microsoft.com/office/drawing/2014/main" id="{897C2771-A592-0685-34FC-DC34BA070BAD}"/>
              </a:ext>
            </a:extLst>
          </p:cNvPr>
          <p:cNvSpPr/>
          <p:nvPr/>
        </p:nvSpPr>
        <p:spPr>
          <a:xfrm rot="10800000">
            <a:off x="5512036" y="3416495"/>
            <a:ext cx="4141149" cy="116530"/>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L">
              <a:ln w="0"/>
              <a:solidFill>
                <a:schemeClr val="tx1"/>
              </a:solidFill>
              <a:effectLst>
                <a:outerShdw blurRad="38100" dist="19050" dir="2700000" algn="tl" rotWithShape="0">
                  <a:schemeClr val="dk1">
                    <a:alpha val="40000"/>
                  </a:schemeClr>
                </a:outerShdw>
              </a:effectLst>
            </a:endParaRPr>
          </a:p>
        </p:txBody>
      </p:sp>
      <p:sp>
        <p:nvSpPr>
          <p:cNvPr id="19" name="תיבת טקסט 18">
            <a:extLst>
              <a:ext uri="{FF2B5EF4-FFF2-40B4-BE49-F238E27FC236}">
                <a16:creationId xmlns:a16="http://schemas.microsoft.com/office/drawing/2014/main" id="{9B325EAE-A7D6-A00F-DF5A-D4A3CEFEFC24}"/>
              </a:ext>
            </a:extLst>
          </p:cNvPr>
          <p:cNvSpPr txBox="1"/>
          <p:nvPr/>
        </p:nvSpPr>
        <p:spPr>
          <a:xfrm>
            <a:off x="6502463" y="3136206"/>
            <a:ext cx="2031261" cy="338554"/>
          </a:xfrm>
          <a:prstGeom prst="rect">
            <a:avLst/>
          </a:prstGeom>
          <a:noFill/>
        </p:spPr>
        <p:txBody>
          <a:bodyPr wrap="none" rtlCol="0">
            <a:spAutoFit/>
          </a:bodyPr>
          <a:lstStyle/>
          <a:p>
            <a:r>
              <a:rPr lang="en-US" sz="1600" dirty="0"/>
              <a:t>Top Candidates Picked</a:t>
            </a:r>
            <a:endParaRPr lang="en-IL" sz="1600" dirty="0"/>
          </a:p>
        </p:txBody>
      </p:sp>
      <p:sp>
        <p:nvSpPr>
          <p:cNvPr id="20" name="תיבת טקסט 19">
            <a:extLst>
              <a:ext uri="{FF2B5EF4-FFF2-40B4-BE49-F238E27FC236}">
                <a16:creationId xmlns:a16="http://schemas.microsoft.com/office/drawing/2014/main" id="{BC12FD62-9EDA-36EA-49CE-EE66E10604C4}"/>
              </a:ext>
            </a:extLst>
          </p:cNvPr>
          <p:cNvSpPr txBox="1"/>
          <p:nvPr/>
        </p:nvSpPr>
        <p:spPr>
          <a:xfrm rot="5400000">
            <a:off x="10504388" y="3251368"/>
            <a:ext cx="1458413" cy="276999"/>
          </a:xfrm>
          <a:prstGeom prst="rect">
            <a:avLst/>
          </a:prstGeom>
          <a:noFill/>
        </p:spPr>
        <p:txBody>
          <a:bodyPr wrap="none" rtlCol="0">
            <a:spAutoFit/>
          </a:bodyPr>
          <a:lstStyle/>
          <a:p>
            <a:r>
              <a:rPr lang="en-US" sz="1200" dirty="0"/>
              <a:t>Predicted Prospect’s</a:t>
            </a:r>
            <a:endParaRPr lang="en-IL" sz="1200" dirty="0"/>
          </a:p>
        </p:txBody>
      </p:sp>
      <p:pic>
        <p:nvPicPr>
          <p:cNvPr id="22" name="תמונה 21">
            <a:extLst>
              <a:ext uri="{FF2B5EF4-FFF2-40B4-BE49-F238E27FC236}">
                <a16:creationId xmlns:a16="http://schemas.microsoft.com/office/drawing/2014/main" id="{45F7DFF7-FC61-5AB2-F57F-BDEBC633C447}"/>
              </a:ext>
            </a:extLst>
          </p:cNvPr>
          <p:cNvPicPr>
            <a:picLocks noChangeAspect="1"/>
          </p:cNvPicPr>
          <p:nvPr/>
        </p:nvPicPr>
        <p:blipFill>
          <a:blip r:embed="rId6"/>
          <a:stretch>
            <a:fillRect/>
          </a:stretch>
        </p:blipFill>
        <p:spPr>
          <a:xfrm>
            <a:off x="2039516" y="3168167"/>
            <a:ext cx="2647950" cy="152400"/>
          </a:xfrm>
          <a:prstGeom prst="rect">
            <a:avLst/>
          </a:prstGeom>
        </p:spPr>
      </p:pic>
      <p:pic>
        <p:nvPicPr>
          <p:cNvPr id="24" name="תמונה 23">
            <a:extLst>
              <a:ext uri="{FF2B5EF4-FFF2-40B4-BE49-F238E27FC236}">
                <a16:creationId xmlns:a16="http://schemas.microsoft.com/office/drawing/2014/main" id="{B9AF2002-D542-5BA5-8B2A-4D7F395A5496}"/>
              </a:ext>
            </a:extLst>
          </p:cNvPr>
          <p:cNvPicPr>
            <a:picLocks noChangeAspect="1"/>
          </p:cNvPicPr>
          <p:nvPr/>
        </p:nvPicPr>
        <p:blipFill>
          <a:blip r:embed="rId7"/>
          <a:stretch>
            <a:fillRect/>
          </a:stretch>
        </p:blipFill>
        <p:spPr>
          <a:xfrm>
            <a:off x="2067224" y="3332493"/>
            <a:ext cx="2628900" cy="171450"/>
          </a:xfrm>
          <a:prstGeom prst="rect">
            <a:avLst/>
          </a:prstGeom>
        </p:spPr>
      </p:pic>
      <p:pic>
        <p:nvPicPr>
          <p:cNvPr id="26" name="תמונה 25">
            <a:extLst>
              <a:ext uri="{FF2B5EF4-FFF2-40B4-BE49-F238E27FC236}">
                <a16:creationId xmlns:a16="http://schemas.microsoft.com/office/drawing/2014/main" id="{58F702C7-E686-4D5A-12CA-ADE4E916FEBE}"/>
              </a:ext>
            </a:extLst>
          </p:cNvPr>
          <p:cNvPicPr>
            <a:picLocks noChangeAspect="1"/>
          </p:cNvPicPr>
          <p:nvPr/>
        </p:nvPicPr>
        <p:blipFill>
          <a:blip r:embed="rId8"/>
          <a:stretch>
            <a:fillRect/>
          </a:stretch>
        </p:blipFill>
        <p:spPr>
          <a:xfrm>
            <a:off x="2105324" y="3510936"/>
            <a:ext cx="2590800" cy="190500"/>
          </a:xfrm>
          <a:prstGeom prst="rect">
            <a:avLst/>
          </a:prstGeom>
        </p:spPr>
      </p:pic>
    </p:spTree>
    <p:extLst>
      <p:ext uri="{BB962C8B-B14F-4D97-AF65-F5344CB8AC3E}">
        <p14:creationId xmlns:p14="http://schemas.microsoft.com/office/powerpoint/2010/main" val="241595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5714E4D-61A3-91DE-5562-241CC726E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700" y="4906885"/>
            <a:ext cx="2358427" cy="2217123"/>
          </a:xfrm>
          <a:prstGeom prst="rect">
            <a:avLst/>
          </a:prstGeom>
        </p:spPr>
      </p:pic>
      <p:sp>
        <p:nvSpPr>
          <p:cNvPr id="2" name="Title 1">
            <a:extLst>
              <a:ext uri="{FF2B5EF4-FFF2-40B4-BE49-F238E27FC236}">
                <a16:creationId xmlns:a16="http://schemas.microsoft.com/office/drawing/2014/main" id="{831E0336-3FD3-4917-B05B-EEBBC7A0C9DC}"/>
              </a:ext>
            </a:extLst>
          </p:cNvPr>
          <p:cNvSpPr>
            <a:spLocks noGrp="1"/>
          </p:cNvSpPr>
          <p:nvPr>
            <p:ph type="ctrTitle"/>
          </p:nvPr>
        </p:nvSpPr>
        <p:spPr>
          <a:xfrm>
            <a:off x="1524000" y="230154"/>
            <a:ext cx="9144000" cy="924551"/>
          </a:xfrm>
        </p:spPr>
        <p:txBody>
          <a:bodyPr>
            <a:normAutofit/>
          </a:bodyPr>
          <a:lstStyle/>
          <a:p>
            <a:r>
              <a:rPr lang="he-IL" sz="5400" b="1" dirty="0">
                <a:solidFill>
                  <a:schemeClr val="bg1"/>
                </a:solidFill>
                <a:latin typeface="Alef" panose="00000500000000000000" pitchFamily="2" charset="-79"/>
                <a:cs typeface="Alef" panose="00000500000000000000" pitchFamily="2" charset="-79"/>
              </a:rPr>
              <a:t>הקדמה</a:t>
            </a:r>
          </a:p>
        </p:txBody>
      </p:sp>
      <p:sp>
        <p:nvSpPr>
          <p:cNvPr id="3" name="Subtitle 2">
            <a:extLst>
              <a:ext uri="{FF2B5EF4-FFF2-40B4-BE49-F238E27FC236}">
                <a16:creationId xmlns:a16="http://schemas.microsoft.com/office/drawing/2014/main" id="{70596D42-AC20-4AAD-8D7C-062668D45997}"/>
              </a:ext>
            </a:extLst>
          </p:cNvPr>
          <p:cNvSpPr>
            <a:spLocks noGrp="1"/>
          </p:cNvSpPr>
          <p:nvPr>
            <p:ph type="subTitle" idx="1"/>
          </p:nvPr>
        </p:nvSpPr>
        <p:spPr>
          <a:xfrm>
            <a:off x="1524000" y="2097248"/>
            <a:ext cx="9144000" cy="4320330"/>
          </a:xfrm>
        </p:spPr>
        <p:txBody>
          <a:bodyPr/>
          <a:lstStyle/>
          <a:p>
            <a:pPr algn="r"/>
            <a:r>
              <a:rPr lang="he-IL" sz="2000" dirty="0"/>
              <a:t>עולם הספורט עוטף את כולנו ביומיום, ובמקרה שלנו עולם הכדורסל מאוד דומיננטי ומחבר בין שנינו ויוצר נושאי שיחה מרתקים.</a:t>
            </a:r>
          </a:p>
          <a:p>
            <a:pPr algn="r"/>
            <a:endParaRPr lang="he-IL" sz="2000" dirty="0"/>
          </a:p>
          <a:p>
            <a:pPr algn="r"/>
            <a:r>
              <a:rPr lang="he-IL" sz="2000" dirty="0"/>
              <a:t>כמות הקטגוריות למועמד שחקן ל </a:t>
            </a:r>
            <a:r>
              <a:rPr lang="en-US" sz="2000" dirty="0"/>
              <a:t>MVP</a:t>
            </a:r>
            <a:r>
              <a:rPr lang="he-IL" sz="2000" dirty="0"/>
              <a:t> גדלה וגדלה</a:t>
            </a:r>
          </a:p>
          <a:p>
            <a:pPr algn="r"/>
            <a:endParaRPr lang="he-IL" sz="2000" dirty="0"/>
          </a:p>
          <a:p>
            <a:pPr algn="r"/>
            <a:r>
              <a:rPr lang="he-IL" sz="2000" dirty="0"/>
              <a:t>ניתחנו שחקנים ע"פ הקטגוריות על מנת לקבוע רשימה של מועמדים למועמד ל</a:t>
            </a:r>
            <a:r>
              <a:rPr lang="en-US" sz="2000" dirty="0"/>
              <a:t>MVP</a:t>
            </a:r>
            <a:endParaRPr lang="he-IL" sz="2000" dirty="0"/>
          </a:p>
          <a:p>
            <a:pPr algn="r"/>
            <a:endParaRPr lang="he-IL" dirty="0"/>
          </a:p>
        </p:txBody>
      </p:sp>
    </p:spTree>
    <p:extLst>
      <p:ext uri="{BB962C8B-B14F-4D97-AF65-F5344CB8AC3E}">
        <p14:creationId xmlns:p14="http://schemas.microsoft.com/office/powerpoint/2010/main" val="268323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97E8-D5B1-47A9-A282-32A5252AA4EE}"/>
              </a:ext>
            </a:extLst>
          </p:cNvPr>
          <p:cNvSpPr>
            <a:spLocks noGrp="1"/>
          </p:cNvSpPr>
          <p:nvPr>
            <p:ph type="title"/>
          </p:nvPr>
        </p:nvSpPr>
        <p:spPr>
          <a:xfrm>
            <a:off x="838199" y="252391"/>
            <a:ext cx="10515600" cy="1325563"/>
          </a:xfrm>
        </p:spPr>
        <p:txBody>
          <a:bodyPr>
            <a:normAutofit/>
          </a:bodyPr>
          <a:lstStyle/>
          <a:p>
            <a:pPr algn="ctr"/>
            <a:r>
              <a:rPr lang="he-IL" sz="5400" b="1" dirty="0">
                <a:solidFill>
                  <a:schemeClr val="bg1"/>
                </a:solidFill>
                <a:latin typeface="Alef" panose="00000500000000000000" pitchFamily="2" charset="-79"/>
                <a:cs typeface="Alef" panose="00000500000000000000" pitchFamily="2" charset="-79"/>
              </a:rPr>
              <a:t>מקורות נתונים והרכשה</a:t>
            </a:r>
          </a:p>
        </p:txBody>
      </p:sp>
      <p:pic>
        <p:nvPicPr>
          <p:cNvPr id="4" name="Content Placeholder 3">
            <a:extLst>
              <a:ext uri="{FF2B5EF4-FFF2-40B4-BE49-F238E27FC236}">
                <a16:creationId xmlns:a16="http://schemas.microsoft.com/office/drawing/2014/main" id="{3C163832-8AFA-4B22-BB8D-3BCAE804CCEE}"/>
              </a:ext>
            </a:extLst>
          </p:cNvPr>
          <p:cNvPicPr>
            <a:picLocks noGrp="1" noChangeAspect="1"/>
          </p:cNvPicPr>
          <p:nvPr>
            <p:ph idx="1"/>
          </p:nvPr>
        </p:nvPicPr>
        <p:blipFill>
          <a:blip r:embed="rId3"/>
          <a:stretch>
            <a:fillRect/>
          </a:stretch>
        </p:blipFill>
        <p:spPr>
          <a:xfrm rot="2700000">
            <a:off x="7675304" y="3557341"/>
            <a:ext cx="3543300" cy="600075"/>
          </a:xfrm>
          <a:prstGeom prst="rect">
            <a:avLst/>
          </a:prstGeom>
        </p:spPr>
      </p:pic>
      <p:pic>
        <p:nvPicPr>
          <p:cNvPr id="5" name="Picture 4">
            <a:extLst>
              <a:ext uri="{FF2B5EF4-FFF2-40B4-BE49-F238E27FC236}">
                <a16:creationId xmlns:a16="http://schemas.microsoft.com/office/drawing/2014/main" id="{EFBD5E22-F89A-4A9C-829C-D2477F833E1D}"/>
              </a:ext>
            </a:extLst>
          </p:cNvPr>
          <p:cNvPicPr>
            <a:picLocks noChangeAspect="1"/>
          </p:cNvPicPr>
          <p:nvPr/>
        </p:nvPicPr>
        <p:blipFill>
          <a:blip r:embed="rId4"/>
          <a:stretch>
            <a:fillRect/>
          </a:stretch>
        </p:blipFill>
        <p:spPr>
          <a:xfrm rot="2700000">
            <a:off x="5157306" y="2927361"/>
            <a:ext cx="1500188" cy="600075"/>
          </a:xfrm>
          <a:prstGeom prst="rect">
            <a:avLst/>
          </a:prstGeom>
        </p:spPr>
      </p:pic>
      <p:pic>
        <p:nvPicPr>
          <p:cNvPr id="7" name="Picture 6">
            <a:extLst>
              <a:ext uri="{FF2B5EF4-FFF2-40B4-BE49-F238E27FC236}">
                <a16:creationId xmlns:a16="http://schemas.microsoft.com/office/drawing/2014/main" id="{08C9FA95-1483-4F40-AC2F-0DC5573D40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900000">
            <a:off x="2471900" y="2484517"/>
            <a:ext cx="506835" cy="1225834"/>
          </a:xfrm>
          <a:prstGeom prst="rect">
            <a:avLst/>
          </a:prstGeom>
        </p:spPr>
      </p:pic>
      <p:sp>
        <p:nvSpPr>
          <p:cNvPr id="8" name="TextBox 7">
            <a:extLst>
              <a:ext uri="{FF2B5EF4-FFF2-40B4-BE49-F238E27FC236}">
                <a16:creationId xmlns:a16="http://schemas.microsoft.com/office/drawing/2014/main" id="{7D021078-595C-492A-B0AD-74BFCC06A12D}"/>
              </a:ext>
            </a:extLst>
          </p:cNvPr>
          <p:cNvSpPr txBox="1"/>
          <p:nvPr/>
        </p:nvSpPr>
        <p:spPr>
          <a:xfrm rot="2700000">
            <a:off x="6730321" y="5263687"/>
            <a:ext cx="6737059" cy="369332"/>
          </a:xfrm>
          <a:prstGeom prst="rect">
            <a:avLst/>
          </a:prstGeom>
          <a:noFill/>
        </p:spPr>
        <p:txBody>
          <a:bodyPr wrap="square" rtlCol="1">
            <a:spAutoFit/>
          </a:bodyPr>
          <a:lstStyle/>
          <a:p>
            <a:pPr algn="l"/>
            <a:r>
              <a:rPr lang="en-US" dirty="0"/>
              <a:t>https://www.basketball-reference.com/</a:t>
            </a:r>
            <a:endParaRPr lang="he-IL" dirty="0"/>
          </a:p>
        </p:txBody>
      </p:sp>
      <p:sp>
        <p:nvSpPr>
          <p:cNvPr id="9" name="TextBox 8">
            <a:extLst>
              <a:ext uri="{FF2B5EF4-FFF2-40B4-BE49-F238E27FC236}">
                <a16:creationId xmlns:a16="http://schemas.microsoft.com/office/drawing/2014/main" id="{647321D1-A571-464F-92B3-B5B34B3AA552}"/>
              </a:ext>
            </a:extLst>
          </p:cNvPr>
          <p:cNvSpPr txBox="1"/>
          <p:nvPr/>
        </p:nvSpPr>
        <p:spPr>
          <a:xfrm rot="2700000">
            <a:off x="4253691" y="3672712"/>
            <a:ext cx="2654417" cy="369332"/>
          </a:xfrm>
          <a:prstGeom prst="rect">
            <a:avLst/>
          </a:prstGeom>
          <a:noFill/>
        </p:spPr>
        <p:txBody>
          <a:bodyPr wrap="square" rtlCol="1">
            <a:spAutoFit/>
          </a:bodyPr>
          <a:lstStyle/>
          <a:p>
            <a:r>
              <a:rPr lang="en-US" dirty="0"/>
              <a:t>https://www.espn.com/</a:t>
            </a:r>
            <a:endParaRPr lang="he-IL" dirty="0"/>
          </a:p>
        </p:txBody>
      </p:sp>
      <p:sp>
        <p:nvSpPr>
          <p:cNvPr id="10" name="TextBox 9">
            <a:extLst>
              <a:ext uri="{FF2B5EF4-FFF2-40B4-BE49-F238E27FC236}">
                <a16:creationId xmlns:a16="http://schemas.microsoft.com/office/drawing/2014/main" id="{0BF4F319-DBC8-4B1B-BC09-EA80BB44FEFA}"/>
              </a:ext>
            </a:extLst>
          </p:cNvPr>
          <p:cNvSpPr txBox="1"/>
          <p:nvPr/>
        </p:nvSpPr>
        <p:spPr>
          <a:xfrm rot="2700000">
            <a:off x="822660" y="3557400"/>
            <a:ext cx="2943137" cy="369332"/>
          </a:xfrm>
          <a:prstGeom prst="rect">
            <a:avLst/>
          </a:prstGeom>
          <a:noFill/>
        </p:spPr>
        <p:txBody>
          <a:bodyPr wrap="square" rtlCol="1">
            <a:spAutoFit/>
          </a:bodyPr>
          <a:lstStyle/>
          <a:p>
            <a:r>
              <a:rPr lang="en-US" dirty="0"/>
              <a:t>https://www.nba.com/</a:t>
            </a:r>
            <a:endParaRPr lang="he-IL" dirty="0"/>
          </a:p>
        </p:txBody>
      </p:sp>
      <p:sp>
        <p:nvSpPr>
          <p:cNvPr id="12" name="TextBox 11">
            <a:extLst>
              <a:ext uri="{FF2B5EF4-FFF2-40B4-BE49-F238E27FC236}">
                <a16:creationId xmlns:a16="http://schemas.microsoft.com/office/drawing/2014/main" id="{17CBCFD5-5B76-43DE-912C-AF538992AB2B}"/>
              </a:ext>
            </a:extLst>
          </p:cNvPr>
          <p:cNvSpPr txBox="1"/>
          <p:nvPr/>
        </p:nvSpPr>
        <p:spPr>
          <a:xfrm>
            <a:off x="4117733" y="1174093"/>
            <a:ext cx="3956532" cy="338554"/>
          </a:xfrm>
          <a:prstGeom prst="rect">
            <a:avLst/>
          </a:prstGeom>
          <a:noFill/>
        </p:spPr>
        <p:txBody>
          <a:bodyPr wrap="none" rtlCol="1">
            <a:spAutoFit/>
          </a:bodyPr>
          <a:lstStyle/>
          <a:p>
            <a:pPr algn="ctr" rtl="0"/>
            <a:r>
              <a:rPr lang="he-IL" sz="1600" b="1" dirty="0">
                <a:solidFill>
                  <a:schemeClr val="bg1"/>
                </a:solidFill>
                <a:latin typeface="Alef" panose="00000500000000000000" pitchFamily="2" charset="-79"/>
                <a:cs typeface="Alef" panose="00000500000000000000" pitchFamily="2" charset="-79"/>
              </a:rPr>
              <a:t>בחירת נתונים על שחקנים מקטגוריות שונות</a:t>
            </a:r>
          </a:p>
        </p:txBody>
      </p:sp>
    </p:spTree>
    <p:extLst>
      <p:ext uri="{BB962C8B-B14F-4D97-AF65-F5344CB8AC3E}">
        <p14:creationId xmlns:p14="http://schemas.microsoft.com/office/powerpoint/2010/main" val="389986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ECA2-5A3C-4EDB-92B7-407BB32194B4}"/>
              </a:ext>
            </a:extLst>
          </p:cNvPr>
          <p:cNvSpPr>
            <a:spLocks noGrp="1"/>
          </p:cNvSpPr>
          <p:nvPr>
            <p:ph type="title"/>
          </p:nvPr>
        </p:nvSpPr>
        <p:spPr>
          <a:xfrm>
            <a:off x="838200" y="365125"/>
            <a:ext cx="10515600" cy="851279"/>
          </a:xfrm>
        </p:spPr>
        <p:txBody>
          <a:bodyPr vert="horz" lIns="91440" tIns="45720" rIns="91440" bIns="45720" rtlCol="1" anchor="ctr">
            <a:normAutofit fontScale="90000"/>
          </a:bodyPr>
          <a:lstStyle/>
          <a:p>
            <a:pPr algn="ctr"/>
            <a:r>
              <a:rPr lang="he-IL" sz="5400" b="1" dirty="0">
                <a:solidFill>
                  <a:schemeClr val="bg1"/>
                </a:solidFill>
                <a:latin typeface="Alef" panose="00000500000000000000" pitchFamily="2" charset="-79"/>
                <a:cs typeface="Alef" panose="00000500000000000000" pitchFamily="2" charset="-79"/>
              </a:rPr>
              <a:t>מקורות נתונים והרכשה</a:t>
            </a:r>
          </a:p>
        </p:txBody>
      </p:sp>
      <p:sp>
        <p:nvSpPr>
          <p:cNvPr id="3" name="Content Placeholder 2">
            <a:extLst>
              <a:ext uri="{FF2B5EF4-FFF2-40B4-BE49-F238E27FC236}">
                <a16:creationId xmlns:a16="http://schemas.microsoft.com/office/drawing/2014/main" id="{1C95C4DE-6D88-4EC9-B256-03954BAF0BCC}"/>
              </a:ext>
            </a:extLst>
          </p:cNvPr>
          <p:cNvSpPr>
            <a:spLocks noGrp="1"/>
          </p:cNvSpPr>
          <p:nvPr>
            <p:ph idx="1"/>
          </p:nvPr>
        </p:nvSpPr>
        <p:spPr>
          <a:xfrm>
            <a:off x="838200" y="1417739"/>
            <a:ext cx="10515600" cy="4759224"/>
          </a:xfrm>
        </p:spPr>
        <p:txBody>
          <a:bodyPr>
            <a:normAutofit/>
          </a:bodyPr>
          <a:lstStyle/>
          <a:p>
            <a:pPr>
              <a:buFont typeface="Wingdings" panose="05000000000000000000" pitchFamily="2" charset="2"/>
              <a:buChar char="v"/>
            </a:pPr>
            <a:r>
              <a:rPr lang="en-US" sz="1600" dirty="0"/>
              <a:t> </a:t>
            </a:r>
            <a:r>
              <a:rPr lang="he-IL" sz="1600" dirty="0"/>
              <a:t>שימוש בספריית </a:t>
            </a:r>
            <a:r>
              <a:rPr lang="en-US" sz="1800" dirty="0"/>
              <a:t>bs4 – Beautiful Soup</a:t>
            </a:r>
            <a:r>
              <a:rPr lang="he-IL" sz="1800" dirty="0"/>
              <a:t> </a:t>
            </a:r>
          </a:p>
          <a:p>
            <a:pPr marL="0" indent="0">
              <a:buNone/>
            </a:pPr>
            <a:endParaRPr lang="he-IL" sz="1800" dirty="0"/>
          </a:p>
          <a:p>
            <a:pPr>
              <a:buFont typeface="Wingdings" panose="05000000000000000000" pitchFamily="2" charset="2"/>
              <a:buChar char="v"/>
            </a:pPr>
            <a:r>
              <a:rPr lang="en-US" sz="1600" dirty="0"/>
              <a:t> </a:t>
            </a:r>
            <a:r>
              <a:rPr lang="he-IL" sz="1600" dirty="0"/>
              <a:t>התקלות בבעיית חסימת </a:t>
            </a:r>
            <a:r>
              <a:rPr lang="en-US" sz="1600" dirty="0"/>
              <a:t>parse</a:t>
            </a:r>
            <a:r>
              <a:rPr lang="he-IL" sz="1600" dirty="0"/>
              <a:t> באמצעות </a:t>
            </a:r>
            <a:r>
              <a:rPr lang="en-US" sz="1600" dirty="0"/>
              <a:t>bs4</a:t>
            </a:r>
            <a:r>
              <a:rPr lang="he-IL" sz="1600" dirty="0"/>
              <a:t> מאתרים מסוימים</a:t>
            </a:r>
          </a:p>
          <a:p>
            <a:pPr marL="0" indent="0">
              <a:buNone/>
            </a:pPr>
            <a:r>
              <a:rPr lang="en-US" sz="1600" dirty="0"/>
              <a:t>     </a:t>
            </a:r>
            <a:r>
              <a:rPr lang="he-IL" sz="1600" dirty="0"/>
              <a:t>ובעיה נוספת בעת לחיצה על כפתור לחשיפת פרטים נוספים וגלילה</a:t>
            </a:r>
          </a:p>
          <a:p>
            <a:pPr marL="0" indent="0">
              <a:buNone/>
            </a:pPr>
            <a:r>
              <a:rPr lang="en-US" sz="1600" dirty="0"/>
              <a:t>     </a:t>
            </a:r>
            <a:r>
              <a:rPr lang="he-IL" sz="1600" dirty="0"/>
              <a:t>של האתר באמצעות גלגלת העכבר</a:t>
            </a:r>
          </a:p>
          <a:p>
            <a:pPr marL="0" indent="0">
              <a:buNone/>
            </a:pPr>
            <a:endParaRPr lang="he-IL" sz="1800" dirty="0"/>
          </a:p>
          <a:p>
            <a:pPr>
              <a:buFont typeface="Wingdings" panose="05000000000000000000" pitchFamily="2" charset="2"/>
              <a:buChar char="v"/>
            </a:pPr>
            <a:r>
              <a:rPr lang="en-US" sz="1800" dirty="0"/>
              <a:t> </a:t>
            </a:r>
            <a:r>
              <a:rPr lang="he-IL" sz="1600" dirty="0"/>
              <a:t>פתרון הבעיה וחילוץ המאפיינים באמצעות ספריית </a:t>
            </a:r>
            <a:r>
              <a:rPr lang="en-US" sz="1600" dirty="0"/>
              <a:t>Selenium</a:t>
            </a:r>
            <a:endParaRPr lang="he-IL" sz="1800" dirty="0"/>
          </a:p>
        </p:txBody>
      </p:sp>
      <p:pic>
        <p:nvPicPr>
          <p:cNvPr id="1026" name="Picture 2" descr="Beautiful Soup | Great Learning">
            <a:extLst>
              <a:ext uri="{FF2B5EF4-FFF2-40B4-BE49-F238E27FC236}">
                <a16:creationId xmlns:a16="http://schemas.microsoft.com/office/drawing/2014/main" id="{EFE893C6-C77F-46E9-864D-0DF802632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042" y="4109835"/>
            <a:ext cx="1686055" cy="7249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tHub - SeleniumHQ/selenium: A browser automation framework and ecosystem.">
            <a:extLst>
              <a:ext uri="{FF2B5EF4-FFF2-40B4-BE49-F238E27FC236}">
                <a16:creationId xmlns:a16="http://schemas.microsoft.com/office/drawing/2014/main" id="{3DA7F6CB-4DD0-4DBD-BC0B-50CD1C2361E3}"/>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3552559" y="3700585"/>
            <a:ext cx="487425" cy="509355"/>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39E59831-8569-2CE0-6C29-3ECAE54CD73C}"/>
              </a:ext>
            </a:extLst>
          </p:cNvPr>
          <p:cNvSpPr txBox="1"/>
          <p:nvPr/>
        </p:nvSpPr>
        <p:spPr>
          <a:xfrm>
            <a:off x="266007" y="232756"/>
            <a:ext cx="3483033" cy="6384175"/>
          </a:xfrm>
          <a:prstGeom prst="rect">
            <a:avLst/>
          </a:prstGeom>
          <a:noFill/>
        </p:spPr>
        <p:txBody>
          <a:bodyPr wrap="square" rtlCol="0">
            <a:spAutoFit/>
          </a:bodyPr>
          <a:lstStyle/>
          <a:p>
            <a:endParaRPr lang="en-IL" dirty="0"/>
          </a:p>
        </p:txBody>
      </p:sp>
      <p:pic>
        <p:nvPicPr>
          <p:cNvPr id="9" name="תמונה 8">
            <a:extLst>
              <a:ext uri="{FF2B5EF4-FFF2-40B4-BE49-F238E27FC236}">
                <a16:creationId xmlns:a16="http://schemas.microsoft.com/office/drawing/2014/main" id="{53EA0FE2-512D-D17B-25D5-937C84033176}"/>
              </a:ext>
            </a:extLst>
          </p:cNvPr>
          <p:cNvPicPr>
            <a:picLocks noChangeAspect="1"/>
          </p:cNvPicPr>
          <p:nvPr/>
        </p:nvPicPr>
        <p:blipFill>
          <a:blip r:embed="rId5"/>
          <a:stretch>
            <a:fillRect/>
          </a:stretch>
        </p:blipFill>
        <p:spPr>
          <a:xfrm>
            <a:off x="266006" y="5270270"/>
            <a:ext cx="6244353" cy="1304714"/>
          </a:xfrm>
          <a:prstGeom prst="rect">
            <a:avLst/>
          </a:prstGeom>
        </p:spPr>
      </p:pic>
      <p:pic>
        <p:nvPicPr>
          <p:cNvPr id="11" name="תמונה 10">
            <a:extLst>
              <a:ext uri="{FF2B5EF4-FFF2-40B4-BE49-F238E27FC236}">
                <a16:creationId xmlns:a16="http://schemas.microsoft.com/office/drawing/2014/main" id="{9482EA1C-F069-B79E-EBA2-ABDB26956415}"/>
              </a:ext>
            </a:extLst>
          </p:cNvPr>
          <p:cNvPicPr>
            <a:picLocks noChangeAspect="1"/>
          </p:cNvPicPr>
          <p:nvPr/>
        </p:nvPicPr>
        <p:blipFill>
          <a:blip r:embed="rId6"/>
          <a:stretch>
            <a:fillRect/>
          </a:stretch>
        </p:blipFill>
        <p:spPr>
          <a:xfrm>
            <a:off x="266006" y="3711622"/>
            <a:ext cx="3133725" cy="1357313"/>
          </a:xfrm>
          <a:prstGeom prst="rect">
            <a:avLst/>
          </a:prstGeom>
        </p:spPr>
      </p:pic>
      <p:pic>
        <p:nvPicPr>
          <p:cNvPr id="7" name="תמונה 6">
            <a:extLst>
              <a:ext uri="{FF2B5EF4-FFF2-40B4-BE49-F238E27FC236}">
                <a16:creationId xmlns:a16="http://schemas.microsoft.com/office/drawing/2014/main" id="{A8D64C5A-B7B9-F5F7-475E-2CB84376EB76}"/>
              </a:ext>
            </a:extLst>
          </p:cNvPr>
          <p:cNvPicPr>
            <a:picLocks noChangeAspect="1"/>
          </p:cNvPicPr>
          <p:nvPr/>
        </p:nvPicPr>
        <p:blipFill>
          <a:blip r:embed="rId7"/>
          <a:stretch>
            <a:fillRect/>
          </a:stretch>
        </p:blipFill>
        <p:spPr>
          <a:xfrm>
            <a:off x="2535112" y="4768247"/>
            <a:ext cx="3975247" cy="371670"/>
          </a:xfrm>
          <a:prstGeom prst="rect">
            <a:avLst/>
          </a:prstGeom>
        </p:spPr>
      </p:pic>
      <p:pic>
        <p:nvPicPr>
          <p:cNvPr id="13" name="תמונה 12">
            <a:extLst>
              <a:ext uri="{FF2B5EF4-FFF2-40B4-BE49-F238E27FC236}">
                <a16:creationId xmlns:a16="http://schemas.microsoft.com/office/drawing/2014/main" id="{CCC1AC80-EB37-A6BE-122C-520CC769AA2E}"/>
              </a:ext>
            </a:extLst>
          </p:cNvPr>
          <p:cNvPicPr>
            <a:picLocks noChangeAspect="1"/>
          </p:cNvPicPr>
          <p:nvPr/>
        </p:nvPicPr>
        <p:blipFill>
          <a:blip r:embed="rId8"/>
          <a:stretch>
            <a:fillRect/>
          </a:stretch>
        </p:blipFill>
        <p:spPr>
          <a:xfrm>
            <a:off x="2535112" y="5290922"/>
            <a:ext cx="3975247" cy="149339"/>
          </a:xfrm>
          <a:prstGeom prst="rect">
            <a:avLst/>
          </a:prstGeom>
        </p:spPr>
      </p:pic>
    </p:spTree>
    <p:extLst>
      <p:ext uri="{BB962C8B-B14F-4D97-AF65-F5344CB8AC3E}">
        <p14:creationId xmlns:p14="http://schemas.microsoft.com/office/powerpoint/2010/main" val="52416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114F-9482-44AE-AFEB-D4997BF9A328}"/>
              </a:ext>
            </a:extLst>
          </p:cNvPr>
          <p:cNvSpPr>
            <a:spLocks noGrp="1"/>
          </p:cNvSpPr>
          <p:nvPr>
            <p:ph type="title"/>
          </p:nvPr>
        </p:nvSpPr>
        <p:spPr>
          <a:xfrm>
            <a:off x="838200" y="117284"/>
            <a:ext cx="10515600" cy="1325563"/>
          </a:xfrm>
        </p:spPr>
        <p:txBody>
          <a:bodyPr vert="horz" lIns="91440" tIns="45720" rIns="91440" bIns="45720" rtlCol="1" anchor="ctr">
            <a:normAutofit/>
          </a:bodyPr>
          <a:lstStyle/>
          <a:p>
            <a:pPr algn="ctr"/>
            <a:r>
              <a:rPr lang="he-IL" sz="5400" b="1" dirty="0">
                <a:solidFill>
                  <a:schemeClr val="bg1"/>
                </a:solidFill>
                <a:latin typeface="Alef" panose="00000500000000000000" pitchFamily="2" charset="-79"/>
                <a:cs typeface="Alef" panose="00000500000000000000" pitchFamily="2" charset="-79"/>
              </a:rPr>
              <a:t>פרמטרים</a:t>
            </a:r>
          </a:p>
        </p:txBody>
      </p:sp>
      <p:graphicFrame>
        <p:nvGraphicFramePr>
          <p:cNvPr id="4" name="Diagram 3">
            <a:extLst>
              <a:ext uri="{FF2B5EF4-FFF2-40B4-BE49-F238E27FC236}">
                <a16:creationId xmlns:a16="http://schemas.microsoft.com/office/drawing/2014/main" id="{570BE5D7-DE44-4C0B-9E3B-CB81760C13CA}"/>
              </a:ext>
            </a:extLst>
          </p:cNvPr>
          <p:cNvGraphicFramePr/>
          <p:nvPr>
            <p:extLst>
              <p:ext uri="{D42A27DB-BD31-4B8C-83A1-F6EECF244321}">
                <p14:modId xmlns:p14="http://schemas.microsoft.com/office/powerpoint/2010/main" val="1705286288"/>
              </p:ext>
            </p:extLst>
          </p:nvPr>
        </p:nvGraphicFramePr>
        <p:xfrm>
          <a:off x="1208015" y="1501630"/>
          <a:ext cx="9999677" cy="4787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305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33A9-55FA-47D6-B05E-7493C925BFBD}"/>
              </a:ext>
            </a:extLst>
          </p:cNvPr>
          <p:cNvSpPr>
            <a:spLocks noGrp="1"/>
          </p:cNvSpPr>
          <p:nvPr>
            <p:ph type="title"/>
          </p:nvPr>
        </p:nvSpPr>
        <p:spPr>
          <a:xfrm>
            <a:off x="838200" y="385427"/>
            <a:ext cx="10515600" cy="591220"/>
          </a:xfrm>
        </p:spPr>
        <p:txBody>
          <a:bodyPr vert="horz" lIns="91440" tIns="45720" rIns="91440" bIns="45720" rtlCol="1" anchor="ctr">
            <a:normAutofit fontScale="90000"/>
          </a:bodyPr>
          <a:lstStyle/>
          <a:p>
            <a:pPr algn="ctr"/>
            <a:r>
              <a:rPr lang="he-IL" sz="5400" b="1" dirty="0">
                <a:solidFill>
                  <a:schemeClr val="bg1"/>
                </a:solidFill>
                <a:latin typeface="Alef" panose="00000500000000000000" pitchFamily="2" charset="-79"/>
                <a:cs typeface="Alef" panose="00000500000000000000" pitchFamily="2" charset="-79"/>
              </a:rPr>
              <a:t>ניתוח ראשוני וטיוב</a:t>
            </a:r>
          </a:p>
        </p:txBody>
      </p:sp>
      <p:sp>
        <p:nvSpPr>
          <p:cNvPr id="3" name="Content Placeholder 2">
            <a:extLst>
              <a:ext uri="{FF2B5EF4-FFF2-40B4-BE49-F238E27FC236}">
                <a16:creationId xmlns:a16="http://schemas.microsoft.com/office/drawing/2014/main" id="{3CD73F8E-B0C3-4ED5-B4B7-9F3822F79DBC}"/>
              </a:ext>
            </a:extLst>
          </p:cNvPr>
          <p:cNvSpPr>
            <a:spLocks noGrp="1"/>
          </p:cNvSpPr>
          <p:nvPr>
            <p:ph idx="1"/>
          </p:nvPr>
        </p:nvSpPr>
        <p:spPr>
          <a:xfrm>
            <a:off x="838200" y="1291905"/>
            <a:ext cx="10515600" cy="4885058"/>
          </a:xfrm>
        </p:spPr>
        <p:txBody>
          <a:bodyPr>
            <a:normAutofit/>
          </a:bodyPr>
          <a:lstStyle/>
          <a:p>
            <a:pPr>
              <a:buFont typeface="Wingdings" panose="05000000000000000000" pitchFamily="2" charset="2"/>
              <a:buChar char="v"/>
            </a:pPr>
            <a:r>
              <a:rPr lang="en-US" sz="1800" dirty="0"/>
              <a:t> </a:t>
            </a:r>
            <a:r>
              <a:rPr lang="he-IL" sz="1800" dirty="0"/>
              <a:t>יצירת 3 </a:t>
            </a:r>
            <a:r>
              <a:rPr lang="en-US" sz="1800" dirty="0"/>
              <a:t>DataFrames</a:t>
            </a:r>
            <a:r>
              <a:rPr lang="he-IL" sz="1800" dirty="0"/>
              <a:t> – אחד עבור כל עונה כאשר כל שורה מייצגת שחקן בעונה המיוחסת לו</a:t>
            </a:r>
          </a:p>
          <a:p>
            <a:pPr>
              <a:buFont typeface="Wingdings" panose="05000000000000000000" pitchFamily="2" charset="2"/>
              <a:buChar char="v"/>
            </a:pPr>
            <a:r>
              <a:rPr lang="en-US" sz="1800" dirty="0"/>
              <a:t> </a:t>
            </a:r>
            <a:r>
              <a:rPr lang="he-IL" sz="1800" dirty="0"/>
              <a:t>מילוי ערכים מספריים חסרים – </a:t>
            </a:r>
            <a:r>
              <a:rPr lang="en-US" sz="1800" dirty="0"/>
              <a:t>fillna</a:t>
            </a:r>
            <a:endParaRPr lang="he-IL" sz="1800" dirty="0"/>
          </a:p>
          <a:p>
            <a:pPr>
              <a:buFont typeface="Wingdings" panose="05000000000000000000" pitchFamily="2" charset="2"/>
              <a:buChar char="v"/>
            </a:pPr>
            <a:r>
              <a:rPr lang="en-US" sz="1800" dirty="0"/>
              <a:t> </a:t>
            </a:r>
            <a:r>
              <a:rPr lang="he-IL" sz="1800" dirty="0"/>
              <a:t>מחיקת שורות בעלות תאים ריקים בקטגוריות לא קריטיות</a:t>
            </a:r>
          </a:p>
          <a:p>
            <a:pPr>
              <a:buFont typeface="Wingdings" panose="05000000000000000000" pitchFamily="2" charset="2"/>
              <a:buChar char="v"/>
            </a:pPr>
            <a:r>
              <a:rPr lang="en-US" sz="1800" dirty="0"/>
              <a:t> </a:t>
            </a:r>
            <a:r>
              <a:rPr lang="he-IL" sz="1800" dirty="0"/>
              <a:t>צמצום מספר השורות והבאה למס"ד נתונים איכותי יותר</a:t>
            </a:r>
          </a:p>
          <a:p>
            <a:pPr>
              <a:buFont typeface="Wingdings" panose="05000000000000000000" pitchFamily="2" charset="2"/>
              <a:buChar char="v"/>
            </a:pPr>
            <a:r>
              <a:rPr lang="en-US" sz="1800" dirty="0"/>
              <a:t> </a:t>
            </a:r>
            <a:r>
              <a:rPr lang="he-IL" sz="1800" dirty="0"/>
              <a:t>שרשור שלושת ה</a:t>
            </a:r>
            <a:r>
              <a:rPr lang="en-US" sz="1800" dirty="0"/>
              <a:t>DataFrames </a:t>
            </a:r>
            <a:r>
              <a:rPr lang="he-IL" sz="1800" dirty="0"/>
              <a:t> לאחר הטיוב ל</a:t>
            </a:r>
            <a:r>
              <a:rPr lang="en-US" sz="1800" dirty="0"/>
              <a:t>DataFrame</a:t>
            </a:r>
            <a:r>
              <a:rPr lang="he-IL" sz="1800" dirty="0"/>
              <a:t> אחד רציף</a:t>
            </a:r>
          </a:p>
        </p:txBody>
      </p:sp>
      <p:pic>
        <p:nvPicPr>
          <p:cNvPr id="5" name="תמונה 4">
            <a:extLst>
              <a:ext uri="{FF2B5EF4-FFF2-40B4-BE49-F238E27FC236}">
                <a16:creationId xmlns:a16="http://schemas.microsoft.com/office/drawing/2014/main" id="{CC7A184C-64BA-5C0C-B0CD-6E93E5B9D4FF}"/>
              </a:ext>
            </a:extLst>
          </p:cNvPr>
          <p:cNvPicPr>
            <a:picLocks noChangeAspect="1"/>
          </p:cNvPicPr>
          <p:nvPr/>
        </p:nvPicPr>
        <p:blipFill>
          <a:blip r:embed="rId3"/>
          <a:stretch>
            <a:fillRect/>
          </a:stretch>
        </p:blipFill>
        <p:spPr>
          <a:xfrm>
            <a:off x="838200" y="3429000"/>
            <a:ext cx="3540269" cy="1490640"/>
          </a:xfrm>
          <a:prstGeom prst="rect">
            <a:avLst/>
          </a:prstGeom>
        </p:spPr>
      </p:pic>
      <p:pic>
        <p:nvPicPr>
          <p:cNvPr id="7" name="תמונה 6">
            <a:extLst>
              <a:ext uri="{FF2B5EF4-FFF2-40B4-BE49-F238E27FC236}">
                <a16:creationId xmlns:a16="http://schemas.microsoft.com/office/drawing/2014/main" id="{33F1A792-46A8-0AD6-073A-6A05A75FE83B}"/>
              </a:ext>
            </a:extLst>
          </p:cNvPr>
          <p:cNvPicPr>
            <a:picLocks noChangeAspect="1"/>
          </p:cNvPicPr>
          <p:nvPr/>
        </p:nvPicPr>
        <p:blipFill>
          <a:blip r:embed="rId4"/>
          <a:stretch>
            <a:fillRect/>
          </a:stretch>
        </p:blipFill>
        <p:spPr>
          <a:xfrm>
            <a:off x="7734481" y="3429000"/>
            <a:ext cx="3619319" cy="1490640"/>
          </a:xfrm>
          <a:prstGeom prst="rect">
            <a:avLst/>
          </a:prstGeom>
        </p:spPr>
      </p:pic>
      <p:sp>
        <p:nvSpPr>
          <p:cNvPr id="8" name="חץ: ימינה 7">
            <a:extLst>
              <a:ext uri="{FF2B5EF4-FFF2-40B4-BE49-F238E27FC236}">
                <a16:creationId xmlns:a16="http://schemas.microsoft.com/office/drawing/2014/main" id="{5C8953F0-7039-F737-4541-982C731F7DB3}"/>
              </a:ext>
            </a:extLst>
          </p:cNvPr>
          <p:cNvSpPr/>
          <p:nvPr/>
        </p:nvSpPr>
        <p:spPr>
          <a:xfrm>
            <a:off x="4472900" y="4108483"/>
            <a:ext cx="3167149" cy="1316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L"/>
          </a:p>
        </p:txBody>
      </p:sp>
      <p:sp>
        <p:nvSpPr>
          <p:cNvPr id="9" name="תיבת טקסט 8">
            <a:extLst>
              <a:ext uri="{FF2B5EF4-FFF2-40B4-BE49-F238E27FC236}">
                <a16:creationId xmlns:a16="http://schemas.microsoft.com/office/drawing/2014/main" id="{A192294C-69B5-E5EE-9817-5ADE5F5AA58C}"/>
              </a:ext>
            </a:extLst>
          </p:cNvPr>
          <p:cNvSpPr txBox="1"/>
          <p:nvPr/>
        </p:nvSpPr>
        <p:spPr>
          <a:xfrm>
            <a:off x="5733308" y="3772924"/>
            <a:ext cx="646331" cy="369332"/>
          </a:xfrm>
          <a:prstGeom prst="rect">
            <a:avLst/>
          </a:prstGeom>
          <a:noFill/>
        </p:spPr>
        <p:txBody>
          <a:bodyPr wrap="none" rtlCol="0">
            <a:spAutoFit/>
          </a:bodyPr>
          <a:lstStyle/>
          <a:p>
            <a:r>
              <a:rPr lang="en-US" dirty="0"/>
              <a:t>fillna</a:t>
            </a:r>
            <a:endParaRPr lang="en-IL" dirty="0"/>
          </a:p>
        </p:txBody>
      </p:sp>
      <p:sp>
        <p:nvSpPr>
          <p:cNvPr id="10" name="מלבן 9">
            <a:extLst>
              <a:ext uri="{FF2B5EF4-FFF2-40B4-BE49-F238E27FC236}">
                <a16:creationId xmlns:a16="http://schemas.microsoft.com/office/drawing/2014/main" id="{B8737ACB-1EEC-991D-0799-2EFB7926078B}"/>
              </a:ext>
            </a:extLst>
          </p:cNvPr>
          <p:cNvSpPr/>
          <p:nvPr/>
        </p:nvSpPr>
        <p:spPr>
          <a:xfrm>
            <a:off x="3740728" y="3366655"/>
            <a:ext cx="716792" cy="16292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1" name="מלבן 10">
            <a:extLst>
              <a:ext uri="{FF2B5EF4-FFF2-40B4-BE49-F238E27FC236}">
                <a16:creationId xmlns:a16="http://schemas.microsoft.com/office/drawing/2014/main" id="{2615349A-A26C-1F95-D27F-AA676A3D4A33}"/>
              </a:ext>
            </a:extLst>
          </p:cNvPr>
          <p:cNvSpPr/>
          <p:nvPr/>
        </p:nvSpPr>
        <p:spPr>
          <a:xfrm>
            <a:off x="10731440" y="3359672"/>
            <a:ext cx="716792" cy="16292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5" name="תמונה 14">
            <a:extLst>
              <a:ext uri="{FF2B5EF4-FFF2-40B4-BE49-F238E27FC236}">
                <a16:creationId xmlns:a16="http://schemas.microsoft.com/office/drawing/2014/main" id="{0DF89226-C047-AC98-1936-BB216AE12113}"/>
              </a:ext>
            </a:extLst>
          </p:cNvPr>
          <p:cNvPicPr>
            <a:picLocks noChangeAspect="1"/>
          </p:cNvPicPr>
          <p:nvPr/>
        </p:nvPicPr>
        <p:blipFill>
          <a:blip r:embed="rId5"/>
          <a:stretch>
            <a:fillRect/>
          </a:stretch>
        </p:blipFill>
        <p:spPr>
          <a:xfrm>
            <a:off x="838200" y="5331507"/>
            <a:ext cx="4443282" cy="727323"/>
          </a:xfrm>
          <a:prstGeom prst="rect">
            <a:avLst/>
          </a:prstGeom>
        </p:spPr>
      </p:pic>
      <p:pic>
        <p:nvPicPr>
          <p:cNvPr id="17" name="תמונה 16">
            <a:extLst>
              <a:ext uri="{FF2B5EF4-FFF2-40B4-BE49-F238E27FC236}">
                <a16:creationId xmlns:a16="http://schemas.microsoft.com/office/drawing/2014/main" id="{80BC41D7-CBC3-1F1F-9D22-F202E65FFBF9}"/>
              </a:ext>
            </a:extLst>
          </p:cNvPr>
          <p:cNvPicPr>
            <a:picLocks noChangeAspect="1"/>
          </p:cNvPicPr>
          <p:nvPr/>
        </p:nvPicPr>
        <p:blipFill>
          <a:blip r:embed="rId6"/>
          <a:stretch>
            <a:fillRect/>
          </a:stretch>
        </p:blipFill>
        <p:spPr>
          <a:xfrm>
            <a:off x="6842902" y="5331508"/>
            <a:ext cx="4605330" cy="735350"/>
          </a:xfrm>
          <a:prstGeom prst="rect">
            <a:avLst/>
          </a:prstGeom>
        </p:spPr>
      </p:pic>
      <p:sp>
        <p:nvSpPr>
          <p:cNvPr id="18" name="מלבן 17">
            <a:extLst>
              <a:ext uri="{FF2B5EF4-FFF2-40B4-BE49-F238E27FC236}">
                <a16:creationId xmlns:a16="http://schemas.microsoft.com/office/drawing/2014/main" id="{29064BEF-5D6C-3B89-F3D2-5ECFD0104336}"/>
              </a:ext>
            </a:extLst>
          </p:cNvPr>
          <p:cNvSpPr/>
          <p:nvPr/>
        </p:nvSpPr>
        <p:spPr>
          <a:xfrm>
            <a:off x="11180618" y="5510941"/>
            <a:ext cx="270454" cy="569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9" name="מלבן 18">
            <a:extLst>
              <a:ext uri="{FF2B5EF4-FFF2-40B4-BE49-F238E27FC236}">
                <a16:creationId xmlns:a16="http://schemas.microsoft.com/office/drawing/2014/main" id="{56E421F4-684D-357E-9AD6-6899D0DDC636}"/>
              </a:ext>
            </a:extLst>
          </p:cNvPr>
          <p:cNvSpPr/>
          <p:nvPr/>
        </p:nvSpPr>
        <p:spPr>
          <a:xfrm>
            <a:off x="4923017" y="5248155"/>
            <a:ext cx="426082" cy="8955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חץ: ימינה 19">
            <a:extLst>
              <a:ext uri="{FF2B5EF4-FFF2-40B4-BE49-F238E27FC236}">
                <a16:creationId xmlns:a16="http://schemas.microsoft.com/office/drawing/2014/main" id="{050DEFD6-0568-FDF6-1652-CE75C3C2FCE8}"/>
              </a:ext>
            </a:extLst>
          </p:cNvPr>
          <p:cNvSpPr/>
          <p:nvPr/>
        </p:nvSpPr>
        <p:spPr>
          <a:xfrm>
            <a:off x="5349099" y="5654427"/>
            <a:ext cx="1561421" cy="13167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L"/>
          </a:p>
        </p:txBody>
      </p:sp>
      <p:sp>
        <p:nvSpPr>
          <p:cNvPr id="21" name="תיבת טקסט 20">
            <a:extLst>
              <a:ext uri="{FF2B5EF4-FFF2-40B4-BE49-F238E27FC236}">
                <a16:creationId xmlns:a16="http://schemas.microsoft.com/office/drawing/2014/main" id="{9AAAD5E7-3C1E-1E6E-6682-3A3272E3222C}"/>
              </a:ext>
            </a:extLst>
          </p:cNvPr>
          <p:cNvSpPr txBox="1"/>
          <p:nvPr/>
        </p:nvSpPr>
        <p:spPr>
          <a:xfrm>
            <a:off x="5658345" y="5308302"/>
            <a:ext cx="875310" cy="369332"/>
          </a:xfrm>
          <a:prstGeom prst="rect">
            <a:avLst/>
          </a:prstGeom>
          <a:noFill/>
        </p:spPr>
        <p:txBody>
          <a:bodyPr wrap="square" rtlCol="0">
            <a:spAutoFit/>
          </a:bodyPr>
          <a:lstStyle/>
          <a:p>
            <a:r>
              <a:rPr lang="en-US" dirty="0"/>
              <a:t>dropna</a:t>
            </a:r>
            <a:endParaRPr lang="en-IL" dirty="0"/>
          </a:p>
        </p:txBody>
      </p:sp>
      <p:pic>
        <p:nvPicPr>
          <p:cNvPr id="23" name="תמונה 22">
            <a:extLst>
              <a:ext uri="{FF2B5EF4-FFF2-40B4-BE49-F238E27FC236}">
                <a16:creationId xmlns:a16="http://schemas.microsoft.com/office/drawing/2014/main" id="{3FB4FC71-90F0-6953-9E1E-A014596A6B35}"/>
              </a:ext>
            </a:extLst>
          </p:cNvPr>
          <p:cNvPicPr>
            <a:picLocks noChangeAspect="1"/>
          </p:cNvPicPr>
          <p:nvPr/>
        </p:nvPicPr>
        <p:blipFill>
          <a:blip r:embed="rId7"/>
          <a:stretch>
            <a:fillRect/>
          </a:stretch>
        </p:blipFill>
        <p:spPr>
          <a:xfrm>
            <a:off x="838200" y="2867265"/>
            <a:ext cx="2790825" cy="209550"/>
          </a:xfrm>
          <a:prstGeom prst="rect">
            <a:avLst/>
          </a:prstGeom>
        </p:spPr>
      </p:pic>
      <p:cxnSp>
        <p:nvCxnSpPr>
          <p:cNvPr id="25" name="מחבר חץ ישר 24">
            <a:extLst>
              <a:ext uri="{FF2B5EF4-FFF2-40B4-BE49-F238E27FC236}">
                <a16:creationId xmlns:a16="http://schemas.microsoft.com/office/drawing/2014/main" id="{029C6785-67EE-4AE5-A79E-A494A91DDD32}"/>
              </a:ext>
            </a:extLst>
          </p:cNvPr>
          <p:cNvCxnSpPr/>
          <p:nvPr/>
        </p:nvCxnSpPr>
        <p:spPr>
          <a:xfrm flipH="1">
            <a:off x="3657600" y="2942705"/>
            <a:ext cx="13466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124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266B-AE3A-4EFC-8176-1F1780506556}"/>
              </a:ext>
            </a:extLst>
          </p:cNvPr>
          <p:cNvSpPr>
            <a:spLocks noGrp="1"/>
          </p:cNvSpPr>
          <p:nvPr>
            <p:ph type="title"/>
          </p:nvPr>
        </p:nvSpPr>
        <p:spPr>
          <a:xfrm>
            <a:off x="838200" y="365126"/>
            <a:ext cx="10515600" cy="607998"/>
          </a:xfrm>
        </p:spPr>
        <p:txBody>
          <a:bodyPr vert="horz" lIns="91440" tIns="45720" rIns="91440" bIns="45720" rtlCol="1" anchor="ctr">
            <a:normAutofit fontScale="90000"/>
          </a:bodyPr>
          <a:lstStyle/>
          <a:p>
            <a:pPr algn="ctr"/>
            <a:r>
              <a:rPr lang="he-IL" sz="5400" b="1" dirty="0">
                <a:solidFill>
                  <a:schemeClr val="bg1"/>
                </a:solidFill>
                <a:latin typeface="Alef" panose="00000500000000000000" pitchFamily="2" charset="-79"/>
                <a:cs typeface="Alef" panose="00000500000000000000" pitchFamily="2" charset="-79"/>
              </a:rPr>
              <a:t>ויזואליזציה ו</a:t>
            </a:r>
            <a:r>
              <a:rPr lang="en-US" sz="5400" b="1" dirty="0">
                <a:solidFill>
                  <a:schemeClr val="bg1"/>
                </a:solidFill>
                <a:latin typeface="Alef" panose="00000500000000000000" pitchFamily="2" charset="-79"/>
                <a:cs typeface="Alef" panose="00000500000000000000" pitchFamily="2" charset="-79"/>
              </a:rPr>
              <a:t>EDA</a:t>
            </a:r>
            <a:endParaRPr lang="he-IL" sz="5400" b="1" dirty="0">
              <a:solidFill>
                <a:schemeClr val="bg1"/>
              </a:solidFill>
              <a:latin typeface="Alef" panose="00000500000000000000" pitchFamily="2" charset="-79"/>
              <a:cs typeface="Alef" panose="00000500000000000000" pitchFamily="2" charset="-79"/>
            </a:endParaRPr>
          </a:p>
        </p:txBody>
      </p:sp>
      <p:sp>
        <p:nvSpPr>
          <p:cNvPr id="3" name="Content Placeholder 2">
            <a:extLst>
              <a:ext uri="{FF2B5EF4-FFF2-40B4-BE49-F238E27FC236}">
                <a16:creationId xmlns:a16="http://schemas.microsoft.com/office/drawing/2014/main" id="{DAA17A6F-57B1-4B46-A512-73E33BAA59DE}"/>
              </a:ext>
            </a:extLst>
          </p:cNvPr>
          <p:cNvSpPr>
            <a:spLocks noGrp="1"/>
          </p:cNvSpPr>
          <p:nvPr>
            <p:ph idx="1"/>
          </p:nvPr>
        </p:nvSpPr>
        <p:spPr>
          <a:xfrm>
            <a:off x="838200" y="1170203"/>
            <a:ext cx="10515600" cy="4351338"/>
          </a:xfrm>
        </p:spPr>
        <p:txBody>
          <a:bodyPr>
            <a:normAutofit/>
          </a:bodyPr>
          <a:lstStyle/>
          <a:p>
            <a:pPr>
              <a:buFont typeface="Wingdings" panose="05000000000000000000" pitchFamily="2" charset="2"/>
              <a:buChar char="v"/>
            </a:pPr>
            <a:r>
              <a:rPr lang="en-US" sz="1800" dirty="0"/>
              <a:t> </a:t>
            </a:r>
            <a:r>
              <a:rPr lang="he-IL" sz="1800" dirty="0"/>
              <a:t>יצירת מפת חום המציגה קורלציה שלילית או חיובית בין הקטגוריות שלנו</a:t>
            </a:r>
          </a:p>
          <a:p>
            <a:pPr>
              <a:buFont typeface="Wingdings" panose="05000000000000000000" pitchFamily="2" charset="2"/>
              <a:buChar char="v"/>
            </a:pPr>
            <a:r>
              <a:rPr lang="en-US" sz="1800" dirty="0"/>
              <a:t> </a:t>
            </a:r>
            <a:r>
              <a:rPr lang="he-IL" sz="1800" dirty="0"/>
              <a:t>מציאת פרמטרים עם התאמה גבוהה (שלילית/חיובית) והסקת מסקנות על פיה</a:t>
            </a:r>
          </a:p>
        </p:txBody>
      </p:sp>
      <p:cxnSp>
        <p:nvCxnSpPr>
          <p:cNvPr id="7" name="מחבר חץ ישר 6">
            <a:extLst>
              <a:ext uri="{FF2B5EF4-FFF2-40B4-BE49-F238E27FC236}">
                <a16:creationId xmlns:a16="http://schemas.microsoft.com/office/drawing/2014/main" id="{1FB977B8-4AA0-A59B-D995-77944F9FE91F}"/>
              </a:ext>
            </a:extLst>
          </p:cNvPr>
          <p:cNvCxnSpPr>
            <a:cxnSpLocks/>
          </p:cNvCxnSpPr>
          <p:nvPr/>
        </p:nvCxnSpPr>
        <p:spPr>
          <a:xfrm flipH="1">
            <a:off x="4879571" y="2967644"/>
            <a:ext cx="34082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מחבר חץ ישר 9">
            <a:extLst>
              <a:ext uri="{FF2B5EF4-FFF2-40B4-BE49-F238E27FC236}">
                <a16:creationId xmlns:a16="http://schemas.microsoft.com/office/drawing/2014/main" id="{C85F4D81-C4D2-E8F2-2C19-7DD1536EC1E5}"/>
              </a:ext>
            </a:extLst>
          </p:cNvPr>
          <p:cNvCxnSpPr>
            <a:cxnSpLocks/>
          </p:cNvCxnSpPr>
          <p:nvPr/>
        </p:nvCxnSpPr>
        <p:spPr>
          <a:xfrm flipH="1">
            <a:off x="4901738" y="2596342"/>
            <a:ext cx="38515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תיבת טקסט 11">
            <a:extLst>
              <a:ext uri="{FF2B5EF4-FFF2-40B4-BE49-F238E27FC236}">
                <a16:creationId xmlns:a16="http://schemas.microsoft.com/office/drawing/2014/main" id="{CE061E2E-E6DD-EEC2-45A1-6D384C7416BF}"/>
              </a:ext>
            </a:extLst>
          </p:cNvPr>
          <p:cNvSpPr txBox="1"/>
          <p:nvPr/>
        </p:nvSpPr>
        <p:spPr>
          <a:xfrm>
            <a:off x="30019" y="2352503"/>
            <a:ext cx="4871719" cy="2031325"/>
          </a:xfrm>
          <a:prstGeom prst="rect">
            <a:avLst/>
          </a:prstGeom>
          <a:noFill/>
        </p:spPr>
        <p:txBody>
          <a:bodyPr wrap="none" rtlCol="0">
            <a:spAutoFit/>
          </a:bodyPr>
          <a:lstStyle/>
          <a:p>
            <a:r>
              <a:rPr lang="he-IL" dirty="0"/>
              <a:t>נוכל לראות שיש קורלציה גבוהה בין</a:t>
            </a:r>
          </a:p>
          <a:p>
            <a:r>
              <a:rPr lang="he-IL" dirty="0"/>
              <a:t>הקטגוריות </a:t>
            </a:r>
            <a:r>
              <a:rPr lang="en-US" dirty="0"/>
              <a:t>Team Conference Rank </a:t>
            </a:r>
            <a:br>
              <a:rPr lang="en-US" dirty="0"/>
            </a:br>
            <a:r>
              <a:rPr lang="he-IL" dirty="0"/>
              <a:t>ו</a:t>
            </a:r>
            <a:r>
              <a:rPr lang="en-US" dirty="0"/>
              <a:t>Victories in a season</a:t>
            </a:r>
          </a:p>
          <a:p>
            <a:r>
              <a:rPr lang="he-IL" dirty="0"/>
              <a:t>כאשר הקורלציה היא שלילית – נוכל לראות זאת</a:t>
            </a:r>
            <a:br>
              <a:rPr lang="en-US" dirty="0"/>
            </a:br>
            <a:r>
              <a:rPr lang="he-IL" dirty="0"/>
              <a:t>באמצעות </a:t>
            </a:r>
            <a:r>
              <a:rPr lang="en-US" dirty="0"/>
              <a:t>scatter plot </a:t>
            </a:r>
            <a:r>
              <a:rPr lang="he-IL" dirty="0"/>
              <a:t> כאשר נוכל להבחין בקו לינארי</a:t>
            </a:r>
          </a:p>
          <a:p>
            <a:r>
              <a:rPr lang="he-IL" dirty="0"/>
              <a:t>בשיפוע שלילי</a:t>
            </a:r>
            <a:br>
              <a:rPr lang="en-US" dirty="0"/>
            </a:br>
            <a:endParaRPr lang="en-IL" dirty="0"/>
          </a:p>
        </p:txBody>
      </p:sp>
      <p:pic>
        <p:nvPicPr>
          <p:cNvPr id="11" name="תמונה 10">
            <a:extLst>
              <a:ext uri="{FF2B5EF4-FFF2-40B4-BE49-F238E27FC236}">
                <a16:creationId xmlns:a16="http://schemas.microsoft.com/office/drawing/2014/main" id="{9F412414-F3CE-9378-06FF-0FAD2FE99F25}"/>
              </a:ext>
            </a:extLst>
          </p:cNvPr>
          <p:cNvPicPr>
            <a:picLocks noChangeAspect="1"/>
          </p:cNvPicPr>
          <p:nvPr/>
        </p:nvPicPr>
        <p:blipFill>
          <a:blip r:embed="rId3"/>
          <a:stretch>
            <a:fillRect/>
          </a:stretch>
        </p:blipFill>
        <p:spPr>
          <a:xfrm>
            <a:off x="1129937" y="4088688"/>
            <a:ext cx="3771801" cy="2500868"/>
          </a:xfrm>
          <a:prstGeom prst="rect">
            <a:avLst/>
          </a:prstGeom>
        </p:spPr>
      </p:pic>
      <p:pic>
        <p:nvPicPr>
          <p:cNvPr id="1026" name="Picture 2">
            <a:extLst>
              <a:ext uri="{FF2B5EF4-FFF2-40B4-BE49-F238E27FC236}">
                <a16:creationId xmlns:a16="http://schemas.microsoft.com/office/drawing/2014/main" id="{B0FC811B-AA2E-8165-B539-C45C3D07E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919" y="2090960"/>
            <a:ext cx="5643881" cy="4498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63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D910167E-0C9D-E7D1-81C4-1C891C77E3BE}"/>
              </a:ext>
            </a:extLst>
          </p:cNvPr>
          <p:cNvPicPr>
            <a:picLocks noChangeAspect="1"/>
          </p:cNvPicPr>
          <p:nvPr/>
        </p:nvPicPr>
        <p:blipFill>
          <a:blip r:embed="rId3"/>
          <a:stretch>
            <a:fillRect/>
          </a:stretch>
        </p:blipFill>
        <p:spPr>
          <a:xfrm>
            <a:off x="1692635" y="235603"/>
            <a:ext cx="8806729" cy="6386793"/>
          </a:xfrm>
          <a:prstGeom prst="rect">
            <a:avLst/>
          </a:prstGeom>
        </p:spPr>
      </p:pic>
      <p:sp>
        <p:nvSpPr>
          <p:cNvPr id="5" name="תיבת טקסט 4">
            <a:extLst>
              <a:ext uri="{FF2B5EF4-FFF2-40B4-BE49-F238E27FC236}">
                <a16:creationId xmlns:a16="http://schemas.microsoft.com/office/drawing/2014/main" id="{C58641DC-65CD-BC0E-91B2-9F432946263F}"/>
              </a:ext>
            </a:extLst>
          </p:cNvPr>
          <p:cNvSpPr txBox="1"/>
          <p:nvPr/>
        </p:nvSpPr>
        <p:spPr>
          <a:xfrm rot="5400000">
            <a:off x="6104767" y="1471650"/>
            <a:ext cx="2121093" cy="276999"/>
          </a:xfrm>
          <a:prstGeom prst="rect">
            <a:avLst/>
          </a:prstGeom>
          <a:noFill/>
        </p:spPr>
        <p:txBody>
          <a:bodyPr wrap="square" rtlCol="0">
            <a:spAutoFit/>
          </a:bodyPr>
          <a:lstStyle/>
          <a:p>
            <a:r>
              <a:rPr lang="he-IL" sz="1200" b="1" dirty="0">
                <a:latin typeface="Alef" panose="00000500000000000000" pitchFamily="2" charset="-79"/>
                <a:cs typeface="Alef" panose="00000500000000000000" pitchFamily="2" charset="-79"/>
              </a:rPr>
              <a:t>קו הפרדת </a:t>
            </a:r>
            <a:r>
              <a:rPr lang="en-US" sz="1200" b="1" dirty="0">
                <a:latin typeface="Alef" panose="00000500000000000000" pitchFamily="2" charset="-79"/>
                <a:cs typeface="Alef" panose="00000500000000000000" pitchFamily="2" charset="-79"/>
              </a:rPr>
              <a:t>East-West Coast</a:t>
            </a:r>
            <a:endParaRPr lang="en-IL" sz="1200" b="1" dirty="0">
              <a:latin typeface="Alef" panose="00000500000000000000" pitchFamily="2" charset="-79"/>
              <a:cs typeface="Alef" panose="00000500000000000000" pitchFamily="2" charset="-79"/>
            </a:endParaRPr>
          </a:p>
        </p:txBody>
      </p:sp>
      <p:sp>
        <p:nvSpPr>
          <p:cNvPr id="6" name="תיבת טקסט 5">
            <a:extLst>
              <a:ext uri="{FF2B5EF4-FFF2-40B4-BE49-F238E27FC236}">
                <a16:creationId xmlns:a16="http://schemas.microsoft.com/office/drawing/2014/main" id="{413BB6AF-7928-9410-E5B9-0C4E90E4E9BC}"/>
              </a:ext>
            </a:extLst>
          </p:cNvPr>
          <p:cNvSpPr txBox="1"/>
          <p:nvPr/>
        </p:nvSpPr>
        <p:spPr>
          <a:xfrm>
            <a:off x="2066469" y="457240"/>
            <a:ext cx="4586512" cy="523220"/>
          </a:xfrm>
          <a:prstGeom prst="rect">
            <a:avLst/>
          </a:prstGeom>
          <a:noFill/>
        </p:spPr>
        <p:txBody>
          <a:bodyPr wrap="none" rtlCol="0">
            <a:spAutoFit/>
          </a:bodyPr>
          <a:lstStyle/>
          <a:p>
            <a:r>
              <a:rPr lang="he-IL" sz="1400" b="1" dirty="0">
                <a:latin typeface="Alef" panose="00000500000000000000" pitchFamily="2" charset="-79"/>
                <a:cs typeface="Alef" panose="00000500000000000000" pitchFamily="2" charset="-79"/>
              </a:rPr>
              <a:t>דרך נוספת לויזואליציה היא מיפוי של כל זוכי תואר ה</a:t>
            </a:r>
            <a:r>
              <a:rPr lang="en-US" sz="1400" b="1" dirty="0">
                <a:latin typeface="Alef" panose="00000500000000000000" pitchFamily="2" charset="-79"/>
                <a:cs typeface="Alef" panose="00000500000000000000" pitchFamily="2" charset="-79"/>
              </a:rPr>
              <a:t>MVP</a:t>
            </a:r>
            <a:br>
              <a:rPr lang="en-US" sz="1400" b="1" dirty="0">
                <a:latin typeface="Alef" panose="00000500000000000000" pitchFamily="2" charset="-79"/>
                <a:cs typeface="Alef" panose="00000500000000000000" pitchFamily="2" charset="-79"/>
              </a:rPr>
            </a:br>
            <a:r>
              <a:rPr lang="he-IL" sz="1400" b="1" dirty="0">
                <a:latin typeface="Alef" panose="00000500000000000000" pitchFamily="2" charset="-79"/>
                <a:cs typeface="Alef" panose="00000500000000000000" pitchFamily="2" charset="-79"/>
              </a:rPr>
              <a:t>במרוצת השנים ע"פ עיר הקבוצה של הזוכה</a:t>
            </a:r>
            <a:endParaRPr lang="en-IL" sz="1400" b="1" dirty="0">
              <a:latin typeface="Alef" panose="00000500000000000000" pitchFamily="2" charset="-79"/>
              <a:cs typeface="Alef" panose="00000500000000000000" pitchFamily="2" charset="-79"/>
            </a:endParaRPr>
          </a:p>
        </p:txBody>
      </p:sp>
      <p:sp>
        <p:nvSpPr>
          <p:cNvPr id="7" name="תיבת טקסט 6">
            <a:extLst>
              <a:ext uri="{FF2B5EF4-FFF2-40B4-BE49-F238E27FC236}">
                <a16:creationId xmlns:a16="http://schemas.microsoft.com/office/drawing/2014/main" id="{8B2BA032-1264-C644-151D-FEB104AA3AF5}"/>
              </a:ext>
            </a:extLst>
          </p:cNvPr>
          <p:cNvSpPr txBox="1"/>
          <p:nvPr/>
        </p:nvSpPr>
        <p:spPr>
          <a:xfrm>
            <a:off x="2066469" y="5477164"/>
            <a:ext cx="4738798" cy="738664"/>
          </a:xfrm>
          <a:prstGeom prst="rect">
            <a:avLst/>
          </a:prstGeom>
          <a:noFill/>
        </p:spPr>
        <p:txBody>
          <a:bodyPr wrap="none" rtlCol="0">
            <a:spAutoFit/>
          </a:bodyPr>
          <a:lstStyle/>
          <a:p>
            <a:r>
              <a:rPr lang="he-IL" sz="1400" b="1" dirty="0">
                <a:latin typeface="Alef" panose="00000500000000000000" pitchFamily="2" charset="-79"/>
                <a:cs typeface="Alef" panose="00000500000000000000" pitchFamily="2" charset="-79"/>
              </a:rPr>
              <a:t>*ניתן לראות בעזרת קו ההפרדה שיש רוב זוכים בחוף המזרחי</a:t>
            </a:r>
          </a:p>
          <a:p>
            <a:r>
              <a:rPr lang="he-IL" sz="1400" b="1" dirty="0">
                <a:latin typeface="Alef" panose="00000500000000000000" pitchFamily="2" charset="-79"/>
                <a:cs typeface="Alef" panose="00000500000000000000" pitchFamily="2" charset="-79"/>
              </a:rPr>
              <a:t>  לכן השפעת שייכות השחקן לחוף המזרחי</a:t>
            </a:r>
            <a:br>
              <a:rPr lang="en-US" sz="1400" b="1" dirty="0">
                <a:latin typeface="Alef" panose="00000500000000000000" pitchFamily="2" charset="-79"/>
                <a:cs typeface="Alef" panose="00000500000000000000" pitchFamily="2" charset="-79"/>
              </a:rPr>
            </a:br>
            <a:r>
              <a:rPr lang="he-IL" sz="1400" b="1" dirty="0">
                <a:latin typeface="Alef" panose="00000500000000000000" pitchFamily="2" charset="-79"/>
                <a:cs typeface="Alef" panose="00000500000000000000" pitchFamily="2" charset="-79"/>
              </a:rPr>
              <a:t>  תהיה גדולה יותר משל החוף המערבי</a:t>
            </a:r>
            <a:endParaRPr lang="en-IL" sz="1400" b="1" dirty="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67462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BE88-A0B8-46E9-B43D-D9B5FA151D98}"/>
              </a:ext>
            </a:extLst>
          </p:cNvPr>
          <p:cNvSpPr>
            <a:spLocks noGrp="1"/>
          </p:cNvSpPr>
          <p:nvPr>
            <p:ph type="title"/>
          </p:nvPr>
        </p:nvSpPr>
        <p:spPr>
          <a:xfrm>
            <a:off x="838200" y="365125"/>
            <a:ext cx="10515600" cy="549275"/>
          </a:xfrm>
        </p:spPr>
        <p:txBody>
          <a:bodyPr vert="horz" lIns="91440" tIns="45720" rIns="91440" bIns="45720" rtlCol="1" anchor="ctr">
            <a:normAutofit fontScale="90000"/>
          </a:bodyPr>
          <a:lstStyle/>
          <a:p>
            <a:pPr algn="ctr"/>
            <a:r>
              <a:rPr lang="he-IL" sz="5400" b="1" dirty="0">
                <a:solidFill>
                  <a:schemeClr val="bg1"/>
                </a:solidFill>
                <a:latin typeface="Alef" panose="00000500000000000000" pitchFamily="2" charset="-79"/>
                <a:cs typeface="Alef" panose="00000500000000000000" pitchFamily="2" charset="-79"/>
              </a:rPr>
              <a:t>בחירת שיטת עבודה</a:t>
            </a:r>
          </a:p>
        </p:txBody>
      </p:sp>
      <p:sp>
        <p:nvSpPr>
          <p:cNvPr id="3" name="Content Placeholder 2">
            <a:extLst>
              <a:ext uri="{FF2B5EF4-FFF2-40B4-BE49-F238E27FC236}">
                <a16:creationId xmlns:a16="http://schemas.microsoft.com/office/drawing/2014/main" id="{166CA62A-FA07-4807-87C0-D9C9E4B4F9A1}"/>
              </a:ext>
            </a:extLst>
          </p:cNvPr>
          <p:cNvSpPr>
            <a:spLocks noGrp="1"/>
          </p:cNvSpPr>
          <p:nvPr>
            <p:ph idx="1"/>
          </p:nvPr>
        </p:nvSpPr>
        <p:spPr>
          <a:xfrm>
            <a:off x="838200" y="1107347"/>
            <a:ext cx="10515600" cy="5069616"/>
          </a:xfrm>
        </p:spPr>
        <p:txBody>
          <a:bodyPr>
            <a:normAutofit/>
          </a:bodyPr>
          <a:lstStyle/>
          <a:p>
            <a:pPr marL="0" indent="0" algn="ctr">
              <a:buNone/>
            </a:pPr>
            <a:r>
              <a:rPr lang="en-US" sz="1000" dirty="0">
                <a:solidFill>
                  <a:schemeClr val="bg1"/>
                </a:solidFill>
                <a:latin typeface="Alef" panose="00000500000000000000" pitchFamily="2" charset="-79"/>
                <a:cs typeface="Alef" panose="00000500000000000000" pitchFamily="2" charset="-79"/>
              </a:rPr>
              <a:t>Supervised Learning</a:t>
            </a:r>
            <a:br>
              <a:rPr lang="en-US" sz="1000" dirty="0">
                <a:solidFill>
                  <a:schemeClr val="bg1"/>
                </a:solidFill>
                <a:latin typeface="Alef" panose="00000500000000000000" pitchFamily="2" charset="-79"/>
                <a:cs typeface="Alef" panose="00000500000000000000" pitchFamily="2" charset="-79"/>
              </a:rPr>
            </a:br>
            <a:r>
              <a:rPr lang="he-IL" sz="2400" dirty="0">
                <a:solidFill>
                  <a:schemeClr val="bg1"/>
                </a:solidFill>
                <a:latin typeface="Alef" panose="00000500000000000000" pitchFamily="2" charset="-79"/>
                <a:cs typeface="Alef" panose="00000500000000000000" pitchFamily="2" charset="-79"/>
              </a:rPr>
              <a:t>בעיית </a:t>
            </a:r>
            <a:r>
              <a:rPr lang="en-US" sz="2400" dirty="0">
                <a:solidFill>
                  <a:schemeClr val="bg1"/>
                </a:solidFill>
                <a:latin typeface="Alef" panose="00000500000000000000" pitchFamily="2" charset="-79"/>
                <a:cs typeface="Alef" panose="00000500000000000000" pitchFamily="2" charset="-79"/>
              </a:rPr>
              <a:t>Classification</a:t>
            </a:r>
            <a:r>
              <a:rPr lang="he-IL" sz="2400" dirty="0">
                <a:solidFill>
                  <a:schemeClr val="bg1"/>
                </a:solidFill>
                <a:latin typeface="Alef" panose="00000500000000000000" pitchFamily="2" charset="-79"/>
                <a:cs typeface="Alef" panose="00000500000000000000" pitchFamily="2" charset="-79"/>
              </a:rPr>
              <a:t> קטגורי</a:t>
            </a:r>
            <a:br>
              <a:rPr lang="en-US" sz="2400" dirty="0">
                <a:solidFill>
                  <a:schemeClr val="bg1"/>
                </a:solidFill>
                <a:latin typeface="Alef" panose="00000500000000000000" pitchFamily="2" charset="-79"/>
                <a:cs typeface="Alef" panose="00000500000000000000" pitchFamily="2" charset="-79"/>
              </a:rPr>
            </a:br>
            <a:endParaRPr lang="he-IL" sz="2400" dirty="0">
              <a:solidFill>
                <a:schemeClr val="bg1"/>
              </a:solidFill>
              <a:latin typeface="Alef" panose="00000500000000000000" pitchFamily="2" charset="-79"/>
              <a:cs typeface="Alef" panose="00000500000000000000" pitchFamily="2" charset="-79"/>
            </a:endParaRPr>
          </a:p>
        </p:txBody>
      </p:sp>
      <p:graphicFrame>
        <p:nvGraphicFramePr>
          <p:cNvPr id="12" name="Diagram 11">
            <a:extLst>
              <a:ext uri="{FF2B5EF4-FFF2-40B4-BE49-F238E27FC236}">
                <a16:creationId xmlns:a16="http://schemas.microsoft.com/office/drawing/2014/main" id="{93D3E38D-512C-4C70-8DF7-7285849499BA}"/>
              </a:ext>
            </a:extLst>
          </p:cNvPr>
          <p:cNvGraphicFramePr/>
          <p:nvPr>
            <p:extLst>
              <p:ext uri="{D42A27DB-BD31-4B8C-83A1-F6EECF244321}">
                <p14:modId xmlns:p14="http://schemas.microsoft.com/office/powerpoint/2010/main" val="958686280"/>
              </p:ext>
            </p:extLst>
          </p:nvPr>
        </p:nvGraphicFramePr>
        <p:xfrm>
          <a:off x="1258100" y="2108497"/>
          <a:ext cx="9675799" cy="3642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Oval 14">
            <a:extLst>
              <a:ext uri="{FF2B5EF4-FFF2-40B4-BE49-F238E27FC236}">
                <a16:creationId xmlns:a16="http://schemas.microsoft.com/office/drawing/2014/main" id="{0AD1B1C4-5DFB-4F3B-82AB-538B8896A664}"/>
              </a:ext>
            </a:extLst>
          </p:cNvPr>
          <p:cNvSpPr/>
          <p:nvPr/>
        </p:nvSpPr>
        <p:spPr>
          <a:xfrm>
            <a:off x="2692867" y="3984771"/>
            <a:ext cx="1963024" cy="838899"/>
          </a:xfrm>
          <a:prstGeom prst="ellipse">
            <a:avLst/>
          </a:prstGeom>
          <a:noFill/>
          <a:ln w="57150">
            <a:solidFill>
              <a:srgbClr val="29FF3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6" name="Oval 15">
            <a:extLst>
              <a:ext uri="{FF2B5EF4-FFF2-40B4-BE49-F238E27FC236}">
                <a16:creationId xmlns:a16="http://schemas.microsoft.com/office/drawing/2014/main" id="{0A43DA94-B1FE-4375-A8C0-7B80BD0FF9D0}"/>
              </a:ext>
            </a:extLst>
          </p:cNvPr>
          <p:cNvSpPr/>
          <p:nvPr/>
        </p:nvSpPr>
        <p:spPr>
          <a:xfrm>
            <a:off x="2561768" y="3908570"/>
            <a:ext cx="2225221" cy="991299"/>
          </a:xfrm>
          <a:prstGeom prst="ellipse">
            <a:avLst/>
          </a:prstGeom>
          <a:noFill/>
          <a:ln w="57150">
            <a:solidFill>
              <a:srgbClr val="29FF33"/>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Picture 17">
            <a:extLst>
              <a:ext uri="{FF2B5EF4-FFF2-40B4-BE49-F238E27FC236}">
                <a16:creationId xmlns:a16="http://schemas.microsoft.com/office/drawing/2014/main" id="{E08409BE-4BED-4805-9E6A-C2AD101DC8CC}"/>
              </a:ext>
            </a:extLst>
          </p:cNvPr>
          <p:cNvPicPr>
            <a:picLocks noChangeAspect="1"/>
          </p:cNvPicPr>
          <p:nvPr/>
        </p:nvPicPr>
        <p:blipFill>
          <a:blip r:embed="rId8"/>
          <a:stretch>
            <a:fillRect/>
          </a:stretch>
        </p:blipFill>
        <p:spPr>
          <a:xfrm>
            <a:off x="5416633" y="1682187"/>
            <a:ext cx="1358731" cy="1289172"/>
          </a:xfrm>
          <a:prstGeom prst="rect">
            <a:avLst/>
          </a:prstGeom>
        </p:spPr>
      </p:pic>
      <p:pic>
        <p:nvPicPr>
          <p:cNvPr id="20" name="Picture 19">
            <a:extLst>
              <a:ext uri="{FF2B5EF4-FFF2-40B4-BE49-F238E27FC236}">
                <a16:creationId xmlns:a16="http://schemas.microsoft.com/office/drawing/2014/main" id="{4ABF1213-6EF6-4409-B07E-651BC4748E14}"/>
              </a:ext>
            </a:extLst>
          </p:cNvPr>
          <p:cNvPicPr>
            <a:picLocks noChangeAspect="1"/>
          </p:cNvPicPr>
          <p:nvPr/>
        </p:nvPicPr>
        <p:blipFill>
          <a:blip r:embed="rId9"/>
          <a:stretch>
            <a:fillRect/>
          </a:stretch>
        </p:blipFill>
        <p:spPr>
          <a:xfrm>
            <a:off x="3249816" y="5092816"/>
            <a:ext cx="849123" cy="901466"/>
          </a:xfrm>
          <a:prstGeom prst="rect">
            <a:avLst/>
          </a:prstGeom>
        </p:spPr>
      </p:pic>
    </p:spTree>
    <p:extLst>
      <p:ext uri="{BB962C8B-B14F-4D97-AF65-F5344CB8AC3E}">
        <p14:creationId xmlns:p14="http://schemas.microsoft.com/office/powerpoint/2010/main" val="220079797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TotalTime>
  <Words>743</Words>
  <Application>Microsoft Office PowerPoint</Application>
  <PresentationFormat>מסך רחב</PresentationFormat>
  <Paragraphs>92</Paragraphs>
  <Slides>13</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13</vt:i4>
      </vt:variant>
    </vt:vector>
  </HeadingPairs>
  <TitlesOfParts>
    <vt:vector size="20" baseType="lpstr">
      <vt:lpstr>Agency FB</vt:lpstr>
      <vt:lpstr>Alef</vt:lpstr>
      <vt:lpstr>Arial</vt:lpstr>
      <vt:lpstr>Calibri</vt:lpstr>
      <vt:lpstr>Calibri Light</vt:lpstr>
      <vt:lpstr>Wingdings</vt:lpstr>
      <vt:lpstr>ערכת נושא Office</vt:lpstr>
      <vt:lpstr>מצגת של PowerPoint‏</vt:lpstr>
      <vt:lpstr>הקדמה</vt:lpstr>
      <vt:lpstr>מקורות נתונים והרכשה</vt:lpstr>
      <vt:lpstr>מקורות נתונים והרכשה</vt:lpstr>
      <vt:lpstr>פרמטרים</vt:lpstr>
      <vt:lpstr>ניתוח ראשוני וטיוב</vt:lpstr>
      <vt:lpstr>ויזואליזציה וEDA</vt:lpstr>
      <vt:lpstr>מצגת של PowerPoint‏</vt:lpstr>
      <vt:lpstr>בחירת שיטת עבודה</vt:lpstr>
      <vt:lpstr>יישום והערכת ביצועים וניתוח מתקדם</vt:lpstr>
      <vt:lpstr>טיפול מתקדם בנתונים</vt:lpstr>
      <vt:lpstr>טיפול מתקדם בנתונים הדגמה לייעול הדגימה</vt:lpstr>
      <vt:lpstr>סיכום ומסקנות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גיא קופל</dc:creator>
  <cp:lastModifiedBy>Niv Ozer</cp:lastModifiedBy>
  <cp:revision>45</cp:revision>
  <dcterms:created xsi:type="dcterms:W3CDTF">2023-02-14T12:13:19Z</dcterms:created>
  <dcterms:modified xsi:type="dcterms:W3CDTF">2023-02-15T16:10:03Z</dcterms:modified>
</cp:coreProperties>
</file>