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202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0C158-2601-4CCC-A83F-F1BB93905813}" v="1894" dt="2024-01-16T10:24:33.817"/>
    <p1510:client id="{5940CAD3-3669-4B0C-8A3F-A055655F2689}" v="363" dt="2024-01-15T11:06:06.081"/>
    <p1510:client id="{71EEDC18-73AE-4991-BB9E-96AF9E829A5E}" v="266" dt="2024-01-15T10:49:47.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54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d S Naik" userId="23d2cb66388af32a" providerId="Windows Live" clId="Web-{5940CAD3-3669-4B0C-8A3F-A055655F2689}"/>
    <pc:docChg chg="addSld delSld modSld">
      <pc:chgData name="Nived S Naik" userId="23d2cb66388af32a" providerId="Windows Live" clId="Web-{5940CAD3-3669-4B0C-8A3F-A055655F2689}" dt="2024-01-15T11:06:06.081" v="194" actId="1076"/>
      <pc:docMkLst>
        <pc:docMk/>
      </pc:docMkLst>
      <pc:sldChg chg="addSp delSp modSp mod modClrScheme chgLayout">
        <pc:chgData name="Nived S Naik" userId="23d2cb66388af32a" providerId="Windows Live" clId="Web-{5940CAD3-3669-4B0C-8A3F-A055655F2689}" dt="2024-01-15T11:04:17.468" v="173" actId="20577"/>
        <pc:sldMkLst>
          <pc:docMk/>
          <pc:sldMk cId="2428833177" sldId="261"/>
        </pc:sldMkLst>
        <pc:spChg chg="add del mod">
          <ac:chgData name="Nived S Naik" userId="23d2cb66388af32a" providerId="Windows Live" clId="Web-{5940CAD3-3669-4B0C-8A3F-A055655F2689}" dt="2024-01-15T11:04:09.202" v="172" actId="20577"/>
          <ac:spMkLst>
            <pc:docMk/>
            <pc:sldMk cId="2428833177" sldId="261"/>
            <ac:spMk id="5" creationId="{53C9AAD8-4C7D-4AD8-7681-98A1FE5C2E4D}"/>
          </ac:spMkLst>
        </pc:spChg>
        <pc:spChg chg="add del mod ord">
          <ac:chgData name="Nived S Naik" userId="23d2cb66388af32a" providerId="Windows Live" clId="Web-{5940CAD3-3669-4B0C-8A3F-A055655F2689}" dt="2024-01-15T11:00:53.321" v="5"/>
          <ac:spMkLst>
            <pc:docMk/>
            <pc:sldMk cId="2428833177" sldId="261"/>
            <ac:spMk id="6" creationId="{78AC6D0B-335E-9DC8-E17E-42CCECAE38BE}"/>
          </ac:spMkLst>
        </pc:spChg>
        <pc:spChg chg="add del mod ord">
          <ac:chgData name="Nived S Naik" userId="23d2cb66388af32a" providerId="Windows Live" clId="Web-{5940CAD3-3669-4B0C-8A3F-A055655F2689}" dt="2024-01-15T11:00:53.321" v="5"/>
          <ac:spMkLst>
            <pc:docMk/>
            <pc:sldMk cId="2428833177" sldId="261"/>
            <ac:spMk id="7" creationId="{F6FC0AB9-0E38-D185-A6B4-CAC8F0CF539C}"/>
          </ac:spMkLst>
        </pc:spChg>
        <pc:spChg chg="add del mod ord">
          <ac:chgData name="Nived S Naik" userId="23d2cb66388af32a" providerId="Windows Live" clId="Web-{5940CAD3-3669-4B0C-8A3F-A055655F2689}" dt="2024-01-15T11:00:53.321" v="5"/>
          <ac:spMkLst>
            <pc:docMk/>
            <pc:sldMk cId="2428833177" sldId="261"/>
            <ac:spMk id="8" creationId="{9F1F1C8C-0BFD-560A-BB3C-D8DCC523B4FB}"/>
          </ac:spMkLst>
        </pc:spChg>
        <pc:spChg chg="add del mod ord">
          <ac:chgData name="Nived S Naik" userId="23d2cb66388af32a" providerId="Windows Live" clId="Web-{5940CAD3-3669-4B0C-8A3F-A055655F2689}" dt="2024-01-15T11:00:53.321" v="5"/>
          <ac:spMkLst>
            <pc:docMk/>
            <pc:sldMk cId="2428833177" sldId="261"/>
            <ac:spMk id="9" creationId="{88DAF20C-0707-7D74-B6E1-3617BABB0B08}"/>
          </ac:spMkLst>
        </pc:spChg>
        <pc:spChg chg="add del mod ord">
          <ac:chgData name="Nived S Naik" userId="23d2cb66388af32a" providerId="Windows Live" clId="Web-{5940CAD3-3669-4B0C-8A3F-A055655F2689}" dt="2024-01-15T11:00:53.321" v="5"/>
          <ac:spMkLst>
            <pc:docMk/>
            <pc:sldMk cId="2428833177" sldId="261"/>
            <ac:spMk id="10" creationId="{510B83B2-3649-10EA-5BAB-16B785F5FD82}"/>
          </ac:spMkLst>
        </pc:spChg>
        <pc:spChg chg="add mod">
          <ac:chgData name="Nived S Naik" userId="23d2cb66388af32a" providerId="Windows Live" clId="Web-{5940CAD3-3669-4B0C-8A3F-A055655F2689}" dt="2024-01-15T11:04:17.468" v="173" actId="20577"/>
          <ac:spMkLst>
            <pc:docMk/>
            <pc:sldMk cId="2428833177" sldId="261"/>
            <ac:spMk id="18" creationId="{04061CA8-179B-90E6-CA7B-B8EA37D5A641}"/>
          </ac:spMkLst>
        </pc:spChg>
        <pc:graphicFrameChg chg="add del mod ord modGraphic">
          <ac:chgData name="Nived S Naik" userId="23d2cb66388af32a" providerId="Windows Live" clId="Web-{5940CAD3-3669-4B0C-8A3F-A055655F2689}" dt="2024-01-15T11:00:51.618" v="4"/>
          <ac:graphicFrameMkLst>
            <pc:docMk/>
            <pc:sldMk cId="2428833177" sldId="261"/>
            <ac:graphicFrameMk id="11" creationId="{34AC10E2-DE3D-B621-CB15-FFCD703382E1}"/>
          </ac:graphicFrameMkLst>
        </pc:graphicFrameChg>
      </pc:sldChg>
      <pc:sldChg chg="addSp delSp modSp add replId">
        <pc:chgData name="Nived S Naik" userId="23d2cb66388af32a" providerId="Windows Live" clId="Web-{5940CAD3-3669-4B0C-8A3F-A055655F2689}" dt="2024-01-15T11:06:06.081" v="194" actId="1076"/>
        <pc:sldMkLst>
          <pc:docMk/>
          <pc:sldMk cId="30127932" sldId="262"/>
        </pc:sldMkLst>
        <pc:spChg chg="mod">
          <ac:chgData name="Nived S Naik" userId="23d2cb66388af32a" providerId="Windows Live" clId="Web-{5940CAD3-3669-4B0C-8A3F-A055655F2689}" dt="2024-01-15T11:06:02.675" v="193" actId="1076"/>
          <ac:spMkLst>
            <pc:docMk/>
            <pc:sldMk cId="30127932" sldId="262"/>
            <ac:spMk id="2" creationId="{571C20BF-67D0-5F2A-4AD6-CD0013C9B7AC}"/>
          </ac:spMkLst>
        </pc:spChg>
        <pc:spChg chg="mod">
          <ac:chgData name="Nived S Naik" userId="23d2cb66388af32a" providerId="Windows Live" clId="Web-{5940CAD3-3669-4B0C-8A3F-A055655F2689}" dt="2024-01-15T11:05:55.065" v="191" actId="1076"/>
          <ac:spMkLst>
            <pc:docMk/>
            <pc:sldMk cId="30127932" sldId="262"/>
            <ac:spMk id="5" creationId="{70DEB2CF-3F87-0AD8-4060-654ED95C0938}"/>
          </ac:spMkLst>
        </pc:spChg>
        <pc:spChg chg="del mod">
          <ac:chgData name="Nived S Naik" userId="23d2cb66388af32a" providerId="Windows Live" clId="Web-{5940CAD3-3669-4B0C-8A3F-A055655F2689}" dt="2024-01-15T11:05:05.032" v="183"/>
          <ac:spMkLst>
            <pc:docMk/>
            <pc:sldMk cId="30127932" sldId="262"/>
            <ac:spMk id="18" creationId="{81132EB8-6067-1422-681C-F28CEA6E1C95}"/>
          </ac:spMkLst>
        </pc:spChg>
        <pc:picChg chg="del">
          <ac:chgData name="Nived S Naik" userId="23d2cb66388af32a" providerId="Windows Live" clId="Web-{5940CAD3-3669-4B0C-8A3F-A055655F2689}" dt="2024-01-15T11:04:41.094" v="177"/>
          <ac:picMkLst>
            <pc:docMk/>
            <pc:sldMk cId="30127932" sldId="262"/>
            <ac:picMk id="3" creationId="{266071DC-4E34-C79E-A6BD-03DF7C2B75BB}"/>
          </ac:picMkLst>
        </pc:picChg>
        <pc:picChg chg="del">
          <ac:chgData name="Nived S Naik" userId="23d2cb66388af32a" providerId="Windows Live" clId="Web-{5940CAD3-3669-4B0C-8A3F-A055655F2689}" dt="2024-01-15T11:04:43" v="178"/>
          <ac:picMkLst>
            <pc:docMk/>
            <pc:sldMk cId="30127932" sldId="262"/>
            <ac:picMk id="4" creationId="{222E16EB-AFE2-D620-7772-B23E3A79B4E9}"/>
          </ac:picMkLst>
        </pc:picChg>
        <pc:picChg chg="add mod">
          <ac:chgData name="Nived S Naik" userId="23d2cb66388af32a" providerId="Windows Live" clId="Web-{5940CAD3-3669-4B0C-8A3F-A055655F2689}" dt="2024-01-15T11:06:06.081" v="194" actId="1076"/>
          <ac:picMkLst>
            <pc:docMk/>
            <pc:sldMk cId="30127932" sldId="262"/>
            <ac:picMk id="6" creationId="{A7069A81-ECA3-3E6A-C086-46949C3E1A72}"/>
          </ac:picMkLst>
        </pc:picChg>
      </pc:sldChg>
      <pc:sldChg chg="new del">
        <pc:chgData name="Nived S Naik" userId="23d2cb66388af32a" providerId="Windows Live" clId="Web-{5940CAD3-3669-4B0C-8A3F-A055655F2689}" dt="2024-01-15T11:04:33.859" v="175"/>
        <pc:sldMkLst>
          <pc:docMk/>
          <pc:sldMk cId="2083434535" sldId="262"/>
        </pc:sldMkLst>
      </pc:sldChg>
    </pc:docChg>
  </pc:docChgLst>
  <pc:docChgLst>
    <pc:chgData name="Nived S Naik" userId="23d2cb66388af32a" providerId="Windows Live" clId="Web-{54E0C158-2601-4CCC-A83F-F1BB93905813}"/>
    <pc:docChg chg="addSld delSld modSld sldOrd">
      <pc:chgData name="Nived S Naik" userId="23d2cb66388af32a" providerId="Windows Live" clId="Web-{54E0C158-2601-4CCC-A83F-F1BB93905813}" dt="2024-01-16T10:24:33.817" v="1247" actId="20577"/>
      <pc:docMkLst>
        <pc:docMk/>
      </pc:docMkLst>
      <pc:sldChg chg="ord">
        <pc:chgData name="Nived S Naik" userId="23d2cb66388af32a" providerId="Windows Live" clId="Web-{54E0C158-2601-4CCC-A83F-F1BB93905813}" dt="2024-01-16T09:33:43.211" v="5"/>
        <pc:sldMkLst>
          <pc:docMk/>
          <pc:sldMk cId="17784392" sldId="257"/>
        </pc:sldMkLst>
      </pc:sldChg>
      <pc:sldChg chg="modSp">
        <pc:chgData name="Nived S Naik" userId="23d2cb66388af32a" providerId="Windows Live" clId="Web-{54E0C158-2601-4CCC-A83F-F1BB93905813}" dt="2024-01-16T09:42:19.401" v="154" actId="20577"/>
        <pc:sldMkLst>
          <pc:docMk/>
          <pc:sldMk cId="30127932" sldId="262"/>
        </pc:sldMkLst>
        <pc:spChg chg="mod">
          <ac:chgData name="Nived S Naik" userId="23d2cb66388af32a" providerId="Windows Live" clId="Web-{54E0C158-2601-4CCC-A83F-F1BB93905813}" dt="2024-01-16T09:42:19.401" v="154" actId="20577"/>
          <ac:spMkLst>
            <pc:docMk/>
            <pc:sldMk cId="30127932" sldId="262"/>
            <ac:spMk id="5" creationId="{70DEB2CF-3F87-0AD8-4060-654ED95C0938}"/>
          </ac:spMkLst>
        </pc:spChg>
      </pc:sldChg>
      <pc:sldChg chg="addSp modSp new">
        <pc:chgData name="Nived S Naik" userId="23d2cb66388af32a" providerId="Windows Live" clId="Web-{54E0C158-2601-4CCC-A83F-F1BB93905813}" dt="2024-01-16T10:04:42.244" v="638" actId="1076"/>
        <pc:sldMkLst>
          <pc:docMk/>
          <pc:sldMk cId="145610924" sldId="263"/>
        </pc:sldMkLst>
        <pc:spChg chg="mod">
          <ac:chgData name="Nived S Naik" userId="23d2cb66388af32a" providerId="Windows Live" clId="Web-{54E0C158-2601-4CCC-A83F-F1BB93905813}" dt="2024-01-16T10:04:42.244" v="638" actId="1076"/>
          <ac:spMkLst>
            <pc:docMk/>
            <pc:sldMk cId="145610924" sldId="263"/>
            <ac:spMk id="2" creationId="{9706DD6C-6B61-877D-3D4C-EA82B8D357A2}"/>
          </ac:spMkLst>
        </pc:spChg>
        <pc:spChg chg="add mod">
          <ac:chgData name="Nived S Naik" userId="23d2cb66388af32a" providerId="Windows Live" clId="Web-{54E0C158-2601-4CCC-A83F-F1BB93905813}" dt="2024-01-16T10:04:38.807" v="637" actId="1076"/>
          <ac:spMkLst>
            <pc:docMk/>
            <pc:sldMk cId="145610924" sldId="263"/>
            <ac:spMk id="3" creationId="{8DB868F1-F036-B59D-8A75-5B39A0A4DADD}"/>
          </ac:spMkLst>
        </pc:spChg>
      </pc:sldChg>
      <pc:sldChg chg="new add del">
        <pc:chgData name="Nived S Naik" userId="23d2cb66388af32a" providerId="Windows Live" clId="Web-{54E0C158-2601-4CCC-A83F-F1BB93905813}" dt="2024-01-16T09:33:35.305" v="4"/>
        <pc:sldMkLst>
          <pc:docMk/>
          <pc:sldMk cId="3623924165" sldId="263"/>
        </pc:sldMkLst>
      </pc:sldChg>
      <pc:sldChg chg="addSp delSp modSp new">
        <pc:chgData name="Nived S Naik" userId="23d2cb66388af32a" providerId="Windows Live" clId="Web-{54E0C158-2601-4CCC-A83F-F1BB93905813}" dt="2024-01-16T10:24:33.817" v="1247" actId="20577"/>
        <pc:sldMkLst>
          <pc:docMk/>
          <pc:sldMk cId="4255608582" sldId="264"/>
        </pc:sldMkLst>
        <pc:spChg chg="mod">
          <ac:chgData name="Nived S Naik" userId="23d2cb66388af32a" providerId="Windows Live" clId="Web-{54E0C158-2601-4CCC-A83F-F1BB93905813}" dt="2024-01-16T10:14:05.998" v="850" actId="1076"/>
          <ac:spMkLst>
            <pc:docMk/>
            <pc:sldMk cId="4255608582" sldId="264"/>
            <ac:spMk id="2" creationId="{C8F68602-AD59-5BED-E53C-5D6DD5C68105}"/>
          </ac:spMkLst>
        </pc:spChg>
        <pc:spChg chg="mod">
          <ac:chgData name="Nived S Naik" userId="23d2cb66388af32a" providerId="Windows Live" clId="Web-{54E0C158-2601-4CCC-A83F-F1BB93905813}" dt="2024-01-16T10:24:33.817" v="1247" actId="20577"/>
          <ac:spMkLst>
            <pc:docMk/>
            <pc:sldMk cId="4255608582" sldId="264"/>
            <ac:spMk id="3" creationId="{2E05DEDA-4A77-FFF5-E116-D9665A54E83D}"/>
          </ac:spMkLst>
        </pc:spChg>
        <pc:spChg chg="add del mod">
          <ac:chgData name="Nived S Naik" userId="23d2cb66388af32a" providerId="Windows Live" clId="Web-{54E0C158-2601-4CCC-A83F-F1BB93905813}" dt="2024-01-16T10:12:45.558" v="789"/>
          <ac:spMkLst>
            <pc:docMk/>
            <pc:sldMk cId="4255608582" sldId="264"/>
            <ac:spMk id="4" creationId="{7D278838-1059-7021-667C-F7DD8807C62B}"/>
          </ac:spMkLst>
        </pc:spChg>
        <pc:spChg chg="add del mod">
          <ac:chgData name="Nived S Naik" userId="23d2cb66388af32a" providerId="Windows Live" clId="Web-{54E0C158-2601-4CCC-A83F-F1BB93905813}" dt="2024-01-16T10:12:51.371" v="793"/>
          <ac:spMkLst>
            <pc:docMk/>
            <pc:sldMk cId="4255608582" sldId="264"/>
            <ac:spMk id="5" creationId="{27BAE200-E911-71FB-7A9D-9FF69CABD2AC}"/>
          </ac:spMkLst>
        </pc:spChg>
        <pc:graphicFrameChg chg="add del">
          <ac:chgData name="Nived S Naik" userId="23d2cb66388af32a" providerId="Windows Live" clId="Web-{54E0C158-2601-4CCC-A83F-F1BB93905813}" dt="2024-01-16T10:13:34.216" v="847"/>
          <ac:graphicFrameMkLst>
            <pc:docMk/>
            <pc:sldMk cId="4255608582" sldId="264"/>
            <ac:graphicFrameMk id="6" creationId="{970BB92A-9E79-44DF-C955-9C1527AD5FD1}"/>
          </ac:graphicFrameMkLst>
        </pc:graphicFrameChg>
        <pc:graphicFrameChg chg="add mod modGraphic">
          <ac:chgData name="Nived S Naik" userId="23d2cb66388af32a" providerId="Windows Live" clId="Web-{54E0C158-2601-4CCC-A83F-F1BB93905813}" dt="2024-01-16T10:23:40.471" v="1241"/>
          <ac:graphicFrameMkLst>
            <pc:docMk/>
            <pc:sldMk cId="4255608582" sldId="264"/>
            <ac:graphicFrameMk id="7" creationId="{5E4E1A72-C435-E5ED-E4BB-3C890169CA72}"/>
          </ac:graphicFrameMkLst>
        </pc:graphicFrameChg>
      </pc:sldChg>
      <pc:sldChg chg="new del">
        <pc:chgData name="Nived S Naik" userId="23d2cb66388af32a" providerId="Windows Live" clId="Web-{54E0C158-2601-4CCC-A83F-F1BB93905813}" dt="2024-01-16T10:05:04.823" v="640"/>
        <pc:sldMkLst>
          <pc:docMk/>
          <pc:sldMk cId="623782522" sldId="265"/>
        </pc:sldMkLst>
      </pc:sldChg>
    </pc:docChg>
  </pc:docChgLst>
  <pc:docChgLst>
    <pc:chgData name="Nived S Naik" userId="23d2cb66388af32a" providerId="Windows Live" clId="Web-{45EE4F55-26DD-4827-84E3-736BE43EA44C}"/>
    <pc:docChg chg="addSld modSld addMainMaster delMainMaster">
      <pc:chgData name="Nived S Naik" userId="23d2cb66388af32a" providerId="Windows Live" clId="Web-{45EE4F55-26DD-4827-84E3-736BE43EA44C}" dt="2024-01-10T12:25:21.009" v="599"/>
      <pc:docMkLst>
        <pc:docMk/>
      </pc:docMkLst>
      <pc:sldChg chg="addSp delSp modSp mod setBg modClrScheme setClrOvrMap delDesignElem chgLayout">
        <pc:chgData name="Nived S Naik" userId="23d2cb66388af32a" providerId="Windows Live" clId="Web-{45EE4F55-26DD-4827-84E3-736BE43EA44C}" dt="2024-01-10T12:24:52.165" v="598" actId="14100"/>
        <pc:sldMkLst>
          <pc:docMk/>
          <pc:sldMk cId="109857222" sldId="256"/>
        </pc:sldMkLst>
        <pc:spChg chg="mod ord">
          <ac:chgData name="Nived S Naik" userId="23d2cb66388af32a" providerId="Windows Live" clId="Web-{45EE4F55-26DD-4827-84E3-736BE43EA44C}" dt="2024-01-10T12:24:17.507" v="589" actId="14100"/>
          <ac:spMkLst>
            <pc:docMk/>
            <pc:sldMk cId="109857222" sldId="256"/>
            <ac:spMk id="2" creationId="{00000000-0000-0000-0000-000000000000}"/>
          </ac:spMkLst>
        </pc:spChg>
        <pc:spChg chg="mod ord">
          <ac:chgData name="Nived S Naik" userId="23d2cb66388af32a" providerId="Windows Live" clId="Web-{45EE4F55-26DD-4827-84E3-736BE43EA44C}" dt="2024-01-10T12:24:52.165" v="598" actId="14100"/>
          <ac:spMkLst>
            <pc:docMk/>
            <pc:sldMk cId="109857222" sldId="256"/>
            <ac:spMk id="3" creationId="{00000000-0000-0000-0000-000000000000}"/>
          </ac:spMkLst>
        </pc:spChg>
        <pc:spChg chg="add del mod">
          <ac:chgData name="Nived S Naik" userId="23d2cb66388af32a" providerId="Windows Live" clId="Web-{45EE4F55-26DD-4827-84E3-736BE43EA44C}" dt="2024-01-10T12:23:07.395" v="585"/>
          <ac:spMkLst>
            <pc:docMk/>
            <pc:sldMk cId="109857222" sldId="256"/>
            <ac:spMk id="4" creationId="{EC16DC17-0920-9A32-4411-35E8BA404576}"/>
          </ac:spMkLst>
        </pc:spChg>
        <pc:spChg chg="add del">
          <ac:chgData name="Nived S Naik" userId="23d2cb66388af32a" providerId="Windows Live" clId="Web-{45EE4F55-26DD-4827-84E3-736BE43EA44C}" dt="2024-01-10T12:23:51.584" v="587"/>
          <ac:spMkLst>
            <pc:docMk/>
            <pc:sldMk cId="109857222" sldId="256"/>
            <ac:spMk id="5" creationId="{CE3D4922-3D1C-4679-9A86-15BFC1A252F0}"/>
          </ac:spMkLst>
        </pc:spChg>
        <pc:spChg chg="add del">
          <ac:chgData name="Nived S Naik" userId="23d2cb66388af32a" providerId="Windows Live" clId="Web-{45EE4F55-26DD-4827-84E3-736BE43EA44C}" dt="2024-01-10T12:23:51.584" v="587"/>
          <ac:spMkLst>
            <pc:docMk/>
            <pc:sldMk cId="109857222" sldId="256"/>
            <ac:spMk id="6" creationId="{164E9BCF-1B67-4514-808C-A5DCBDEB4A85}"/>
          </ac:spMkLst>
        </pc:spChg>
        <pc:spChg chg="add del">
          <ac:chgData name="Nived S Naik" userId="23d2cb66388af32a" providerId="Windows Live" clId="Web-{45EE4F55-26DD-4827-84E3-736BE43EA44C}" dt="2024-01-10T11:38:51.366" v="2"/>
          <ac:spMkLst>
            <pc:docMk/>
            <pc:sldMk cId="109857222" sldId="256"/>
            <ac:spMk id="8" creationId="{E67A1FC6-22FB-4EA7-B90A-C9F18FBEF30F}"/>
          </ac:spMkLst>
        </pc:spChg>
        <pc:spChg chg="add del">
          <ac:chgData name="Nived S Naik" userId="23d2cb66388af32a" providerId="Windows Live" clId="Web-{45EE4F55-26DD-4827-84E3-736BE43EA44C}" dt="2024-01-10T11:38:51.366" v="2"/>
          <ac:spMkLst>
            <pc:docMk/>
            <pc:sldMk cId="109857222" sldId="256"/>
            <ac:spMk id="10" creationId="{6246FDC4-DD97-431A-914A-9EB57A4A3C7C}"/>
          </ac:spMkLst>
        </pc:spChg>
        <pc:spChg chg="add del">
          <ac:chgData name="Nived S Naik" userId="23d2cb66388af32a" providerId="Windows Live" clId="Web-{45EE4F55-26DD-4827-84E3-736BE43EA44C}" dt="2024-01-10T11:38:51.366" v="2"/>
          <ac:spMkLst>
            <pc:docMk/>
            <pc:sldMk cId="109857222" sldId="256"/>
            <ac:spMk id="12" creationId="{CD4E68A2-74B0-42F5-BB75-2E1A7C2018C7}"/>
          </ac:spMkLst>
        </pc:spChg>
        <pc:spChg chg="add del">
          <ac:chgData name="Nived S Naik" userId="23d2cb66388af32a" providerId="Windows Live" clId="Web-{45EE4F55-26DD-4827-84E3-736BE43EA44C}" dt="2024-01-10T11:38:54.975" v="4"/>
          <ac:spMkLst>
            <pc:docMk/>
            <pc:sldMk cId="109857222" sldId="256"/>
            <ac:spMk id="19" creationId="{CE3D4922-3D1C-4679-9A86-15BFC1A252F0}"/>
          </ac:spMkLst>
        </pc:spChg>
        <pc:spChg chg="add del">
          <ac:chgData name="Nived S Naik" userId="23d2cb66388af32a" providerId="Windows Live" clId="Web-{45EE4F55-26DD-4827-84E3-736BE43EA44C}" dt="2024-01-10T11:38:54.975" v="4"/>
          <ac:spMkLst>
            <pc:docMk/>
            <pc:sldMk cId="109857222" sldId="256"/>
            <ac:spMk id="20" creationId="{164E9BCF-1B67-4514-808C-A5DCBDEB4A85}"/>
          </ac:spMkLst>
        </pc:spChg>
        <pc:spChg chg="add">
          <ac:chgData name="Nived S Naik" userId="23d2cb66388af32a" providerId="Windows Live" clId="Web-{45EE4F55-26DD-4827-84E3-736BE43EA44C}" dt="2024-01-10T12:23:51.584" v="587"/>
          <ac:spMkLst>
            <pc:docMk/>
            <pc:sldMk cId="109857222" sldId="256"/>
            <ac:spMk id="22" creationId="{573F9D11-20BD-4755-B131-A5F531520EC5}"/>
          </ac:spMkLst>
        </pc:spChg>
        <pc:spChg chg="add del">
          <ac:chgData name="Nived S Naik" userId="23d2cb66388af32a" providerId="Windows Live" clId="Web-{45EE4F55-26DD-4827-84E3-736BE43EA44C}" dt="2024-01-10T11:39:13.538" v="12"/>
          <ac:spMkLst>
            <pc:docMk/>
            <pc:sldMk cId="109857222" sldId="256"/>
            <ac:spMk id="23" creationId="{9CD9ACDE-8038-488C-AB0C-5FD1A373C8CD}"/>
          </ac:spMkLst>
        </pc:spChg>
        <pc:spChg chg="add del">
          <ac:chgData name="Nived S Naik" userId="23d2cb66388af32a" providerId="Windows Live" clId="Web-{45EE4F55-26DD-4827-84E3-736BE43EA44C}" dt="2024-01-10T11:39:13.538" v="12"/>
          <ac:spMkLst>
            <pc:docMk/>
            <pc:sldMk cId="109857222" sldId="256"/>
            <ac:spMk id="24" creationId="{DA6C2449-5F66-4753-AAA3-4AD81E57A0E5}"/>
          </ac:spMkLst>
        </pc:spChg>
        <pc:spChg chg="add">
          <ac:chgData name="Nived S Naik" userId="23d2cb66388af32a" providerId="Windows Live" clId="Web-{45EE4F55-26DD-4827-84E3-736BE43EA44C}" dt="2024-01-10T12:23:51.584" v="587"/>
          <ac:spMkLst>
            <pc:docMk/>
            <pc:sldMk cId="109857222" sldId="256"/>
            <ac:spMk id="26" creationId="{8EB90C4A-98AE-4031-9ED8-4063AF8985A6}"/>
          </ac:spMkLst>
        </pc:spChg>
        <pc:grpChg chg="add del">
          <ac:chgData name="Nived S Naik" userId="23d2cb66388af32a" providerId="Windows Live" clId="Web-{45EE4F55-26DD-4827-84E3-736BE43EA44C}" dt="2024-01-10T12:23:51.584" v="587"/>
          <ac:grpSpMkLst>
            <pc:docMk/>
            <pc:sldMk cId="109857222" sldId="256"/>
            <ac:grpSpMk id="7" creationId="{32238778-9D1D-45F4-BB78-76F208A224B4}"/>
          </ac:grpSpMkLst>
        </pc:grpChg>
        <pc:grpChg chg="add del">
          <ac:chgData name="Nived S Naik" userId="23d2cb66388af32a" providerId="Windows Live" clId="Web-{45EE4F55-26DD-4827-84E3-736BE43EA44C}" dt="2024-01-10T11:38:54.975" v="4"/>
          <ac:grpSpMkLst>
            <pc:docMk/>
            <pc:sldMk cId="109857222" sldId="256"/>
            <ac:grpSpMk id="21" creationId="{32238778-9D1D-45F4-BB78-76F208A224B4}"/>
          </ac:grpSpMkLst>
        </pc:grpChg>
        <pc:grpChg chg="add del">
          <ac:chgData name="Nived S Naik" userId="23d2cb66388af32a" providerId="Windows Live" clId="Web-{45EE4F55-26DD-4827-84E3-736BE43EA44C}" dt="2024-01-10T11:39:13.538" v="12"/>
          <ac:grpSpMkLst>
            <pc:docMk/>
            <pc:sldMk cId="109857222" sldId="256"/>
            <ac:grpSpMk id="25" creationId="{329F7DAB-18F4-436A-A0D8-61013DEB6F50}"/>
          </ac:grpSpMkLst>
        </pc:grpChg>
        <pc:grpChg chg="add">
          <ac:chgData name="Nived S Naik" userId="23d2cb66388af32a" providerId="Windows Live" clId="Web-{45EE4F55-26DD-4827-84E3-736BE43EA44C}" dt="2024-01-10T12:23:51.584" v="587"/>
          <ac:grpSpMkLst>
            <pc:docMk/>
            <pc:sldMk cId="109857222" sldId="256"/>
            <ac:grpSpMk id="27" creationId="{D763F840-D9FC-4A00-AD5E-A92B1469D253}"/>
          </ac:grpSpMkLst>
        </pc:grpChg>
        <pc:picChg chg="add mod ord">
          <ac:chgData name="Nived S Naik" userId="23d2cb66388af32a" providerId="Windows Live" clId="Web-{45EE4F55-26DD-4827-84E3-736BE43EA44C}" dt="2024-01-10T12:24:25.679" v="592" actId="1076"/>
          <ac:picMkLst>
            <pc:docMk/>
            <pc:sldMk cId="109857222" sldId="256"/>
            <ac:picMk id="9" creationId="{F8A4CDB2-8A8A-6D1B-9FAC-63F4478BF2C3}"/>
          </ac:picMkLst>
        </pc:picChg>
      </pc:sldChg>
      <pc:sldChg chg="modSp mod modClrScheme chgLayout">
        <pc:chgData name="Nived S Naik" userId="23d2cb66388af32a" providerId="Windows Live" clId="Web-{45EE4F55-26DD-4827-84E3-736BE43EA44C}" dt="2024-01-10T12:09:41.789" v="579" actId="20577"/>
        <pc:sldMkLst>
          <pc:docMk/>
          <pc:sldMk cId="17784392" sldId="257"/>
        </pc:sldMkLst>
        <pc:spChg chg="mod ord">
          <ac:chgData name="Nived S Naik" userId="23d2cb66388af32a" providerId="Windows Live" clId="Web-{45EE4F55-26DD-4827-84E3-736BE43EA44C}" dt="2024-01-10T11:47:53.697" v="242" actId="14100"/>
          <ac:spMkLst>
            <pc:docMk/>
            <pc:sldMk cId="17784392" sldId="257"/>
            <ac:spMk id="2" creationId="{1E1A303E-A907-AB54-1C93-C50B30F14945}"/>
          </ac:spMkLst>
        </pc:spChg>
        <pc:spChg chg="mod ord">
          <ac:chgData name="Nived S Naik" userId="23d2cb66388af32a" providerId="Windows Live" clId="Web-{45EE4F55-26DD-4827-84E3-736BE43EA44C}" dt="2024-01-10T12:09:41.789" v="579" actId="20577"/>
          <ac:spMkLst>
            <pc:docMk/>
            <pc:sldMk cId="17784392" sldId="257"/>
            <ac:spMk id="3" creationId="{38DADD27-5CB2-05CE-3078-AA9E083EC622}"/>
          </ac:spMkLst>
        </pc:spChg>
      </pc:sldChg>
      <pc:sldChg chg="addSp modSp new mod setBg">
        <pc:chgData name="Nived S Naik" userId="23d2cb66388af32a" providerId="Windows Live" clId="Web-{45EE4F55-26DD-4827-84E3-736BE43EA44C}" dt="2024-01-10T11:54:18.726" v="378" actId="14100"/>
        <pc:sldMkLst>
          <pc:docMk/>
          <pc:sldMk cId="1680511499" sldId="258"/>
        </pc:sldMkLst>
        <pc:spChg chg="mod">
          <ac:chgData name="Nived S Naik" userId="23d2cb66388af32a" providerId="Windows Live" clId="Web-{45EE4F55-26DD-4827-84E3-736BE43EA44C}" dt="2024-01-10T11:54:18.726" v="378" actId="14100"/>
          <ac:spMkLst>
            <pc:docMk/>
            <pc:sldMk cId="1680511499" sldId="258"/>
            <ac:spMk id="2" creationId="{55E3B857-44CF-0981-1B09-F9E3821C9118}"/>
          </ac:spMkLst>
        </pc:spChg>
        <pc:spChg chg="mod">
          <ac:chgData name="Nived S Naik" userId="23d2cb66388af32a" providerId="Windows Live" clId="Web-{45EE4F55-26DD-4827-84E3-736BE43EA44C}" dt="2024-01-10T11:53:56.709" v="376"/>
          <ac:spMkLst>
            <pc:docMk/>
            <pc:sldMk cId="1680511499" sldId="258"/>
            <ac:spMk id="3" creationId="{A869D5A8-F956-87AA-8E8D-1B842C374AF0}"/>
          </ac:spMkLst>
        </pc:spChg>
        <pc:spChg chg="add">
          <ac:chgData name="Nived S Naik" userId="23d2cb66388af32a" providerId="Windows Live" clId="Web-{45EE4F55-26DD-4827-84E3-736BE43EA44C}" dt="2024-01-10T11:53:56.709" v="376"/>
          <ac:spMkLst>
            <pc:docMk/>
            <pc:sldMk cId="1680511499" sldId="258"/>
            <ac:spMk id="8" creationId="{C8643778-7F6C-4E8D-84D1-D5CDB9928191}"/>
          </ac:spMkLst>
        </pc:spChg>
        <pc:spChg chg="add">
          <ac:chgData name="Nived S Naik" userId="23d2cb66388af32a" providerId="Windows Live" clId="Web-{45EE4F55-26DD-4827-84E3-736BE43EA44C}" dt="2024-01-10T11:53:56.709" v="376"/>
          <ac:spMkLst>
            <pc:docMk/>
            <pc:sldMk cId="1680511499" sldId="258"/>
            <ac:spMk id="10" creationId="{1D22F88D-6907-48AF-B024-346E855E0D96}"/>
          </ac:spMkLst>
        </pc:spChg>
        <pc:grpChg chg="add">
          <ac:chgData name="Nived S Naik" userId="23d2cb66388af32a" providerId="Windows Live" clId="Web-{45EE4F55-26DD-4827-84E3-736BE43EA44C}" dt="2024-01-10T11:53:56.709" v="376"/>
          <ac:grpSpMkLst>
            <pc:docMk/>
            <pc:sldMk cId="1680511499" sldId="258"/>
            <ac:grpSpMk id="12" creationId="{F3842748-48B5-4DD0-A06A-A31C74024A99}"/>
          </ac:grpSpMkLst>
        </pc:grpChg>
      </pc:sldChg>
      <pc:sldChg chg="addSp modSp new mod setBg">
        <pc:chgData name="Nived S Naik" userId="23d2cb66388af32a" providerId="Windows Live" clId="Web-{45EE4F55-26DD-4827-84E3-736BE43EA44C}" dt="2024-01-10T12:09:51.227" v="580" actId="20577"/>
        <pc:sldMkLst>
          <pc:docMk/>
          <pc:sldMk cId="2026869825" sldId="259"/>
        </pc:sldMkLst>
        <pc:spChg chg="mod">
          <ac:chgData name="Nived S Naik" userId="23d2cb66388af32a" providerId="Windows Live" clId="Web-{45EE4F55-26DD-4827-84E3-736BE43EA44C}" dt="2024-01-10T12:09:37.086" v="577" actId="20577"/>
          <ac:spMkLst>
            <pc:docMk/>
            <pc:sldMk cId="2026869825" sldId="259"/>
            <ac:spMk id="2" creationId="{804F03F6-C78E-8712-8C7B-7CEE1F935F61}"/>
          </ac:spMkLst>
        </pc:spChg>
        <pc:spChg chg="mod">
          <ac:chgData name="Nived S Naik" userId="23d2cb66388af32a" providerId="Windows Live" clId="Web-{45EE4F55-26DD-4827-84E3-736BE43EA44C}" dt="2024-01-10T12:09:51.227" v="580" actId="20577"/>
          <ac:spMkLst>
            <pc:docMk/>
            <pc:sldMk cId="2026869825" sldId="259"/>
            <ac:spMk id="3" creationId="{CDC79626-7908-079D-4FF5-87B229B1D89C}"/>
          </ac:spMkLst>
        </pc:spChg>
        <pc:spChg chg="add">
          <ac:chgData name="Nived S Naik" userId="23d2cb66388af32a" providerId="Windows Live" clId="Web-{45EE4F55-26DD-4827-84E3-736BE43EA44C}" dt="2024-01-10T12:05:05.936" v="456"/>
          <ac:spMkLst>
            <pc:docMk/>
            <pc:sldMk cId="2026869825" sldId="259"/>
            <ac:spMk id="18" creationId="{62D73780-58B7-4124-85C7-4ACE82949573}"/>
          </ac:spMkLst>
        </pc:spChg>
        <pc:grpChg chg="add">
          <ac:chgData name="Nived S Naik" userId="23d2cb66388af32a" providerId="Windows Live" clId="Web-{45EE4F55-26DD-4827-84E3-736BE43EA44C}" dt="2024-01-10T12:05:05.936" v="456"/>
          <ac:grpSpMkLst>
            <pc:docMk/>
            <pc:sldMk cId="2026869825" sldId="259"/>
            <ac:grpSpMk id="10" creationId="{2F20050C-409A-427F-8B1B-CC080E4B980A}"/>
          </ac:grpSpMkLst>
        </pc:grpChg>
        <pc:graphicFrameChg chg="add mod modGraphic">
          <ac:chgData name="Nived S Naik" userId="23d2cb66388af32a" providerId="Windows Live" clId="Web-{45EE4F55-26DD-4827-84E3-736BE43EA44C}" dt="2024-01-10T12:06:43.580" v="547"/>
          <ac:graphicFrameMkLst>
            <pc:docMk/>
            <pc:sldMk cId="2026869825" sldId="259"/>
            <ac:graphicFrameMk id="5" creationId="{E16F9954-6D15-05A6-B7D0-3086A1AB82DC}"/>
          </ac:graphicFrameMkLst>
        </pc:graphicFrameChg>
      </pc:sldChg>
      <pc:sldChg chg="new">
        <pc:chgData name="Nived S Naik" userId="23d2cb66388af32a" providerId="Windows Live" clId="Web-{45EE4F55-26DD-4827-84E3-736BE43EA44C}" dt="2024-01-10T12:25:21.009" v="599"/>
        <pc:sldMkLst>
          <pc:docMk/>
          <pc:sldMk cId="1239007835" sldId="260"/>
        </pc:sldMkLst>
      </pc:sldChg>
      <pc:sldMasterChg chg="del delSldLayout">
        <pc:chgData name="Nived S Naik" userId="23d2cb66388af32a" providerId="Windows Live" clId="Web-{45EE4F55-26DD-4827-84E3-736BE43EA44C}" dt="2024-01-10T11:38:18.896" v="0"/>
        <pc:sldMasterMkLst>
          <pc:docMk/>
          <pc:sldMasterMk cId="2460954070" sldId="2147483660"/>
        </pc:sldMasterMkLst>
        <pc:sldLayoutChg chg="del">
          <pc:chgData name="Nived S Naik" userId="23d2cb66388af32a" providerId="Windows Live" clId="Web-{45EE4F55-26DD-4827-84E3-736BE43EA44C}" dt="2024-01-10T11:38:18.896" v="0"/>
          <pc:sldLayoutMkLst>
            <pc:docMk/>
            <pc:sldMasterMk cId="2460954070" sldId="2147483660"/>
            <pc:sldLayoutMk cId="2385387890" sldId="2147483661"/>
          </pc:sldLayoutMkLst>
        </pc:sldLayoutChg>
        <pc:sldLayoutChg chg="del">
          <pc:chgData name="Nived S Naik" userId="23d2cb66388af32a" providerId="Windows Live" clId="Web-{45EE4F55-26DD-4827-84E3-736BE43EA44C}" dt="2024-01-10T11:38:18.896" v="0"/>
          <pc:sldLayoutMkLst>
            <pc:docMk/>
            <pc:sldMasterMk cId="2460954070" sldId="2147483660"/>
            <pc:sldLayoutMk cId="949138452" sldId="2147483662"/>
          </pc:sldLayoutMkLst>
        </pc:sldLayoutChg>
        <pc:sldLayoutChg chg="del">
          <pc:chgData name="Nived S Naik" userId="23d2cb66388af32a" providerId="Windows Live" clId="Web-{45EE4F55-26DD-4827-84E3-736BE43EA44C}" dt="2024-01-10T11:38:18.896" v="0"/>
          <pc:sldLayoutMkLst>
            <pc:docMk/>
            <pc:sldMasterMk cId="2460954070" sldId="2147483660"/>
            <pc:sldLayoutMk cId="2591524520" sldId="2147483663"/>
          </pc:sldLayoutMkLst>
        </pc:sldLayoutChg>
        <pc:sldLayoutChg chg="del">
          <pc:chgData name="Nived S Naik" userId="23d2cb66388af32a" providerId="Windows Live" clId="Web-{45EE4F55-26DD-4827-84E3-736BE43EA44C}" dt="2024-01-10T11:38:18.896" v="0"/>
          <pc:sldLayoutMkLst>
            <pc:docMk/>
            <pc:sldMasterMk cId="2460954070" sldId="2147483660"/>
            <pc:sldLayoutMk cId="1203092039" sldId="2147483664"/>
          </pc:sldLayoutMkLst>
        </pc:sldLayoutChg>
        <pc:sldLayoutChg chg="del">
          <pc:chgData name="Nived S Naik" userId="23d2cb66388af32a" providerId="Windows Live" clId="Web-{45EE4F55-26DD-4827-84E3-736BE43EA44C}" dt="2024-01-10T11:38:18.896" v="0"/>
          <pc:sldLayoutMkLst>
            <pc:docMk/>
            <pc:sldMasterMk cId="2460954070" sldId="2147483660"/>
            <pc:sldLayoutMk cId="3733172339" sldId="2147483665"/>
          </pc:sldLayoutMkLst>
        </pc:sldLayoutChg>
        <pc:sldLayoutChg chg="del">
          <pc:chgData name="Nived S Naik" userId="23d2cb66388af32a" providerId="Windows Live" clId="Web-{45EE4F55-26DD-4827-84E3-736BE43EA44C}" dt="2024-01-10T11:38:18.896" v="0"/>
          <pc:sldLayoutMkLst>
            <pc:docMk/>
            <pc:sldMasterMk cId="2460954070" sldId="2147483660"/>
            <pc:sldLayoutMk cId="3210312558" sldId="2147483666"/>
          </pc:sldLayoutMkLst>
        </pc:sldLayoutChg>
        <pc:sldLayoutChg chg="del">
          <pc:chgData name="Nived S Naik" userId="23d2cb66388af32a" providerId="Windows Live" clId="Web-{45EE4F55-26DD-4827-84E3-736BE43EA44C}" dt="2024-01-10T11:38:18.896" v="0"/>
          <pc:sldLayoutMkLst>
            <pc:docMk/>
            <pc:sldMasterMk cId="2460954070" sldId="2147483660"/>
            <pc:sldLayoutMk cId="3146388984" sldId="2147483667"/>
          </pc:sldLayoutMkLst>
        </pc:sldLayoutChg>
        <pc:sldLayoutChg chg="del">
          <pc:chgData name="Nived S Naik" userId="23d2cb66388af32a" providerId="Windows Live" clId="Web-{45EE4F55-26DD-4827-84E3-736BE43EA44C}" dt="2024-01-10T11:38:18.896" v="0"/>
          <pc:sldLayoutMkLst>
            <pc:docMk/>
            <pc:sldMasterMk cId="2460954070" sldId="2147483660"/>
            <pc:sldLayoutMk cId="3171841454" sldId="2147483668"/>
          </pc:sldLayoutMkLst>
        </pc:sldLayoutChg>
        <pc:sldLayoutChg chg="del">
          <pc:chgData name="Nived S Naik" userId="23d2cb66388af32a" providerId="Windows Live" clId="Web-{45EE4F55-26DD-4827-84E3-736BE43EA44C}" dt="2024-01-10T11:38:18.896" v="0"/>
          <pc:sldLayoutMkLst>
            <pc:docMk/>
            <pc:sldMasterMk cId="2460954070" sldId="2147483660"/>
            <pc:sldLayoutMk cId="1718958274" sldId="2147483669"/>
          </pc:sldLayoutMkLst>
        </pc:sldLayoutChg>
        <pc:sldLayoutChg chg="del">
          <pc:chgData name="Nived S Naik" userId="23d2cb66388af32a" providerId="Windows Live" clId="Web-{45EE4F55-26DD-4827-84E3-736BE43EA44C}" dt="2024-01-10T11:38:18.896" v="0"/>
          <pc:sldLayoutMkLst>
            <pc:docMk/>
            <pc:sldMasterMk cId="2460954070" sldId="2147483660"/>
            <pc:sldLayoutMk cId="2202905451" sldId="2147483670"/>
          </pc:sldLayoutMkLst>
        </pc:sldLayoutChg>
        <pc:sldLayoutChg chg="del">
          <pc:chgData name="Nived S Naik" userId="23d2cb66388af32a" providerId="Windows Live" clId="Web-{45EE4F55-26DD-4827-84E3-736BE43EA44C}" dt="2024-01-10T11:38:18.896" v="0"/>
          <pc:sldLayoutMkLst>
            <pc:docMk/>
            <pc:sldMasterMk cId="2460954070" sldId="2147483660"/>
            <pc:sldLayoutMk cId="3479445657" sldId="2147483671"/>
          </pc:sldLayoutMkLst>
        </pc:sldLayoutChg>
      </pc:sldMasterChg>
      <pc:sldMasterChg chg="add del addSldLayout delSldLayout modSldLayout">
        <pc:chgData name="Nived S Naik" userId="23d2cb66388af32a" providerId="Windows Live" clId="Web-{45EE4F55-26DD-4827-84E3-736BE43EA44C}" dt="2024-01-10T11:39:13.538" v="12"/>
        <pc:sldMasterMkLst>
          <pc:docMk/>
          <pc:sldMasterMk cId="3509312566" sldId="2147483672"/>
        </pc:sldMasterMkLst>
        <pc:sldLayoutChg chg="add del mod replId">
          <pc:chgData name="Nived S Naik" userId="23d2cb66388af32a" providerId="Windows Live" clId="Web-{45EE4F55-26DD-4827-84E3-736BE43EA44C}" dt="2024-01-10T11:39:13.538" v="12"/>
          <pc:sldLayoutMkLst>
            <pc:docMk/>
            <pc:sldMasterMk cId="3509312566" sldId="2147483672"/>
            <pc:sldLayoutMk cId="2676153827" sldId="2147483673"/>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4007778718" sldId="2147483674"/>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2906009026" sldId="2147483675"/>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2038864408" sldId="2147483676"/>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3913381490" sldId="2147483677"/>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2204036234" sldId="2147483678"/>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539029929" sldId="2147483679"/>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4144661527" sldId="2147483680"/>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578191726" sldId="2147483681"/>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3412483817" sldId="2147483682"/>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1494963956" sldId="2147483683"/>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749383543" sldId="2147483684"/>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1369429950" sldId="2147483685"/>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201410050" sldId="2147483686"/>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3822209259" sldId="2147483687"/>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3658084488" sldId="2147483688"/>
          </pc:sldLayoutMkLst>
        </pc:sldLayoutChg>
        <pc:sldLayoutChg chg="add del mod replId">
          <pc:chgData name="Nived S Naik" userId="23d2cb66388af32a" providerId="Windows Live" clId="Web-{45EE4F55-26DD-4827-84E3-736BE43EA44C}" dt="2024-01-10T11:39:13.538" v="12"/>
          <pc:sldLayoutMkLst>
            <pc:docMk/>
            <pc:sldMasterMk cId="3509312566" sldId="2147483672"/>
            <pc:sldLayoutMk cId="1030963407" sldId="2147483689"/>
          </pc:sldLayoutMkLst>
        </pc:sldLayoutChg>
      </pc:sldMasterChg>
      <pc:sldMasterChg chg="add addSldLayout modSldLayout">
        <pc:chgData name="Nived S Naik" userId="23d2cb66388af32a" providerId="Windows Live" clId="Web-{45EE4F55-26DD-4827-84E3-736BE43EA44C}" dt="2024-01-10T11:39:13.538" v="12"/>
        <pc:sldMasterMkLst>
          <pc:docMk/>
          <pc:sldMasterMk cId="329510014" sldId="2147483690"/>
        </pc:sldMasterMkLst>
        <pc:sldLayoutChg chg="add mod replId">
          <pc:chgData name="Nived S Naik" userId="23d2cb66388af32a" providerId="Windows Live" clId="Web-{45EE4F55-26DD-4827-84E3-736BE43EA44C}" dt="2024-01-10T11:39:13.538" v="12"/>
          <pc:sldLayoutMkLst>
            <pc:docMk/>
            <pc:sldMasterMk cId="329510014" sldId="2147483690"/>
            <pc:sldLayoutMk cId="2323019638" sldId="2147483691"/>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2192489778" sldId="2147483692"/>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1828945551" sldId="2147483693"/>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1205540759" sldId="2147483694"/>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2855076776" sldId="2147483695"/>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83466727" sldId="2147483696"/>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647110316" sldId="2147483697"/>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2276801864" sldId="2147483698"/>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4008298158" sldId="2147483699"/>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4205077529" sldId="2147483700"/>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859127861" sldId="2147483701"/>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2906404298" sldId="2147483702"/>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1040253566" sldId="2147483703"/>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2425025521" sldId="2147483704"/>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2997534859" sldId="2147483705"/>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604511706" sldId="2147483706"/>
          </pc:sldLayoutMkLst>
        </pc:sldLayoutChg>
        <pc:sldLayoutChg chg="add mod replId">
          <pc:chgData name="Nived S Naik" userId="23d2cb66388af32a" providerId="Windows Live" clId="Web-{45EE4F55-26DD-4827-84E3-736BE43EA44C}" dt="2024-01-10T11:39:13.538" v="12"/>
          <pc:sldLayoutMkLst>
            <pc:docMk/>
            <pc:sldMasterMk cId="329510014" sldId="2147483690"/>
            <pc:sldLayoutMk cId="1117185180" sldId="2147483707"/>
          </pc:sldLayoutMkLst>
        </pc:sldLayoutChg>
      </pc:sldMasterChg>
    </pc:docChg>
  </pc:docChgLst>
  <pc:docChgLst>
    <pc:chgData name="Nived S Naik" userId="23d2cb66388af32a" providerId="Windows Live" clId="Web-{71EEDC18-73AE-4991-BB9E-96AF9E829A5E}"/>
    <pc:docChg chg="addSld modSld">
      <pc:chgData name="Nived S Naik" userId="23d2cb66388af32a" providerId="Windows Live" clId="Web-{71EEDC18-73AE-4991-BB9E-96AF9E829A5E}" dt="2024-01-15T10:49:47.280" v="241"/>
      <pc:docMkLst>
        <pc:docMk/>
      </pc:docMkLst>
      <pc:sldChg chg="addSp modSp">
        <pc:chgData name="Nived S Naik" userId="23d2cb66388af32a" providerId="Windows Live" clId="Web-{71EEDC18-73AE-4991-BB9E-96AF9E829A5E}" dt="2024-01-15T10:40:45.542" v="187" actId="20577"/>
        <pc:sldMkLst>
          <pc:docMk/>
          <pc:sldMk cId="1239007835" sldId="260"/>
        </pc:sldMkLst>
        <pc:spChg chg="mod">
          <ac:chgData name="Nived S Naik" userId="23d2cb66388af32a" providerId="Windows Live" clId="Web-{71EEDC18-73AE-4991-BB9E-96AF9E829A5E}" dt="2024-01-15T10:38:56.382" v="133" actId="20577"/>
          <ac:spMkLst>
            <pc:docMk/>
            <pc:sldMk cId="1239007835" sldId="260"/>
            <ac:spMk id="2" creationId="{4232E9DF-8E27-BBAB-ECD4-9B56C0A82170}"/>
          </ac:spMkLst>
        </pc:spChg>
        <pc:spChg chg="mod">
          <ac:chgData name="Nived S Naik" userId="23d2cb66388af32a" providerId="Windows Live" clId="Web-{71EEDC18-73AE-4991-BB9E-96AF9E829A5E}" dt="2024-01-15T10:40:45.542" v="187" actId="20577"/>
          <ac:spMkLst>
            <pc:docMk/>
            <pc:sldMk cId="1239007835" sldId="260"/>
            <ac:spMk id="3" creationId="{E04E6CA1-BB95-0D75-DFB7-BC65CF3AED5F}"/>
          </ac:spMkLst>
        </pc:spChg>
        <pc:picChg chg="add mod">
          <ac:chgData name="Nived S Naik" userId="23d2cb66388af32a" providerId="Windows Live" clId="Web-{71EEDC18-73AE-4991-BB9E-96AF9E829A5E}" dt="2024-01-15T10:38:27.834" v="131" actId="1076"/>
          <ac:picMkLst>
            <pc:docMk/>
            <pc:sldMk cId="1239007835" sldId="260"/>
            <ac:picMk id="4" creationId="{1CA06C7C-DE1C-F859-72E8-ADB037F244FC}"/>
          </ac:picMkLst>
        </pc:picChg>
      </pc:sldChg>
      <pc:sldChg chg="addSp delSp modSp new mod setBg">
        <pc:chgData name="Nived S Naik" userId="23d2cb66388af32a" providerId="Windows Live" clId="Web-{71EEDC18-73AE-4991-BB9E-96AF9E829A5E}" dt="2024-01-15T10:49:47.280" v="241"/>
        <pc:sldMkLst>
          <pc:docMk/>
          <pc:sldMk cId="2428833177" sldId="261"/>
        </pc:sldMkLst>
        <pc:spChg chg="add mod">
          <ac:chgData name="Nived S Naik" userId="23d2cb66388af32a" providerId="Windows Live" clId="Web-{71EEDC18-73AE-4991-BB9E-96AF9E829A5E}" dt="2024-01-15T10:42:27.842" v="214" actId="20577"/>
          <ac:spMkLst>
            <pc:docMk/>
            <pc:sldMk cId="2428833177" sldId="261"/>
            <ac:spMk id="2" creationId="{02426A24-C41B-4DAE-FE90-6DCEE7B5B6AC}"/>
          </ac:spMkLst>
        </pc:spChg>
        <pc:spChg chg="add del">
          <ac:chgData name="Nived S Naik" userId="23d2cb66388af32a" providerId="Windows Live" clId="Web-{71EEDC18-73AE-4991-BB9E-96AF9E829A5E}" dt="2024-01-15T10:47:05.009" v="231"/>
          <ac:spMkLst>
            <pc:docMk/>
            <pc:sldMk cId="2428833177" sldId="261"/>
            <ac:spMk id="5" creationId="{2933D604-5CD6-64E4-CFC1-C6C9251E4D23}"/>
          </ac:spMkLst>
        </pc:spChg>
        <pc:spChg chg="add del">
          <ac:chgData name="Nived S Naik" userId="23d2cb66388af32a" providerId="Windows Live" clId="Web-{71EEDC18-73AE-4991-BB9E-96AF9E829A5E}" dt="2024-01-15T10:47:30.822" v="234"/>
          <ac:spMkLst>
            <pc:docMk/>
            <pc:sldMk cId="2428833177" sldId="261"/>
            <ac:spMk id="6" creationId="{E763E455-2461-C42A-B4C0-76D5483877F9}"/>
          </ac:spMkLst>
        </pc:spChg>
        <pc:spChg chg="add del">
          <ac:chgData name="Nived S Naik" userId="23d2cb66388af32a" providerId="Windows Live" clId="Web-{71EEDC18-73AE-4991-BB9E-96AF9E829A5E}" dt="2024-01-15T10:47:49.339" v="236"/>
          <ac:spMkLst>
            <pc:docMk/>
            <pc:sldMk cId="2428833177" sldId="261"/>
            <ac:spMk id="7" creationId="{B2C92BE0-3955-4725-B49D-B2F832441B05}"/>
          </ac:spMkLst>
        </pc:spChg>
        <pc:spChg chg="add del">
          <ac:chgData name="Nived S Naik" userId="23d2cb66388af32a" providerId="Windows Live" clId="Web-{71EEDC18-73AE-4991-BB9E-96AF9E829A5E}" dt="2024-01-15T10:49:39.030" v="239"/>
          <ac:spMkLst>
            <pc:docMk/>
            <pc:sldMk cId="2428833177" sldId="261"/>
            <ac:spMk id="8" creationId="{F181287F-59FC-F2EC-E0CB-116E3DCD089E}"/>
          </ac:spMkLst>
        </pc:spChg>
        <pc:spChg chg="add del">
          <ac:chgData name="Nived S Naik" userId="23d2cb66388af32a" providerId="Windows Live" clId="Web-{71EEDC18-73AE-4991-BB9E-96AF9E829A5E}" dt="2024-01-15T10:49:47.280" v="241"/>
          <ac:spMkLst>
            <pc:docMk/>
            <pc:sldMk cId="2428833177" sldId="261"/>
            <ac:spMk id="9" creationId="{25FB6387-76E9-94F4-A238-DC9356C03CC3}"/>
          </ac:spMkLst>
        </pc:spChg>
        <pc:picChg chg="add mod">
          <ac:chgData name="Nived S Naik" userId="23d2cb66388af32a" providerId="Windows Live" clId="Web-{71EEDC18-73AE-4991-BB9E-96AF9E829A5E}" dt="2024-01-15T10:47:06.931" v="232" actId="1076"/>
          <ac:picMkLst>
            <pc:docMk/>
            <pc:sldMk cId="2428833177" sldId="261"/>
            <ac:picMk id="3" creationId="{53FF790A-B956-28C4-856D-19AA84C2F1F8}"/>
          </ac:picMkLst>
        </pc:picChg>
        <pc:picChg chg="add mod">
          <ac:chgData name="Nived S Naik" userId="23d2cb66388af32a" providerId="Windows Live" clId="Web-{71EEDC18-73AE-4991-BB9E-96AF9E829A5E}" dt="2024-01-15T10:47:53.448" v="237" actId="1076"/>
          <ac:picMkLst>
            <pc:docMk/>
            <pc:sldMk cId="2428833177" sldId="261"/>
            <ac:picMk id="4" creationId="{7EBF7CBD-6867-198A-1EB2-A3FAB32BF6E2}"/>
          </ac:picMkLst>
        </pc:picChg>
      </pc:sldChg>
    </pc:docChg>
  </pc:docChgLst>
  <pc:docChgLst>
    <pc:chgData clId="Web-{45EE4F55-26DD-4827-84E3-736BE43EA44C}"/>
    <pc:docChg chg="addSld">
      <pc:chgData name="" userId="" providerId="" clId="Web-{45EE4F55-26DD-4827-84E3-736BE43EA44C}" dt="2024-01-10T11:37:48.942" v="0"/>
      <pc:docMkLst>
        <pc:docMk/>
      </pc:docMkLst>
      <pc:sldChg chg="new">
        <pc:chgData name="" userId="" providerId="" clId="Web-{45EE4F55-26DD-4827-84E3-736BE43EA44C}" dt="2024-01-10T11:37:48.942" v="0"/>
        <pc:sldMkLst>
          <pc:docMk/>
          <pc:sldMk cId="17784392"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32301963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2050775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8591278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9064042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0402535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4250255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99753485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60451170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1171851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192489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8289455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205540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550767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834667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6471103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2768018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0082981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295100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ransition>
    <p:fad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573F9D11-20BD-4755-B131-A5F531520E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Payment Fraud Detection (How to Detect &amp; Prevent It) - Outseer™">
            <a:extLst>
              <a:ext uri="{FF2B5EF4-FFF2-40B4-BE49-F238E27FC236}">
                <a16:creationId xmlns:a16="http://schemas.microsoft.com/office/drawing/2014/main" xmlns="" id="{F8A4CDB2-8A8A-6D1B-9FAC-63F4478BF2C3}"/>
              </a:ext>
            </a:extLst>
          </p:cNvPr>
          <p:cNvPicPr>
            <a:picLocks noChangeAspect="1"/>
          </p:cNvPicPr>
          <p:nvPr/>
        </p:nvPicPr>
        <p:blipFill rotWithShape="1">
          <a:blip r:embed="rId3" cstate="print"/>
          <a:srcRect r="444"/>
          <a:stretch/>
        </p:blipFill>
        <p:spPr>
          <a:xfrm>
            <a:off x="20" y="10"/>
            <a:ext cx="12191980" cy="6857990"/>
          </a:xfrm>
          <a:prstGeom prst="rect">
            <a:avLst/>
          </a:prstGeom>
        </p:spPr>
      </p:pic>
      <p:sp>
        <p:nvSpPr>
          <p:cNvPr id="26" name="Freeform 13">
            <a:extLst>
              <a:ext uri="{FF2B5EF4-FFF2-40B4-BE49-F238E27FC236}">
                <a16:creationId xmlns:a16="http://schemas.microsoft.com/office/drawing/2014/main" xmlns="" id="{8EB90C4A-98AE-4031-9ED8-4063AF8985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699539"/>
            <a:ext cx="4080932" cy="2936657"/>
          </a:xfrm>
        </p:spPr>
        <p:txBody>
          <a:bodyPr>
            <a:normAutofit/>
          </a:bodyPr>
          <a:lstStyle/>
          <a:p>
            <a:pPr algn="l">
              <a:lnSpc>
                <a:spcPct val="90000"/>
              </a:lnSpc>
            </a:pPr>
            <a:r>
              <a:rPr lang="en-US" sz="4600" b="1">
                <a:solidFill>
                  <a:schemeClr val="bg1"/>
                </a:solidFill>
                <a:latin typeface="Calibri"/>
                <a:cs typeface="Calibri"/>
              </a:rPr>
              <a:t>Online Payments Fraud Detection with Python</a:t>
            </a:r>
          </a:p>
        </p:txBody>
      </p:sp>
      <p:sp>
        <p:nvSpPr>
          <p:cNvPr id="3" name="Subtitle 2"/>
          <p:cNvSpPr>
            <a:spLocks noGrp="1"/>
          </p:cNvSpPr>
          <p:nvPr>
            <p:ph type="subTitle" idx="1"/>
          </p:nvPr>
        </p:nvSpPr>
        <p:spPr>
          <a:xfrm>
            <a:off x="685800" y="4944534"/>
            <a:ext cx="4080933" cy="1227346"/>
          </a:xfrm>
        </p:spPr>
        <p:txBody>
          <a:bodyPr vert="horz" lIns="91440" tIns="45720" rIns="91440" bIns="45720" rtlCol="0" anchor="t">
            <a:noAutofit/>
          </a:bodyPr>
          <a:lstStyle/>
          <a:p>
            <a:pPr algn="l">
              <a:lnSpc>
                <a:spcPct val="90000"/>
              </a:lnSpc>
            </a:pPr>
            <a:r>
              <a:rPr lang="en-US" sz="2000" b="1" dirty="0">
                <a:solidFill>
                  <a:schemeClr val="bg1"/>
                </a:solidFill>
              </a:rPr>
              <a:t>By:</a:t>
            </a:r>
          </a:p>
          <a:p>
            <a:pPr algn="l">
              <a:lnSpc>
                <a:spcPct val="90000"/>
              </a:lnSpc>
            </a:pPr>
            <a:r>
              <a:rPr lang="en-US" sz="2000" b="1" dirty="0">
                <a:solidFill>
                  <a:schemeClr val="bg1"/>
                </a:solidFill>
              </a:rPr>
              <a:t>Niveda S Naik</a:t>
            </a:r>
          </a:p>
          <a:p>
            <a:pPr algn="l">
              <a:lnSpc>
                <a:spcPct val="90000"/>
              </a:lnSpc>
            </a:pPr>
            <a:r>
              <a:rPr lang="en-US" sz="2000" b="1" dirty="0" err="1">
                <a:solidFill>
                  <a:schemeClr val="bg1"/>
                </a:solidFill>
              </a:rPr>
              <a:t>Email:niveda.naik@outlook.com</a:t>
            </a:r>
            <a:endParaRPr lang="en-US" sz="2000" b="1" dirty="0">
              <a:solidFill>
                <a:schemeClr val="bg1"/>
              </a:solidFill>
            </a:endParaRPr>
          </a:p>
        </p:txBody>
      </p:sp>
      <p:grpSp>
        <p:nvGrpSpPr>
          <p:cNvPr id="27" name="Group 26">
            <a:extLst>
              <a:ext uri="{FF2B5EF4-FFF2-40B4-BE49-F238E27FC236}">
                <a16:creationId xmlns:a16="http://schemas.microsoft.com/office/drawing/2014/main" xmlns="" id="{D763F840-D9FC-4A00-AD5E-A92B1469D2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64100" y="-4763"/>
            <a:ext cx="5014912" cy="6862763"/>
            <a:chOff x="2928938" y="-4763"/>
            <a:chExt cx="5014912" cy="6862763"/>
          </a:xfrm>
        </p:grpSpPr>
        <p:sp>
          <p:nvSpPr>
            <p:cNvPr id="28" name="Freeform 6">
              <a:extLst>
                <a:ext uri="{FF2B5EF4-FFF2-40B4-BE49-F238E27FC236}">
                  <a16:creationId xmlns:a16="http://schemas.microsoft.com/office/drawing/2014/main" xmlns="" id="{8D38D45D-EF27-4B10-ACF6-5709ECC2B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9" name="Freeform 7">
              <a:extLst>
                <a:ext uri="{FF2B5EF4-FFF2-40B4-BE49-F238E27FC236}">
                  <a16:creationId xmlns:a16="http://schemas.microsoft.com/office/drawing/2014/main" xmlns="" id="{7E738667-74E2-4FA0-9B05-260D9F3D75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0" name="Freeform 9">
              <a:extLst>
                <a:ext uri="{FF2B5EF4-FFF2-40B4-BE49-F238E27FC236}">
                  <a16:creationId xmlns:a16="http://schemas.microsoft.com/office/drawing/2014/main" xmlns="" id="{A5044C01-88A9-414D-ACC3-1A13B71FC0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1" name="Freeform 10">
              <a:extLst>
                <a:ext uri="{FF2B5EF4-FFF2-40B4-BE49-F238E27FC236}">
                  <a16:creationId xmlns:a16="http://schemas.microsoft.com/office/drawing/2014/main" xmlns="" id="{5883D39A-EF33-4BD1-AA7F-AD7CC905D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11">
              <a:extLst>
                <a:ext uri="{FF2B5EF4-FFF2-40B4-BE49-F238E27FC236}">
                  <a16:creationId xmlns:a16="http://schemas.microsoft.com/office/drawing/2014/main" xmlns="" id="{7C98FB2E-0AE9-4B67-BBA2-65D60B7603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12">
              <a:extLst>
                <a:ext uri="{FF2B5EF4-FFF2-40B4-BE49-F238E27FC236}">
                  <a16:creationId xmlns:a16="http://schemas.microsoft.com/office/drawing/2014/main" xmlns="" id="{B5ECBF49-84ED-4A43-BDB5-7B89B3E77D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xmlns="" val="10985722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68602-AD59-5BED-E53C-5D6DD5C68105}"/>
              </a:ext>
            </a:extLst>
          </p:cNvPr>
          <p:cNvSpPr>
            <a:spLocks noGrp="1"/>
          </p:cNvSpPr>
          <p:nvPr>
            <p:ph type="title"/>
          </p:nvPr>
        </p:nvSpPr>
        <p:spPr>
          <a:xfrm>
            <a:off x="321934" y="514516"/>
            <a:ext cx="5130412" cy="846826"/>
          </a:xfrm>
        </p:spPr>
        <p:txBody>
          <a:bodyPr>
            <a:normAutofit/>
          </a:bodyPr>
          <a:lstStyle/>
          <a:p>
            <a:r>
              <a:rPr lang="en-US" sz="3200" b="1" dirty="0">
                <a:solidFill>
                  <a:schemeClr val="accent1">
                    <a:lumMod val="75000"/>
                  </a:schemeClr>
                </a:solidFill>
                <a:latin typeface="Calibri"/>
                <a:cs typeface="Calibri"/>
              </a:rPr>
              <a:t>CONCLSION</a:t>
            </a:r>
          </a:p>
        </p:txBody>
      </p:sp>
      <p:sp>
        <p:nvSpPr>
          <p:cNvPr id="3" name="Content Placeholder 2">
            <a:extLst>
              <a:ext uri="{FF2B5EF4-FFF2-40B4-BE49-F238E27FC236}">
                <a16:creationId xmlns:a16="http://schemas.microsoft.com/office/drawing/2014/main" xmlns="" id="{2E05DEDA-4A77-FFF5-E116-D9665A54E83D}"/>
              </a:ext>
            </a:extLst>
          </p:cNvPr>
          <p:cNvSpPr>
            <a:spLocks noGrp="1"/>
          </p:cNvSpPr>
          <p:nvPr>
            <p:ph idx="1"/>
          </p:nvPr>
        </p:nvSpPr>
        <p:spPr>
          <a:xfrm>
            <a:off x="1439718" y="1525651"/>
            <a:ext cx="10018713" cy="3124201"/>
          </a:xfrm>
        </p:spPr>
        <p:txBody>
          <a:bodyPr>
            <a:normAutofit fontScale="85000" lnSpcReduction="10000"/>
          </a:bodyPr>
          <a:lstStyle/>
          <a:p>
            <a:pPr>
              <a:buFont typeface="Wingdings"/>
              <a:buChar char="v"/>
            </a:pPr>
            <a:r>
              <a:rPr lang="en-US" sz="2200" dirty="0">
                <a:latin typeface="Calibri" pitchFamily="34" charset="0"/>
                <a:ea typeface="+mn-lt"/>
                <a:cs typeface="Calibri" pitchFamily="34" charset="0"/>
              </a:rPr>
              <a:t>Fraudsters focus during cashout and transfer mode type transfer.</a:t>
            </a:r>
            <a:endParaRPr lang="en-US" sz="2200" dirty="0">
              <a:latin typeface="Calibri" pitchFamily="34" charset="0"/>
              <a:cs typeface="Calibri" pitchFamily="34" charset="0"/>
            </a:endParaRPr>
          </a:p>
          <a:p>
            <a:pPr>
              <a:buClr>
                <a:srgbClr val="8D1515"/>
              </a:buClr>
              <a:buFont typeface="Wingdings"/>
              <a:buChar char="v"/>
            </a:pPr>
            <a:r>
              <a:rPr lang="en-US" sz="2200" dirty="0">
                <a:latin typeface="Calibri" pitchFamily="34" charset="0"/>
                <a:cs typeface="Calibri" pitchFamily="34" charset="0"/>
              </a:rPr>
              <a:t> After applying the Logistic Regression mode, we got 99.89 % accuracy score and 50.84% precision score.</a:t>
            </a:r>
          </a:p>
          <a:p>
            <a:pPr>
              <a:buClr>
                <a:srgbClr val="8D1515"/>
              </a:buClr>
              <a:buFont typeface="Wingdings"/>
              <a:buChar char="v"/>
            </a:pPr>
            <a:r>
              <a:rPr lang="en-US" sz="2200" dirty="0">
                <a:latin typeface="Calibri" pitchFamily="34" charset="0"/>
                <a:cs typeface="Calibri" pitchFamily="34" charset="0"/>
              </a:rPr>
              <a:t>There is not much information taken from oldbalanceOrg, newbalanceOrig, nameDest, oldbalanceDest and newbalanceDest columns though they had good positive correlation </a:t>
            </a:r>
            <a:r>
              <a:rPr lang="en-US" sz="2200" dirty="0" smtClean="0">
                <a:latin typeface="Calibri" pitchFamily="34" charset="0"/>
                <a:cs typeface="Calibri" pitchFamily="34" charset="0"/>
              </a:rPr>
              <a:t>score</a:t>
            </a:r>
            <a:r>
              <a:rPr lang="en-US" sz="2600" dirty="0" smtClean="0">
                <a:latin typeface="Calibri" pitchFamily="34" charset="0"/>
                <a:cs typeface="Calibri" pitchFamily="34" charset="0"/>
              </a:rPr>
              <a:t>.</a:t>
            </a:r>
          </a:p>
          <a:p>
            <a:pPr>
              <a:buClr>
                <a:srgbClr val="8D1515"/>
              </a:buClr>
              <a:buFont typeface="Wingdings"/>
              <a:buChar char="v"/>
            </a:pPr>
            <a:r>
              <a:rPr lang="en-US" sz="2200" dirty="0" smtClean="0">
                <a:latin typeface="Calibri" pitchFamily="34" charset="0"/>
                <a:cs typeface="Calibri" pitchFamily="34" charset="0"/>
              </a:rPr>
              <a:t>After applying both the models, we found that Decision Tree is the best fit model that can be used for this project analysis.</a:t>
            </a:r>
          </a:p>
          <a:p>
            <a:pPr>
              <a:buClr>
                <a:srgbClr val="8D1515"/>
              </a:buClr>
              <a:buFont typeface="Wingdings"/>
              <a:buChar char="v"/>
            </a:pPr>
            <a:r>
              <a:rPr lang="en-US" sz="2200" dirty="0" smtClean="0">
                <a:latin typeface="Calibri" pitchFamily="34" charset="0"/>
                <a:cs typeface="Calibri" pitchFamily="34" charset="0"/>
              </a:rPr>
              <a:t>Although the accuracy is 100% in both models, the Precision and recall has improved results in decision tree model.</a:t>
            </a:r>
          </a:p>
          <a:p>
            <a:pPr>
              <a:buClr>
                <a:srgbClr val="8D1515"/>
              </a:buClr>
              <a:buFont typeface="Wingdings"/>
              <a:buChar char="v"/>
            </a:pPr>
            <a:endParaRPr lang="en-US" sz="2000" dirty="0"/>
          </a:p>
        </p:txBody>
      </p:sp>
    </p:spTree>
    <p:extLst>
      <p:ext uri="{BB962C8B-B14F-4D97-AF65-F5344CB8AC3E}">
        <p14:creationId xmlns:p14="http://schemas.microsoft.com/office/powerpoint/2010/main" xmlns="" val="42556085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2006" y="2200702"/>
            <a:ext cx="8161362" cy="1752599"/>
          </a:xfrm>
          <a:solidFill>
            <a:schemeClr val="accent1">
              <a:lumMod val="40000"/>
              <a:lumOff val="60000"/>
            </a:schemeClr>
          </a:solidFill>
        </p:spPr>
        <p:txBody>
          <a:bodyPr>
            <a:normAutofit/>
          </a:bodyPr>
          <a:lstStyle/>
          <a:p>
            <a:r>
              <a:rPr lang="en-US" sz="7200" b="1" dirty="0" smtClean="0">
                <a:solidFill>
                  <a:schemeClr val="accent1">
                    <a:lumMod val="75000"/>
                  </a:schemeClr>
                </a:solidFill>
              </a:rPr>
              <a:t>Thank You </a:t>
            </a:r>
            <a:endParaRPr lang="en-US" sz="7200" b="1" dirty="0">
              <a:solidFill>
                <a:schemeClr val="accent1">
                  <a:lumMod val="75000"/>
                </a:schemeClr>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A303E-A907-AB54-1C93-C50B30F14945}"/>
              </a:ext>
            </a:extLst>
          </p:cNvPr>
          <p:cNvSpPr>
            <a:spLocks noGrp="1"/>
          </p:cNvSpPr>
          <p:nvPr>
            <p:ph type="title"/>
          </p:nvPr>
        </p:nvSpPr>
        <p:spPr>
          <a:xfrm>
            <a:off x="1829367" y="685800"/>
            <a:ext cx="9673657" cy="1033731"/>
          </a:xfrm>
        </p:spPr>
        <p:txBody>
          <a:bodyPr/>
          <a:lstStyle/>
          <a:p>
            <a:pPr algn="l"/>
            <a:r>
              <a:rPr lang="en-US" b="1" dirty="0">
                <a:latin typeface="Calibri"/>
                <a:cs typeface="Calibri"/>
              </a:rPr>
              <a:t>TABLE OF CONTENTS</a:t>
            </a:r>
            <a:endParaRPr lang="en-US">
              <a:latin typeface="Calibri"/>
              <a:cs typeface="Calibri"/>
            </a:endParaRPr>
          </a:p>
        </p:txBody>
      </p:sp>
      <p:sp>
        <p:nvSpPr>
          <p:cNvPr id="3" name="Content Placeholder 2">
            <a:extLst>
              <a:ext uri="{FF2B5EF4-FFF2-40B4-BE49-F238E27FC236}">
                <a16:creationId xmlns:a16="http://schemas.microsoft.com/office/drawing/2014/main" xmlns="" id="{38DADD27-5CB2-05CE-3078-AA9E083EC622}"/>
              </a:ext>
            </a:extLst>
          </p:cNvPr>
          <p:cNvSpPr>
            <a:spLocks noGrp="1"/>
          </p:cNvSpPr>
          <p:nvPr>
            <p:ph idx="1"/>
          </p:nvPr>
        </p:nvSpPr>
        <p:spPr>
          <a:xfrm>
            <a:off x="2073781" y="1761225"/>
            <a:ext cx="9429242" cy="4029975"/>
          </a:xfrm>
        </p:spPr>
        <p:txBody>
          <a:bodyPr/>
          <a:lstStyle/>
          <a:p>
            <a:pPr marL="342900" indent="-342900">
              <a:buFont typeface="Wingdings"/>
              <a:buChar char="Ø"/>
            </a:pPr>
            <a:r>
              <a:rPr lang="en-US" b="1" dirty="0">
                <a:latin typeface="Calibri"/>
                <a:cs typeface="Calibri"/>
              </a:rPr>
              <a:t>INTRODUCTION</a:t>
            </a:r>
          </a:p>
          <a:p>
            <a:pPr marL="342900" indent="-342900">
              <a:buClr>
                <a:srgbClr val="8D1515"/>
              </a:buClr>
              <a:buFont typeface="Wingdings"/>
              <a:buChar char="Ø"/>
            </a:pPr>
            <a:r>
              <a:rPr lang="en-US" b="1" dirty="0">
                <a:latin typeface="Calibri"/>
                <a:cs typeface="Calibri"/>
              </a:rPr>
              <a:t>DATASET DESCRIPTION </a:t>
            </a:r>
            <a:endParaRPr lang="en-US" dirty="0">
              <a:latin typeface="Calibri"/>
              <a:cs typeface="Calibri"/>
            </a:endParaRPr>
          </a:p>
          <a:p>
            <a:pPr marL="342900" indent="-342900">
              <a:buClr>
                <a:srgbClr val="8D1515"/>
              </a:buClr>
              <a:buFont typeface="Wingdings"/>
              <a:buChar char="Ø"/>
            </a:pPr>
            <a:r>
              <a:rPr lang="en-US" b="1" dirty="0">
                <a:latin typeface="Calibri"/>
                <a:cs typeface="Calibri"/>
              </a:rPr>
              <a:t>EXECUTIVE SUMMERY OF DATA</a:t>
            </a:r>
            <a:endParaRPr lang="en-US" dirty="0">
              <a:latin typeface="Calibri"/>
              <a:cs typeface="Calibri"/>
            </a:endParaRPr>
          </a:p>
          <a:p>
            <a:pPr marL="342900" indent="-342900">
              <a:buClr>
                <a:srgbClr val="8D1515"/>
              </a:buClr>
              <a:buFont typeface="Wingdings"/>
              <a:buChar char="Ø"/>
            </a:pPr>
            <a:r>
              <a:rPr lang="en-US" b="1" dirty="0">
                <a:latin typeface="Calibri"/>
                <a:cs typeface="Calibri"/>
              </a:rPr>
              <a:t>GRAPHICAL VISUALIZATION</a:t>
            </a:r>
          </a:p>
          <a:p>
            <a:pPr marL="342900" indent="-342900">
              <a:buClr>
                <a:srgbClr val="8D1515"/>
              </a:buClr>
              <a:buFont typeface="Wingdings"/>
              <a:buChar char="Ø"/>
            </a:pPr>
            <a:r>
              <a:rPr lang="en-US" b="1" dirty="0">
                <a:latin typeface="Calibri"/>
                <a:cs typeface="Calibri"/>
              </a:rPr>
              <a:t>MODEL EVALUATION</a:t>
            </a:r>
          </a:p>
          <a:p>
            <a:pPr marL="342900" indent="-342900">
              <a:buClr>
                <a:srgbClr val="8D1515"/>
              </a:buClr>
              <a:buFont typeface="Wingdings"/>
              <a:buChar char="Ø"/>
            </a:pPr>
            <a:r>
              <a:rPr lang="en-US" b="1" dirty="0">
                <a:latin typeface="Calibri"/>
                <a:cs typeface="Calibri"/>
              </a:rPr>
              <a:t>CONCLUSION</a:t>
            </a:r>
            <a:r>
              <a:rPr lang="en-US" dirty="0">
                <a:latin typeface="Calibri"/>
                <a:cs typeface="Calibri"/>
              </a:rPr>
              <a:t/>
            </a:r>
            <a:br>
              <a:rPr lang="en-US" dirty="0">
                <a:latin typeface="Calibri"/>
                <a:cs typeface="Calibri"/>
              </a:rPr>
            </a:br>
            <a:endParaRPr lang="en-US">
              <a:latin typeface="Calibri"/>
              <a:cs typeface="Calibri"/>
            </a:endParaRPr>
          </a:p>
        </p:txBody>
      </p:sp>
    </p:spTree>
    <p:extLst>
      <p:ext uri="{BB962C8B-B14F-4D97-AF65-F5344CB8AC3E}">
        <p14:creationId xmlns:p14="http://schemas.microsoft.com/office/powerpoint/2010/main" xmlns="" val="177843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8643778-7F6C-4E8D-84D1-D5CDB99281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D22F88D-6907-48AF-B024-346E855E0D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55E3B857-44CF-0981-1B09-F9E3821C9118}"/>
              </a:ext>
            </a:extLst>
          </p:cNvPr>
          <p:cNvSpPr>
            <a:spLocks noGrp="1"/>
          </p:cNvSpPr>
          <p:nvPr>
            <p:ph type="title"/>
          </p:nvPr>
        </p:nvSpPr>
        <p:spPr>
          <a:xfrm>
            <a:off x="496112" y="685801"/>
            <a:ext cx="2973237" cy="5105400"/>
          </a:xfrm>
        </p:spPr>
        <p:txBody>
          <a:bodyPr>
            <a:normAutofit/>
          </a:bodyPr>
          <a:lstStyle/>
          <a:p>
            <a:pPr algn="l"/>
            <a:r>
              <a:rPr lang="en-US" sz="2800" b="1" dirty="0">
                <a:solidFill>
                  <a:srgbClr val="FFFFFF"/>
                </a:solidFill>
              </a:rPr>
              <a:t>INTRODUCTION</a:t>
            </a:r>
          </a:p>
        </p:txBody>
      </p:sp>
      <p:grpSp>
        <p:nvGrpSpPr>
          <p:cNvPr id="12" name="Group 11">
            <a:extLst>
              <a:ext uri="{FF2B5EF4-FFF2-40B4-BE49-F238E27FC236}">
                <a16:creationId xmlns:a16="http://schemas.microsoft.com/office/drawing/2014/main" xmlns="" id="{F3842748-48B5-4DD0-A06A-A31C74024A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xmlns="" id="{548E99BE-1071-4690-9B9C-07926CEE5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xmlns="" id="{9301F039-B467-413A-B25C-770E51069D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xmlns="" id="{9F06AEC1-5558-49E8-8CAC-FEBD00DF0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xmlns="" id="{D10B76B9-BA68-471E-B58C-ED91198A9F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xmlns="" id="{FEB3913B-54A3-490E-BA4B-5D0330990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xmlns="" id="{F75DC961-08A4-46F8-8A80-2E1FB977E1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xmlns="" id="{A869D5A8-F956-87AA-8E8D-1B842C374AF0}"/>
              </a:ext>
            </a:extLst>
          </p:cNvPr>
          <p:cNvSpPr>
            <a:spLocks noGrp="1"/>
          </p:cNvSpPr>
          <p:nvPr>
            <p:ph idx="1"/>
          </p:nvPr>
        </p:nvSpPr>
        <p:spPr>
          <a:xfrm>
            <a:off x="5117106" y="685801"/>
            <a:ext cx="6385918" cy="5105400"/>
          </a:xfrm>
        </p:spPr>
        <p:txBody>
          <a:bodyPr>
            <a:normAutofit/>
          </a:bodyPr>
          <a:lstStyle/>
          <a:p>
            <a:pPr marL="0" indent="0">
              <a:buNone/>
            </a:pPr>
            <a:r>
              <a:rPr lang="en-US" sz="2000"/>
              <a:t> </a:t>
            </a:r>
            <a:r>
              <a:rPr lang="en-US" sz="2000">
                <a:latin typeface="Corbel"/>
                <a:cs typeface="Calibri"/>
              </a:rPr>
              <a:t>     </a:t>
            </a:r>
            <a:r>
              <a:rPr lang="en-US" sz="2000">
                <a:latin typeface="Calibri"/>
                <a:cs typeface="Calibri"/>
              </a:rPr>
              <a:t>Online Payments Fraud Detection is defined as a process that helps to detect the fraudulent activities while purchasing goods online. </a:t>
            </a:r>
            <a:r>
              <a:rPr lang="en-US" sz="2000">
                <a:latin typeface="Calibri"/>
                <a:ea typeface="+mn-lt"/>
                <a:cs typeface="+mn-lt"/>
              </a:rPr>
              <a:t>As we are approaching modernity, the trend of paying online is increasing tremendously. It is very beneficial for the buyer to pay online as it saves time, and solves the problem of free money. Also, we do not need to carry cash with us. But we all know that Good thing are accompanied by bad things. </a:t>
            </a:r>
          </a:p>
          <a:p>
            <a:pPr marL="0" indent="0">
              <a:buNone/>
            </a:pPr>
            <a:r>
              <a:rPr lang="en-US" sz="2000">
                <a:latin typeface="Calibri"/>
                <a:cs typeface="Calibri"/>
              </a:rPr>
              <a:t>         </a:t>
            </a:r>
            <a:r>
              <a:rPr lang="en-US" sz="2000">
                <a:latin typeface="Calibri"/>
                <a:ea typeface="+mn-lt"/>
                <a:cs typeface="Calibri"/>
              </a:rPr>
              <a:t>The online payment method leads to fraud that can happen using any payment app. That is why Online Payment Fraud Detection is very important. </a:t>
            </a:r>
            <a:r>
              <a:rPr lang="en-US" sz="2000">
                <a:ea typeface="+mn-lt"/>
                <a:cs typeface="+mn-lt"/>
              </a:rPr>
              <a:t>Here we will try to solve this issue with the help of machine learning in </a:t>
            </a:r>
            <a:r>
              <a:rPr lang="en-US" sz="2000" u="sng">
                <a:ea typeface="+mn-lt"/>
                <a:cs typeface="+mn-lt"/>
                <a:hlinkClick r:id="rId3"/>
              </a:rPr>
              <a:t>Python</a:t>
            </a:r>
            <a:r>
              <a:rPr lang="en-US" sz="2000">
                <a:ea typeface="+mn-lt"/>
                <a:cs typeface="+mn-lt"/>
              </a:rPr>
              <a:t>.</a:t>
            </a:r>
            <a:endParaRPr lang="en-US" sz="2000">
              <a:latin typeface="Calibri"/>
              <a:cs typeface="Calibri"/>
            </a:endParaRPr>
          </a:p>
        </p:txBody>
      </p:sp>
    </p:spTree>
    <p:extLst>
      <p:ext uri="{BB962C8B-B14F-4D97-AF65-F5344CB8AC3E}">
        <p14:creationId xmlns:p14="http://schemas.microsoft.com/office/powerpoint/2010/main" xmlns="" val="168051149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2F20050C-409A-427F-8B1B-CC080E4B98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xmlns="" id="{D9A6442D-4773-4F5E-B862-1FC2BB1C46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xmlns="" id="{2C627CDA-214B-4BBA-8D42-39B961B285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xmlns="" id="{4DFE7697-C523-4CA4-8F34-CBB0CFB105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83F6E0A8-0638-4D6F-88E9-14A58EB5AE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xmlns="" id="{B89E237D-6539-40AD-8DC8-84FCF6B3DE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xmlns="" id="{461257D0-6EE7-49E5-8F18-1434BF087C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804F03F6-C78E-8712-8C7B-7CEE1F935F61}"/>
              </a:ext>
            </a:extLst>
          </p:cNvPr>
          <p:cNvSpPr>
            <a:spLocks noGrp="1"/>
          </p:cNvSpPr>
          <p:nvPr>
            <p:ph type="title"/>
          </p:nvPr>
        </p:nvSpPr>
        <p:spPr>
          <a:xfrm>
            <a:off x="1484312" y="685800"/>
            <a:ext cx="2812385" cy="1752599"/>
          </a:xfrm>
        </p:spPr>
        <p:txBody>
          <a:bodyPr>
            <a:normAutofit/>
          </a:bodyPr>
          <a:lstStyle/>
          <a:p>
            <a:r>
              <a:rPr lang="en-US" sz="3600" b="1" dirty="0">
                <a:latin typeface="Calibri"/>
                <a:cs typeface="Calibri"/>
              </a:rPr>
              <a:t>DATASET DESCRIPTION</a:t>
            </a:r>
            <a:endParaRPr lang="en-US" sz="3600" dirty="0"/>
          </a:p>
        </p:txBody>
      </p:sp>
      <p:sp>
        <p:nvSpPr>
          <p:cNvPr id="3" name="Content Placeholder 2">
            <a:extLst>
              <a:ext uri="{FF2B5EF4-FFF2-40B4-BE49-F238E27FC236}">
                <a16:creationId xmlns:a16="http://schemas.microsoft.com/office/drawing/2014/main" xmlns="" id="{CDC79626-7908-079D-4FF5-87B229B1D89C}"/>
              </a:ext>
            </a:extLst>
          </p:cNvPr>
          <p:cNvSpPr>
            <a:spLocks noGrp="1"/>
          </p:cNvSpPr>
          <p:nvPr>
            <p:ph idx="1"/>
          </p:nvPr>
        </p:nvSpPr>
        <p:spPr>
          <a:xfrm>
            <a:off x="1484310" y="2666999"/>
            <a:ext cx="2812387" cy="3454880"/>
          </a:xfrm>
        </p:spPr>
        <p:txBody>
          <a:bodyPr>
            <a:normAutofit/>
          </a:bodyPr>
          <a:lstStyle/>
          <a:p>
            <a:r>
              <a:rPr lang="en-US" sz="2000" dirty="0"/>
              <a:t>Source of Data: </a:t>
            </a:r>
            <a:r>
              <a:rPr lang="en-US" sz="2000" dirty="0">
                <a:ea typeface="+mn-lt"/>
                <a:cs typeface="+mn-lt"/>
              </a:rPr>
              <a:t>https://www.kaggle.com/datasets</a:t>
            </a:r>
          </a:p>
          <a:p>
            <a:pPr>
              <a:buClr>
                <a:srgbClr val="8D1515"/>
              </a:buClr>
            </a:pPr>
            <a:r>
              <a:rPr lang="en-US" sz="2000" dirty="0">
                <a:ea typeface="+mn-lt"/>
                <a:cs typeface="+mn-lt"/>
              </a:rPr>
              <a:t>The dataset we will be using have these columns :</a:t>
            </a:r>
          </a:p>
          <a:p>
            <a:pPr>
              <a:buClr>
                <a:srgbClr val="8D1515"/>
              </a:buClr>
            </a:pPr>
            <a:endParaRPr lang="en-US" sz="1800">
              <a:ea typeface="+mn-lt"/>
              <a:cs typeface="+mn-lt"/>
            </a:endParaRPr>
          </a:p>
          <a:p>
            <a:pPr>
              <a:buClr>
                <a:srgbClr val="8D1515"/>
              </a:buClr>
            </a:pPr>
            <a:endParaRPr lang="en-US" sz="1800">
              <a:ea typeface="+mn-lt"/>
              <a:cs typeface="+mn-lt"/>
            </a:endParaRPr>
          </a:p>
        </p:txBody>
      </p:sp>
      <p:sp>
        <p:nvSpPr>
          <p:cNvPr id="18" name="Rounded Rectangle 16">
            <a:extLst>
              <a:ext uri="{FF2B5EF4-FFF2-40B4-BE49-F238E27FC236}">
                <a16:creationId xmlns:a16="http://schemas.microsoft.com/office/drawing/2014/main" xmlns="" id="{62D73780-58B7-4124-85C7-4ACE829495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xmlns="" id="{E16F9954-6D15-05A6-B7D0-3086A1AB82DC}"/>
              </a:ext>
            </a:extLst>
          </p:cNvPr>
          <p:cNvGraphicFramePr>
            <a:graphicFrameLocks noGrp="1"/>
          </p:cNvGraphicFramePr>
          <p:nvPr>
            <p:extLst>
              <p:ext uri="{D42A27DB-BD31-4B8C-83A1-F6EECF244321}">
                <p14:modId xmlns:p14="http://schemas.microsoft.com/office/powerpoint/2010/main" xmlns="" val="1470255622"/>
              </p:ext>
            </p:extLst>
          </p:nvPr>
        </p:nvGraphicFramePr>
        <p:xfrm>
          <a:off x="4941202" y="1330243"/>
          <a:ext cx="6237359" cy="4307972"/>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1939747">
                  <a:extLst>
                    <a:ext uri="{9D8B030D-6E8A-4147-A177-3AD203B41FA5}">
                      <a16:colId xmlns:a16="http://schemas.microsoft.com/office/drawing/2014/main" xmlns="" val="3205888637"/>
                    </a:ext>
                  </a:extLst>
                </a:gridCol>
                <a:gridCol w="4297612">
                  <a:extLst>
                    <a:ext uri="{9D8B030D-6E8A-4147-A177-3AD203B41FA5}">
                      <a16:colId xmlns:a16="http://schemas.microsoft.com/office/drawing/2014/main" xmlns="" val="3827533890"/>
                    </a:ext>
                  </a:extLst>
                </a:gridCol>
              </a:tblGrid>
              <a:tr h="343647">
                <a:tc>
                  <a:txBody>
                    <a:bodyPr/>
                    <a:lstStyle/>
                    <a:p>
                      <a:pPr algn="ctr" fontAlgn="ctr"/>
                      <a:r>
                        <a:rPr lang="en-US" sz="1200" b="1" cap="all" spc="60" dirty="0">
                          <a:solidFill>
                            <a:schemeClr val="tx1"/>
                          </a:solidFill>
                          <a:effectLst/>
                        </a:rPr>
                        <a:t>Feature</a:t>
                      </a:r>
                    </a:p>
                  </a:txBody>
                  <a:tcPr marL="96696" marR="96696" marT="96696" marB="96696" anchor="ctr">
                    <a:lnL w="12700" cmpd="sng">
                      <a:noFill/>
                    </a:lnL>
                    <a:lnR w="12700" cmpd="sng">
                      <a:noFill/>
                    </a:lnR>
                    <a:lnT w="12700" cmpd="sng">
                      <a:noFill/>
                    </a:lnT>
                    <a:lnB w="38100" cmpd="sng">
                      <a:noFill/>
                    </a:lnB>
                    <a:noFill/>
                  </a:tcPr>
                </a:tc>
                <a:tc>
                  <a:txBody>
                    <a:bodyPr/>
                    <a:lstStyle/>
                    <a:p>
                      <a:pPr algn="ctr" fontAlgn="ctr"/>
                      <a:r>
                        <a:rPr lang="en-US" sz="1200" b="1" cap="all" spc="60" dirty="0">
                          <a:solidFill>
                            <a:schemeClr val="tx1"/>
                          </a:solidFill>
                          <a:effectLst/>
                        </a:rPr>
                        <a:t>Description</a:t>
                      </a:r>
                    </a:p>
                  </a:txBody>
                  <a:tcPr marL="96696" marR="96696" marT="96696" marB="96696" anchor="ctr">
                    <a:lnL w="12700" cmpd="sng">
                      <a:noFill/>
                    </a:lnL>
                    <a:lnR w="12700" cmpd="sng">
                      <a:noFill/>
                    </a:lnR>
                    <a:lnT w="12700" cmpd="sng">
                      <a:noFill/>
                    </a:lnT>
                    <a:lnB w="38100" cmpd="sng">
                      <a:noFill/>
                    </a:lnB>
                    <a:noFill/>
                  </a:tcPr>
                </a:tc>
                <a:extLst>
                  <a:ext uri="{0D108BD9-81ED-4DB2-BD59-A6C34878D82A}">
                    <a16:rowId xmlns:a16="http://schemas.microsoft.com/office/drawing/2014/main" xmlns="" val="360542908"/>
                  </a:ext>
                </a:extLst>
              </a:tr>
              <a:tr h="356165">
                <a:tc>
                  <a:txBody>
                    <a:bodyPr/>
                    <a:lstStyle/>
                    <a:p>
                      <a:pPr algn="ctr" fontAlgn="ctr"/>
                      <a:r>
                        <a:rPr lang="en-US" sz="1400" b="0" cap="none" spc="0" dirty="0">
                          <a:solidFill>
                            <a:schemeClr val="tx1"/>
                          </a:solidFill>
                          <a:effectLst/>
                        </a:rPr>
                        <a:t>step</a:t>
                      </a:r>
                    </a:p>
                  </a:txBody>
                  <a:tcPr marL="67150" marR="67150" marT="94010" marB="64464"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400" b="0" cap="none" spc="0" dirty="0">
                          <a:solidFill>
                            <a:schemeClr val="tx1"/>
                          </a:solidFill>
                          <a:effectLst/>
                        </a:rPr>
                        <a:t>tells about the unit of time</a:t>
                      </a:r>
                    </a:p>
                  </a:txBody>
                  <a:tcPr marL="67150" marR="67150" marT="94010" marB="6446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xmlns="" val="262743021"/>
                  </a:ext>
                </a:extLst>
              </a:tr>
              <a:tr h="356165">
                <a:tc>
                  <a:txBody>
                    <a:bodyPr/>
                    <a:lstStyle/>
                    <a:p>
                      <a:pPr algn="ctr" fontAlgn="ctr"/>
                      <a:r>
                        <a:rPr lang="en-US" sz="1400" b="0" cap="none" spc="0" dirty="0">
                          <a:solidFill>
                            <a:schemeClr val="tx1"/>
                          </a:solidFill>
                          <a:effectLst/>
                        </a:rPr>
                        <a:t>type</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fontAlgn="ctr"/>
                      <a:r>
                        <a:rPr lang="en-US" sz="1400" b="0" cap="none" spc="0" dirty="0">
                          <a:solidFill>
                            <a:schemeClr val="tx1"/>
                          </a:solidFill>
                          <a:effectLst/>
                        </a:rPr>
                        <a:t>type of transaction done</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xmlns="" val="559946307"/>
                  </a:ext>
                </a:extLst>
              </a:tr>
              <a:tr h="356165">
                <a:tc>
                  <a:txBody>
                    <a:bodyPr/>
                    <a:lstStyle/>
                    <a:p>
                      <a:pPr algn="ctr" fontAlgn="ctr"/>
                      <a:r>
                        <a:rPr lang="en-US" sz="1400" b="0" cap="none" spc="0" dirty="0">
                          <a:solidFill>
                            <a:schemeClr val="tx1"/>
                          </a:solidFill>
                          <a:effectLst/>
                        </a:rPr>
                        <a:t>amount</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400" b="0" cap="none" spc="0" dirty="0">
                          <a:solidFill>
                            <a:schemeClr val="tx1"/>
                          </a:solidFill>
                          <a:effectLst/>
                        </a:rPr>
                        <a:t>the total amount of transaction</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3266590819"/>
                  </a:ext>
                </a:extLst>
              </a:tr>
              <a:tr h="356165">
                <a:tc>
                  <a:txBody>
                    <a:bodyPr/>
                    <a:lstStyle/>
                    <a:p>
                      <a:pPr algn="ctr" fontAlgn="ctr"/>
                      <a:r>
                        <a:rPr lang="en-US" sz="1400" b="0" cap="none" spc="0" dirty="0">
                          <a:solidFill>
                            <a:schemeClr val="tx1"/>
                          </a:solidFill>
                          <a:effectLst/>
                        </a:rPr>
                        <a:t>nameOrg</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fontAlgn="ctr"/>
                      <a:r>
                        <a:rPr lang="en-US" sz="1400" b="0" cap="none" spc="0" dirty="0">
                          <a:solidFill>
                            <a:schemeClr val="tx1"/>
                          </a:solidFill>
                          <a:effectLst/>
                        </a:rPr>
                        <a:t>account that starts the transaction </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xmlns="" val="3905983412"/>
                  </a:ext>
                </a:extLst>
              </a:tr>
              <a:tr h="356165">
                <a:tc>
                  <a:txBody>
                    <a:bodyPr/>
                    <a:lstStyle/>
                    <a:p>
                      <a:pPr algn="ctr" fontAlgn="ctr"/>
                      <a:r>
                        <a:rPr lang="en-US" sz="1400" b="0" cap="none" spc="0" dirty="0">
                          <a:solidFill>
                            <a:schemeClr val="tx1"/>
                          </a:solidFill>
                          <a:effectLst/>
                        </a:rPr>
                        <a:t>oldbalanceOrg</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400" b="0" cap="none" spc="0" dirty="0">
                          <a:solidFill>
                            <a:schemeClr val="tx1"/>
                          </a:solidFill>
                          <a:effectLst/>
                        </a:rPr>
                        <a:t>Balance of the account of sender before transaction</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874356700"/>
                  </a:ext>
                </a:extLst>
              </a:tr>
              <a:tr h="356165">
                <a:tc>
                  <a:txBody>
                    <a:bodyPr/>
                    <a:lstStyle/>
                    <a:p>
                      <a:pPr algn="ctr" fontAlgn="ctr"/>
                      <a:r>
                        <a:rPr lang="en-US" sz="1400" b="0" cap="none" spc="0" dirty="0">
                          <a:solidFill>
                            <a:schemeClr val="tx1"/>
                          </a:solidFill>
                          <a:effectLst/>
                        </a:rPr>
                        <a:t>newbalanceOrg</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fontAlgn="ctr"/>
                      <a:r>
                        <a:rPr lang="en-US" sz="1400" b="0" cap="none" spc="0" dirty="0">
                          <a:solidFill>
                            <a:schemeClr val="tx1"/>
                          </a:solidFill>
                          <a:effectLst/>
                        </a:rPr>
                        <a:t>Balance of the account of sender after transaction</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xmlns="" val="1526697730"/>
                  </a:ext>
                </a:extLst>
              </a:tr>
              <a:tr h="356165">
                <a:tc>
                  <a:txBody>
                    <a:bodyPr/>
                    <a:lstStyle/>
                    <a:p>
                      <a:pPr algn="ctr" fontAlgn="ctr"/>
                      <a:r>
                        <a:rPr lang="en-US" sz="1400" b="0" cap="none" spc="0" dirty="0">
                          <a:solidFill>
                            <a:schemeClr val="tx1"/>
                          </a:solidFill>
                          <a:effectLst/>
                        </a:rPr>
                        <a:t>nameDest</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400" b="0" cap="none" spc="0" dirty="0">
                          <a:solidFill>
                            <a:schemeClr val="tx1"/>
                          </a:solidFill>
                          <a:effectLst/>
                        </a:rPr>
                        <a:t>account that receives the transaction</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2297248096"/>
                  </a:ext>
                </a:extLst>
              </a:tr>
              <a:tr h="356165">
                <a:tc>
                  <a:txBody>
                    <a:bodyPr/>
                    <a:lstStyle/>
                    <a:p>
                      <a:pPr algn="ctr" fontAlgn="ctr"/>
                      <a:r>
                        <a:rPr lang="en-US" sz="1400" b="0" cap="none" spc="0" dirty="0">
                          <a:solidFill>
                            <a:schemeClr val="tx1"/>
                          </a:solidFill>
                          <a:effectLst/>
                        </a:rPr>
                        <a:t>oldbalanceDest</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fontAlgn="ctr"/>
                      <a:r>
                        <a:rPr lang="en-US" sz="1400" b="0" cap="none" spc="0" dirty="0">
                          <a:solidFill>
                            <a:schemeClr val="tx1"/>
                          </a:solidFill>
                          <a:effectLst/>
                        </a:rPr>
                        <a:t>Balance of the account of receiver before transaction</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xmlns="" val="3534465625"/>
                  </a:ext>
                </a:extLst>
              </a:tr>
              <a:tr h="356165">
                <a:tc>
                  <a:txBody>
                    <a:bodyPr/>
                    <a:lstStyle/>
                    <a:p>
                      <a:pPr algn="ctr" fontAlgn="ctr"/>
                      <a:r>
                        <a:rPr lang="en-US" sz="1400" b="0" cap="none" spc="0" dirty="0">
                          <a:solidFill>
                            <a:schemeClr val="tx1"/>
                          </a:solidFill>
                          <a:effectLst/>
                        </a:rPr>
                        <a:t>newbalanceDest</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400" b="0" cap="none" spc="0" dirty="0">
                          <a:solidFill>
                            <a:schemeClr val="tx1"/>
                          </a:solidFill>
                          <a:effectLst/>
                        </a:rPr>
                        <a:t>Balance of the account of receiver after transaction</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2843417180"/>
                  </a:ext>
                </a:extLst>
              </a:tr>
              <a:tr h="356165">
                <a:tc>
                  <a:txBody>
                    <a:bodyPr/>
                    <a:lstStyle/>
                    <a:p>
                      <a:pPr algn="ctr" fontAlgn="ctr"/>
                      <a:r>
                        <a:rPr lang="en-US" sz="1400" b="0" cap="none" spc="0" dirty="0">
                          <a:solidFill>
                            <a:schemeClr val="tx1"/>
                          </a:solidFill>
                          <a:effectLst/>
                        </a:rPr>
                        <a:t>isFraud</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fontAlgn="ctr"/>
                      <a:r>
                        <a:rPr lang="en-US" sz="1400" b="0" cap="none" spc="0" dirty="0">
                          <a:solidFill>
                            <a:schemeClr val="tx1"/>
                          </a:solidFill>
                          <a:effectLst/>
                        </a:rPr>
                        <a:t>The value to be predicted i.e. 0 or 1</a:t>
                      </a:r>
                    </a:p>
                  </a:txBody>
                  <a:tcPr marL="67150" marR="67150" marT="94010" marB="64464"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xmlns="" val="1508833623"/>
                  </a:ext>
                </a:extLst>
              </a:tr>
            </a:tbl>
          </a:graphicData>
        </a:graphic>
      </p:graphicFrame>
    </p:spTree>
    <p:extLst>
      <p:ext uri="{BB962C8B-B14F-4D97-AF65-F5344CB8AC3E}">
        <p14:creationId xmlns:p14="http://schemas.microsoft.com/office/powerpoint/2010/main" xmlns="" val="20268698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2E9DF-8E27-BBAB-ECD4-9B56C0A82170}"/>
              </a:ext>
            </a:extLst>
          </p:cNvPr>
          <p:cNvSpPr>
            <a:spLocks noGrp="1"/>
          </p:cNvSpPr>
          <p:nvPr>
            <p:ph type="title"/>
          </p:nvPr>
        </p:nvSpPr>
        <p:spPr>
          <a:xfrm>
            <a:off x="-1060481" y="-90577"/>
            <a:ext cx="10018713" cy="1134373"/>
          </a:xfrm>
        </p:spPr>
        <p:txBody>
          <a:bodyPr/>
          <a:lstStyle/>
          <a:p>
            <a:r>
              <a:rPr lang="en-US" b="1" dirty="0">
                <a:solidFill>
                  <a:schemeClr val="accent1">
                    <a:lumMod val="75000"/>
                  </a:schemeClr>
                </a:solidFill>
                <a:latin typeface="Calibri"/>
                <a:cs typeface="Calibri"/>
              </a:rPr>
              <a:t>Executive Summery</a:t>
            </a:r>
            <a:endParaRPr lang="en-US" b="1">
              <a:solidFill>
                <a:schemeClr val="accent1">
                  <a:lumMod val="75000"/>
                </a:schemeClr>
              </a:solidFill>
            </a:endParaRPr>
          </a:p>
        </p:txBody>
      </p:sp>
      <p:sp>
        <p:nvSpPr>
          <p:cNvPr id="3" name="Content Placeholder 2">
            <a:extLst>
              <a:ext uri="{FF2B5EF4-FFF2-40B4-BE49-F238E27FC236}">
                <a16:creationId xmlns:a16="http://schemas.microsoft.com/office/drawing/2014/main" xmlns="" id="{E04E6CA1-BB95-0D75-DFB7-BC65CF3AED5F}"/>
              </a:ext>
            </a:extLst>
          </p:cNvPr>
          <p:cNvSpPr>
            <a:spLocks noGrp="1"/>
          </p:cNvSpPr>
          <p:nvPr>
            <p:ph idx="1"/>
          </p:nvPr>
        </p:nvSpPr>
        <p:spPr>
          <a:xfrm>
            <a:off x="1455555" y="395376"/>
            <a:ext cx="10018713" cy="3124201"/>
          </a:xfrm>
        </p:spPr>
        <p:txBody>
          <a:bodyPr/>
          <a:lstStyle/>
          <a:p>
            <a:r>
              <a:rPr lang="en-US" dirty="0"/>
              <a:t>The aim of this project is develop a model that will predict the online payment fraud.</a:t>
            </a:r>
          </a:p>
          <a:p>
            <a:pPr>
              <a:buClr>
                <a:srgbClr val="8D1515"/>
              </a:buClr>
            </a:pPr>
            <a:r>
              <a:rPr lang="en-US" dirty="0"/>
              <a:t>The following steps need to be taken to predict the fraudulent scenario.</a:t>
            </a:r>
          </a:p>
          <a:p>
            <a:pPr>
              <a:buClr>
                <a:srgbClr val="8D1515"/>
              </a:buClr>
            </a:pPr>
            <a:r>
              <a:rPr lang="en-US" dirty="0"/>
              <a:t>Exploratory Data analysis was carried out for proper visualization and understanding data distribution.</a:t>
            </a:r>
          </a:p>
        </p:txBody>
      </p:sp>
      <p:pic>
        <p:nvPicPr>
          <p:cNvPr id="4" name="Picture 3" descr="HGrid247-AN | Solusi247">
            <a:extLst>
              <a:ext uri="{FF2B5EF4-FFF2-40B4-BE49-F238E27FC236}">
                <a16:creationId xmlns:a16="http://schemas.microsoft.com/office/drawing/2014/main" xmlns="" id="{1CA06C7C-DE1C-F859-72E8-ADB037F244FC}"/>
              </a:ext>
            </a:extLst>
          </p:cNvPr>
          <p:cNvPicPr>
            <a:picLocks noChangeAspect="1"/>
          </p:cNvPicPr>
          <p:nvPr/>
        </p:nvPicPr>
        <p:blipFill>
          <a:blip r:embed="rId2" cstate="print"/>
          <a:stretch>
            <a:fillRect/>
          </a:stretch>
        </p:blipFill>
        <p:spPr>
          <a:xfrm>
            <a:off x="1797170" y="3168140"/>
            <a:ext cx="9330905" cy="2304511"/>
          </a:xfrm>
          <a:prstGeom prst="rect">
            <a:avLst/>
          </a:prstGeom>
        </p:spPr>
      </p:pic>
    </p:spTree>
    <p:extLst>
      <p:ext uri="{BB962C8B-B14F-4D97-AF65-F5344CB8AC3E}">
        <p14:creationId xmlns:p14="http://schemas.microsoft.com/office/powerpoint/2010/main" xmlns="" val="12390078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2426A24-C41B-4DAE-FE90-6DCEE7B5B6AC}"/>
              </a:ext>
            </a:extLst>
          </p:cNvPr>
          <p:cNvSpPr txBox="1"/>
          <p:nvPr/>
        </p:nvSpPr>
        <p:spPr>
          <a:xfrm>
            <a:off x="1763059" y="298823"/>
            <a:ext cx="74257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1">
                    <a:lumMod val="75000"/>
                  </a:schemeClr>
                </a:solidFill>
              </a:rPr>
              <a:t>Graphical Visualization</a:t>
            </a:r>
          </a:p>
        </p:txBody>
      </p:sp>
      <p:pic>
        <p:nvPicPr>
          <p:cNvPr id="3" name="Picture 2">
            <a:extLst>
              <a:ext uri="{FF2B5EF4-FFF2-40B4-BE49-F238E27FC236}">
                <a16:creationId xmlns:a16="http://schemas.microsoft.com/office/drawing/2014/main" xmlns="" id="{53FF790A-B956-28C4-856D-19AA84C2F1F8}"/>
              </a:ext>
            </a:extLst>
          </p:cNvPr>
          <p:cNvPicPr>
            <a:picLocks noChangeAspect="1"/>
          </p:cNvPicPr>
          <p:nvPr/>
        </p:nvPicPr>
        <p:blipFill>
          <a:blip r:embed="rId2" cstate="print"/>
          <a:stretch>
            <a:fillRect/>
          </a:stretch>
        </p:blipFill>
        <p:spPr>
          <a:xfrm>
            <a:off x="1844525" y="1111999"/>
            <a:ext cx="4333515" cy="3282531"/>
          </a:xfrm>
          <a:prstGeom prst="rect">
            <a:avLst/>
          </a:prstGeom>
        </p:spPr>
      </p:pic>
      <p:pic>
        <p:nvPicPr>
          <p:cNvPr id="4" name="Picture 3">
            <a:extLst>
              <a:ext uri="{FF2B5EF4-FFF2-40B4-BE49-F238E27FC236}">
                <a16:creationId xmlns:a16="http://schemas.microsoft.com/office/drawing/2014/main" xmlns="" id="{7EBF7CBD-6867-198A-1EB2-A3FAB32BF6E2}"/>
              </a:ext>
            </a:extLst>
          </p:cNvPr>
          <p:cNvPicPr>
            <a:picLocks noChangeAspect="1"/>
          </p:cNvPicPr>
          <p:nvPr/>
        </p:nvPicPr>
        <p:blipFill>
          <a:blip r:embed="rId3" cstate="print"/>
          <a:stretch>
            <a:fillRect/>
          </a:stretch>
        </p:blipFill>
        <p:spPr>
          <a:xfrm>
            <a:off x="7103763" y="1111011"/>
            <a:ext cx="4598059" cy="3284506"/>
          </a:xfrm>
          <a:prstGeom prst="rect">
            <a:avLst/>
          </a:prstGeom>
        </p:spPr>
      </p:pic>
      <p:sp>
        <p:nvSpPr>
          <p:cNvPr id="5" name="TextBox 4">
            <a:extLst>
              <a:ext uri="{FF2B5EF4-FFF2-40B4-BE49-F238E27FC236}">
                <a16:creationId xmlns:a16="http://schemas.microsoft.com/office/drawing/2014/main" xmlns="" id="{53C9AAD8-4C7D-4AD8-7681-98A1FE5C2E4D}"/>
              </a:ext>
            </a:extLst>
          </p:cNvPr>
          <p:cNvSpPr txBox="1"/>
          <p:nvPr/>
        </p:nvSpPr>
        <p:spPr>
          <a:xfrm>
            <a:off x="1760803" y="4826564"/>
            <a:ext cx="473635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t>The above graph is a pie chart that represents the different type of transaction and the total count of each transaction.</a:t>
            </a:r>
            <a:endParaRPr lang="en-US"/>
          </a:p>
        </p:txBody>
      </p:sp>
      <p:sp>
        <p:nvSpPr>
          <p:cNvPr id="18" name="TextBox 17">
            <a:extLst>
              <a:ext uri="{FF2B5EF4-FFF2-40B4-BE49-F238E27FC236}">
                <a16:creationId xmlns:a16="http://schemas.microsoft.com/office/drawing/2014/main" xmlns="" id="{04061CA8-179B-90E6-CA7B-B8EA37D5A641}"/>
              </a:ext>
            </a:extLst>
          </p:cNvPr>
          <p:cNvSpPr txBox="1"/>
          <p:nvPr/>
        </p:nvSpPr>
        <p:spPr>
          <a:xfrm>
            <a:off x="7098185" y="4822618"/>
            <a:ext cx="443752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t>The above graph is a histogram that represents the distribution of Fraud cases.</a:t>
            </a:r>
            <a:endParaRPr lang="en-US"/>
          </a:p>
        </p:txBody>
      </p:sp>
    </p:spTree>
    <p:extLst>
      <p:ext uri="{BB962C8B-B14F-4D97-AF65-F5344CB8AC3E}">
        <p14:creationId xmlns:p14="http://schemas.microsoft.com/office/powerpoint/2010/main" xmlns="" val="24288331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xmlns="" id="{A5257475-8FCE-9FBC-B648-A620F6D609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571C20BF-67D0-5F2A-4AD6-CD0013C9B7AC}"/>
              </a:ext>
            </a:extLst>
          </p:cNvPr>
          <p:cNvSpPr txBox="1"/>
          <p:nvPr/>
        </p:nvSpPr>
        <p:spPr>
          <a:xfrm>
            <a:off x="1849323" y="298823"/>
            <a:ext cx="74257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1">
                    <a:lumMod val="75000"/>
                  </a:schemeClr>
                </a:solidFill>
              </a:rPr>
              <a:t>Graphical Visualization</a:t>
            </a:r>
          </a:p>
        </p:txBody>
      </p:sp>
      <p:sp>
        <p:nvSpPr>
          <p:cNvPr id="5" name="TextBox 4">
            <a:extLst>
              <a:ext uri="{FF2B5EF4-FFF2-40B4-BE49-F238E27FC236}">
                <a16:creationId xmlns:a16="http://schemas.microsoft.com/office/drawing/2014/main" xmlns="" id="{70DEB2CF-3F87-0AD8-4060-654ED95C0938}"/>
              </a:ext>
            </a:extLst>
          </p:cNvPr>
          <p:cNvSpPr txBox="1"/>
          <p:nvPr/>
        </p:nvSpPr>
        <p:spPr>
          <a:xfrm>
            <a:off x="2048351" y="5229130"/>
            <a:ext cx="794250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rgbClr val="000000"/>
                </a:solidFill>
                <a:latin typeface="Calibri"/>
                <a:ea typeface="+mn-lt"/>
                <a:cs typeface="Calibri"/>
              </a:rPr>
              <a:t>The above graph is a Heatmap and it is used to see the correlation between columns of a dataset where we can use a darker color for columns having a high correlation. We can see there are multiple parameters which are highly correlated.</a:t>
            </a:r>
            <a:endParaRPr lang="en-US" dirty="0"/>
          </a:p>
        </p:txBody>
      </p:sp>
      <p:pic>
        <p:nvPicPr>
          <p:cNvPr id="6" name="Picture 5" descr="A chart of different shades of brown and green&#10;&#10;Description automatically generated">
            <a:extLst>
              <a:ext uri="{FF2B5EF4-FFF2-40B4-BE49-F238E27FC236}">
                <a16:creationId xmlns:a16="http://schemas.microsoft.com/office/drawing/2014/main" xmlns="" id="{A7069A81-ECA3-3E6A-C086-46949C3E1A72}"/>
              </a:ext>
            </a:extLst>
          </p:cNvPr>
          <p:cNvPicPr>
            <a:picLocks noChangeAspect="1"/>
          </p:cNvPicPr>
          <p:nvPr/>
        </p:nvPicPr>
        <p:blipFill>
          <a:blip r:embed="rId2" cstate="print"/>
          <a:stretch>
            <a:fillRect/>
          </a:stretch>
        </p:blipFill>
        <p:spPr>
          <a:xfrm>
            <a:off x="1855577" y="974425"/>
            <a:ext cx="8322694" cy="4219036"/>
          </a:xfrm>
          <a:prstGeom prst="rect">
            <a:avLst/>
          </a:prstGeom>
        </p:spPr>
      </p:pic>
    </p:spTree>
    <p:extLst>
      <p:ext uri="{BB962C8B-B14F-4D97-AF65-F5344CB8AC3E}">
        <p14:creationId xmlns:p14="http://schemas.microsoft.com/office/powerpoint/2010/main" xmlns="" val="301279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6DD6C-6B61-877D-3D4C-EA82B8D357A2}"/>
              </a:ext>
            </a:extLst>
          </p:cNvPr>
          <p:cNvSpPr>
            <a:spLocks noGrp="1"/>
          </p:cNvSpPr>
          <p:nvPr>
            <p:ph type="title"/>
          </p:nvPr>
        </p:nvSpPr>
        <p:spPr>
          <a:xfrm>
            <a:off x="1541820" y="513272"/>
            <a:ext cx="4555318" cy="746185"/>
          </a:xfrm>
        </p:spPr>
        <p:txBody>
          <a:bodyPr>
            <a:normAutofit/>
          </a:bodyPr>
          <a:lstStyle/>
          <a:p>
            <a:r>
              <a:rPr lang="en-US" sz="3200" b="1" dirty="0">
                <a:solidFill>
                  <a:schemeClr val="accent1">
                    <a:lumMod val="75000"/>
                  </a:schemeClr>
                </a:solidFill>
                <a:latin typeface="Calibri"/>
                <a:cs typeface="Calibri"/>
              </a:rPr>
              <a:t>MODEL EVALUATION</a:t>
            </a:r>
          </a:p>
        </p:txBody>
      </p:sp>
      <p:sp>
        <p:nvSpPr>
          <p:cNvPr id="3" name="TextBox 2">
            <a:extLst>
              <a:ext uri="{FF2B5EF4-FFF2-40B4-BE49-F238E27FC236}">
                <a16:creationId xmlns:a16="http://schemas.microsoft.com/office/drawing/2014/main" xmlns="" id="{8DB868F1-F036-B59D-8A75-5B39A0A4DADD}"/>
              </a:ext>
            </a:extLst>
          </p:cNvPr>
          <p:cNvSpPr txBox="1"/>
          <p:nvPr/>
        </p:nvSpPr>
        <p:spPr>
          <a:xfrm>
            <a:off x="1762494" y="1597296"/>
            <a:ext cx="9487647"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000" dirty="0"/>
              <a:t>After the Exploratory Data analysis, we need to apply the Machine learning algorithm to find the accuracy and the precision score of the model.</a:t>
            </a:r>
          </a:p>
          <a:p>
            <a:pPr marL="285750" indent="-285750" algn="just">
              <a:buFont typeface="Wingdings"/>
              <a:buChar char="Ø"/>
            </a:pPr>
            <a:r>
              <a:rPr lang="en-US" sz="2000" dirty="0"/>
              <a:t>In this project, we have the classification model and we have used the Logistic Regression </a:t>
            </a:r>
            <a:r>
              <a:rPr lang="en-US" sz="2000" dirty="0" smtClean="0"/>
              <a:t>model and Decision Tree </a:t>
            </a:r>
            <a:r>
              <a:rPr lang="en-US" sz="2000" dirty="0"/>
              <a:t>to evaluate the data.</a:t>
            </a:r>
          </a:p>
          <a:p>
            <a:pPr marL="285750" indent="-285750" algn="just">
              <a:buFont typeface="Wingdings"/>
              <a:buChar char="Ø"/>
            </a:pPr>
            <a:r>
              <a:rPr lang="en-US" sz="2000" dirty="0"/>
              <a:t>Logistic Regression algorithm is a Supervised ML algorithm that is useful to predict binary or categorical value such as, Yes or No, True or False, Etc.</a:t>
            </a:r>
          </a:p>
          <a:p>
            <a:pPr marL="285750" indent="-285750" algn="just">
              <a:buFont typeface="Wingdings"/>
              <a:buChar char="Ø"/>
            </a:pPr>
            <a:r>
              <a:rPr lang="en-US" sz="2000" dirty="0"/>
              <a:t>We have </a:t>
            </a:r>
            <a:r>
              <a:rPr lang="en-US" sz="2000" dirty="0" smtClean="0"/>
              <a:t>also used</a:t>
            </a:r>
            <a:r>
              <a:rPr lang="en-US" sz="2000" dirty="0"/>
              <a:t> </a:t>
            </a:r>
            <a:r>
              <a:rPr lang="en-US" sz="2000" dirty="0">
                <a:solidFill>
                  <a:srgbClr val="000000"/>
                </a:solidFill>
                <a:ea typeface="+mn-lt"/>
                <a:cs typeface="+mn-lt"/>
              </a:rPr>
              <a:t> </a:t>
            </a:r>
            <a:r>
              <a:rPr lang="en-US" sz="2000" dirty="0" smtClean="0">
                <a:solidFill>
                  <a:srgbClr val="000000"/>
                </a:solidFill>
                <a:ea typeface="+mn-lt"/>
                <a:cs typeface="+mn-lt"/>
              </a:rPr>
              <a:t>Decision Tree which </a:t>
            </a:r>
            <a:r>
              <a:rPr lang="en-US" sz="2000" dirty="0">
                <a:solidFill>
                  <a:srgbClr val="000000"/>
                </a:solidFill>
                <a:ea typeface="+mn-lt"/>
                <a:cs typeface="+mn-lt"/>
              </a:rPr>
              <a:t>creates a set of </a:t>
            </a:r>
            <a:r>
              <a:rPr lang="en-US" sz="2000" dirty="0" smtClean="0">
                <a:solidFill>
                  <a:srgbClr val="000000"/>
                </a:solidFill>
                <a:ea typeface="+mn-lt"/>
                <a:cs typeface="+mn-lt"/>
              </a:rPr>
              <a:t>flow charts from </a:t>
            </a:r>
            <a:r>
              <a:rPr lang="en-US" sz="2000" dirty="0">
                <a:solidFill>
                  <a:srgbClr val="000000"/>
                </a:solidFill>
                <a:ea typeface="+mn-lt"/>
                <a:cs typeface="+mn-lt"/>
              </a:rPr>
              <a:t>a randomly selected subset of the training set. Then, it collects the votes from different decision trees to decide the final prediction</a:t>
            </a:r>
            <a:r>
              <a:rPr lang="en-US" sz="2000" dirty="0" smtClean="0">
                <a:solidFill>
                  <a:srgbClr val="000000"/>
                </a:solidFill>
                <a:ea typeface="+mn-lt"/>
                <a:cs typeface="+mn-lt"/>
              </a:rPr>
              <a:t>.</a:t>
            </a:r>
          </a:p>
          <a:p>
            <a:pPr marL="285750" indent="-285750" algn="just">
              <a:buFont typeface="Wingdings"/>
              <a:buChar char="Ø"/>
            </a:pPr>
            <a:r>
              <a:rPr lang="en-US" sz="2000" dirty="0" smtClean="0">
                <a:solidFill>
                  <a:srgbClr val="000000"/>
                </a:solidFill>
                <a:ea typeface="+mn-lt"/>
                <a:cs typeface="+mn-lt"/>
              </a:rPr>
              <a:t>Decision </a:t>
            </a:r>
            <a:r>
              <a:rPr lang="en-US" sz="2000" dirty="0" smtClean="0">
                <a:solidFill>
                  <a:srgbClr val="000000"/>
                </a:solidFill>
                <a:ea typeface="+mn-lt"/>
                <a:cs typeface="+mn-lt"/>
              </a:rPr>
              <a:t>Tree is also a Supervised Machine learning </a:t>
            </a:r>
            <a:r>
              <a:rPr lang="en-US" sz="2000" dirty="0" smtClean="0">
                <a:solidFill>
                  <a:srgbClr val="000000"/>
                </a:solidFill>
                <a:ea typeface="+mn-lt"/>
                <a:cs typeface="+mn-lt"/>
              </a:rPr>
              <a:t> </a:t>
            </a:r>
            <a:r>
              <a:rPr lang="en-US" sz="2000" dirty="0" smtClean="0">
                <a:solidFill>
                  <a:srgbClr val="000000"/>
                </a:solidFill>
                <a:ea typeface="+mn-lt"/>
                <a:cs typeface="+mn-lt"/>
              </a:rPr>
              <a:t>algorithm, used for </a:t>
            </a:r>
            <a:r>
              <a:rPr lang="en-US" sz="2000" dirty="0" smtClean="0"/>
              <a:t>both classification and regression tasks.</a:t>
            </a:r>
            <a:endParaRPr lang="en-US" sz="2000" dirty="0">
              <a:solidFill>
                <a:srgbClr val="000000"/>
              </a:solidFill>
              <a:ea typeface="+mn-lt"/>
              <a:cs typeface="+mn-lt"/>
            </a:endParaRPr>
          </a:p>
          <a:p>
            <a:endParaRPr lang="en-US" sz="2000" dirty="0">
              <a:solidFill>
                <a:srgbClr val="000000"/>
              </a:solidFill>
            </a:endParaRPr>
          </a:p>
        </p:txBody>
      </p:sp>
    </p:spTree>
    <p:extLst>
      <p:ext uri="{BB962C8B-B14F-4D97-AF65-F5344CB8AC3E}">
        <p14:creationId xmlns:p14="http://schemas.microsoft.com/office/powerpoint/2010/main" xmlns="" val="14561092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5E4E1A72-C435-E5ED-E4BB-3C890169CA72}"/>
              </a:ext>
            </a:extLst>
          </p:cNvPr>
          <p:cNvGraphicFramePr>
            <a:graphicFrameLocks noGrp="1"/>
          </p:cNvGraphicFramePr>
          <p:nvPr>
            <p:extLst>
              <p:ext uri="{D42A27DB-BD31-4B8C-83A1-F6EECF244321}">
                <p14:modId xmlns:p14="http://schemas.microsoft.com/office/powerpoint/2010/main" xmlns="" val="2569839639"/>
              </p:ext>
            </p:extLst>
          </p:nvPr>
        </p:nvGraphicFramePr>
        <p:xfrm>
          <a:off x="1983555" y="3991082"/>
          <a:ext cx="9289495" cy="2346960"/>
        </p:xfrm>
        <a:graphic>
          <a:graphicData uri="http://schemas.openxmlformats.org/drawingml/2006/table">
            <a:tbl>
              <a:tblPr firstRow="1" bandRow="1">
                <a:tableStyleId>{5C22544A-7EE6-4342-B048-85BDC9FD1C3A}</a:tableStyleId>
              </a:tblPr>
              <a:tblGrid>
                <a:gridCol w="1857899">
                  <a:extLst>
                    <a:ext uri="{9D8B030D-6E8A-4147-A177-3AD203B41FA5}">
                      <a16:colId xmlns:a16="http://schemas.microsoft.com/office/drawing/2014/main" xmlns="" val="1592895955"/>
                    </a:ext>
                  </a:extLst>
                </a:gridCol>
                <a:gridCol w="1857899">
                  <a:extLst>
                    <a:ext uri="{9D8B030D-6E8A-4147-A177-3AD203B41FA5}">
                      <a16:colId xmlns:a16="http://schemas.microsoft.com/office/drawing/2014/main" xmlns="" val="175265153"/>
                    </a:ext>
                  </a:extLst>
                </a:gridCol>
                <a:gridCol w="1857899">
                  <a:extLst>
                    <a:ext uri="{9D8B030D-6E8A-4147-A177-3AD203B41FA5}">
                      <a16:colId xmlns:a16="http://schemas.microsoft.com/office/drawing/2014/main" xmlns="" val="258580309"/>
                    </a:ext>
                  </a:extLst>
                </a:gridCol>
                <a:gridCol w="1857899">
                  <a:extLst>
                    <a:ext uri="{9D8B030D-6E8A-4147-A177-3AD203B41FA5}">
                      <a16:colId xmlns:a16="http://schemas.microsoft.com/office/drawing/2014/main" xmlns="" val="2933426816"/>
                    </a:ext>
                  </a:extLst>
                </a:gridCol>
                <a:gridCol w="1857899">
                  <a:extLst>
                    <a:ext uri="{9D8B030D-6E8A-4147-A177-3AD203B41FA5}">
                      <a16:colId xmlns:a16="http://schemas.microsoft.com/office/drawing/2014/main" xmlns="" val="298263421"/>
                    </a:ext>
                  </a:extLst>
                </a:gridCol>
              </a:tblGrid>
              <a:tr h="343509">
                <a:tc>
                  <a:txBody>
                    <a:bodyPr/>
                    <a:lstStyle/>
                    <a:p>
                      <a:endParaRPr lang="en-US" dirty="0"/>
                    </a:p>
                  </a:txBody>
                  <a:tcPr/>
                </a:tc>
                <a:tc>
                  <a:txBody>
                    <a:bodyPr/>
                    <a:lstStyle/>
                    <a:p>
                      <a:pPr lvl="0">
                        <a:buNone/>
                      </a:pPr>
                      <a:r>
                        <a:rPr lang="en-US" sz="1800" b="1" i="0" u="none" strike="noStrike" noProof="0" dirty="0">
                          <a:solidFill>
                            <a:srgbClr val="FFFFFF"/>
                          </a:solidFill>
                          <a:latin typeface="Corbel"/>
                        </a:rPr>
                        <a:t>Precision</a:t>
                      </a:r>
                      <a:endParaRPr lang="en-US" dirty="0"/>
                    </a:p>
                  </a:txBody>
                  <a:tcPr/>
                </a:tc>
                <a:tc>
                  <a:txBody>
                    <a:bodyPr/>
                    <a:lstStyle/>
                    <a:p>
                      <a:r>
                        <a:rPr lang="en-US" dirty="0"/>
                        <a:t>Recall</a:t>
                      </a:r>
                    </a:p>
                  </a:txBody>
                  <a:tcPr/>
                </a:tc>
                <a:tc>
                  <a:txBody>
                    <a:bodyPr/>
                    <a:lstStyle/>
                    <a:p>
                      <a:r>
                        <a:rPr lang="en-US" dirty="0"/>
                        <a:t>F1 Score</a:t>
                      </a:r>
                    </a:p>
                  </a:txBody>
                  <a:tcPr/>
                </a:tc>
                <a:tc>
                  <a:txBody>
                    <a:bodyPr/>
                    <a:lstStyle/>
                    <a:p>
                      <a:r>
                        <a:rPr lang="en-US" dirty="0"/>
                        <a:t>Support</a:t>
                      </a:r>
                    </a:p>
                  </a:txBody>
                  <a:tcPr/>
                </a:tc>
                <a:extLst>
                  <a:ext uri="{0D108BD9-81ED-4DB2-BD59-A6C34878D82A}">
                    <a16:rowId xmlns:a16="http://schemas.microsoft.com/office/drawing/2014/main" xmlns="" val="704497403"/>
                  </a:ext>
                </a:extLst>
              </a:tr>
              <a:tr h="339347">
                <a:tc>
                  <a:txBody>
                    <a:bodyPr/>
                    <a:lstStyle/>
                    <a:p>
                      <a:r>
                        <a:rPr lang="en-US" dirty="0"/>
                        <a:t>0</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209497</a:t>
                      </a:r>
                      <a:endParaRPr lang="en-US" sz="1600"/>
                    </a:p>
                  </a:txBody>
                  <a:tcPr/>
                </a:tc>
                <a:extLst>
                  <a:ext uri="{0D108BD9-81ED-4DB2-BD59-A6C34878D82A}">
                    <a16:rowId xmlns:a16="http://schemas.microsoft.com/office/drawing/2014/main" xmlns="" val="3232095715"/>
                  </a:ext>
                </a:extLst>
              </a:tr>
              <a:tr h="352921">
                <a:tc>
                  <a:txBody>
                    <a:bodyPr/>
                    <a:lstStyle/>
                    <a:p>
                      <a:r>
                        <a:rPr lang="en-US" dirty="0"/>
                        <a:t>1</a:t>
                      </a:r>
                    </a:p>
                  </a:txBody>
                  <a:tcPr/>
                </a:tc>
                <a:tc>
                  <a:txBody>
                    <a:bodyPr/>
                    <a:lstStyle/>
                    <a:p>
                      <a:pPr lvl="0">
                        <a:buNone/>
                      </a:pPr>
                      <a:r>
                        <a:rPr lang="en-US" sz="1600" b="0" i="0" u="none" strike="noStrike" noProof="0" dirty="0" smtClean="0">
                          <a:solidFill>
                            <a:srgbClr val="000000"/>
                          </a:solidFill>
                          <a:latin typeface="Consolas"/>
                        </a:rPr>
                        <a:t>0.85</a:t>
                      </a:r>
                      <a:r>
                        <a:rPr lang="en-US" sz="1600" b="0" i="0" u="none" strike="noStrike" noProof="0" dirty="0">
                          <a:solidFill>
                            <a:srgbClr val="000000"/>
                          </a:solidFill>
                          <a:latin typeface="Consolas"/>
                        </a:rPr>
                        <a:t>     </a:t>
                      </a:r>
                    </a:p>
                  </a:txBody>
                  <a:tcPr/>
                </a:tc>
                <a:tc>
                  <a:txBody>
                    <a:bodyPr/>
                    <a:lstStyle/>
                    <a:p>
                      <a:pPr lvl="0">
                        <a:buNone/>
                      </a:pPr>
                      <a:r>
                        <a:rPr lang="en-US" sz="1600" b="0" i="0" u="none" strike="noStrike" noProof="0" dirty="0" smtClean="0">
                          <a:solidFill>
                            <a:srgbClr val="000000"/>
                          </a:solidFill>
                          <a:latin typeface="Consolas"/>
                        </a:rPr>
                        <a:t>0.86</a:t>
                      </a:r>
                      <a:r>
                        <a:rPr lang="en-US" sz="1600" b="0" i="0" u="none" strike="noStrike" noProof="0" dirty="0">
                          <a:solidFill>
                            <a:srgbClr val="000000"/>
                          </a:solidFill>
                          <a:latin typeface="Consolas"/>
                        </a:rPr>
                        <a:t>     </a:t>
                      </a:r>
                    </a:p>
                  </a:txBody>
                  <a:tcPr/>
                </a:tc>
                <a:tc>
                  <a:txBody>
                    <a:bodyPr/>
                    <a:lstStyle/>
                    <a:p>
                      <a:pPr lvl="0">
                        <a:buNone/>
                      </a:pPr>
                      <a:r>
                        <a:rPr lang="en-US" sz="1600" b="0" i="0" u="none" strike="noStrike" noProof="0" dirty="0" smtClean="0">
                          <a:solidFill>
                            <a:srgbClr val="000000"/>
                          </a:solidFill>
                          <a:latin typeface="Consolas"/>
                        </a:rPr>
                        <a:t>0.86</a:t>
                      </a:r>
                      <a:r>
                        <a:rPr lang="en-US" sz="1600" b="0" i="0" u="none" strike="noStrike" noProof="0" dirty="0">
                          <a:solidFill>
                            <a:srgbClr val="000000"/>
                          </a:solidFill>
                          <a:latin typeface="Consolas"/>
                        </a:rPr>
                        <a:t> </a:t>
                      </a:r>
                      <a:endParaRPr lang="en-US" sz="1600" dirty="0"/>
                    </a:p>
                  </a:txBody>
                  <a:tcPr/>
                </a:tc>
                <a:tc>
                  <a:txBody>
                    <a:bodyPr/>
                    <a:lstStyle/>
                    <a:p>
                      <a:pPr lvl="0">
                        <a:buNone/>
                      </a:pPr>
                      <a:r>
                        <a:rPr lang="en-US" sz="1600" b="0" i="0" u="none" strike="noStrike" noProof="0" dirty="0">
                          <a:solidFill>
                            <a:srgbClr val="000000"/>
                          </a:solidFill>
                          <a:latin typeface="Consolas"/>
                        </a:rPr>
                        <a:t>218</a:t>
                      </a:r>
                      <a:endParaRPr lang="en-US" sz="1600"/>
                    </a:p>
                  </a:txBody>
                  <a:tcPr/>
                </a:tc>
                <a:extLst>
                  <a:ext uri="{0D108BD9-81ED-4DB2-BD59-A6C34878D82A}">
                    <a16:rowId xmlns:a16="http://schemas.microsoft.com/office/drawing/2014/main" xmlns="" val="2229846243"/>
                  </a:ext>
                </a:extLst>
              </a:tr>
              <a:tr h="479973">
                <a:tc>
                  <a:txBody>
                    <a:bodyPr/>
                    <a:lstStyle/>
                    <a:p>
                      <a:r>
                        <a:rPr lang="en-US" dirty="0"/>
                        <a:t>Accuracy</a:t>
                      </a:r>
                    </a:p>
                  </a:txBody>
                  <a:tcPr/>
                </a:tc>
                <a:tc>
                  <a:txBody>
                    <a:bodyPr/>
                    <a:lstStyle/>
                    <a:p>
                      <a:endParaRPr lang="en-US" sz="2800" dirty="0"/>
                    </a:p>
                  </a:txBody>
                  <a:tcPr/>
                </a:tc>
                <a:tc>
                  <a:txBody>
                    <a:bodyPr/>
                    <a:lstStyle/>
                    <a:p>
                      <a:endParaRPr lang="en-US" sz="2800" dirty="0"/>
                    </a:p>
                  </a:txBody>
                  <a:tcPr/>
                </a:tc>
                <a:tc>
                  <a:txBody>
                    <a:bodyPr/>
                    <a:lstStyle/>
                    <a:p>
                      <a:pPr lvl="0">
                        <a:buNone/>
                      </a:pPr>
                      <a:r>
                        <a:rPr lang="en-US" sz="1600" b="0" i="0" u="none" strike="noStrike" noProof="0" dirty="0">
                          <a:solidFill>
                            <a:srgbClr val="000000"/>
                          </a:solidFill>
                          <a:latin typeface="Consolas"/>
                        </a:rPr>
                        <a:t>1.00   </a:t>
                      </a:r>
                      <a:endParaRPr lang="en-US" sz="1600"/>
                    </a:p>
                  </a:txBody>
                  <a:tcPr/>
                </a:tc>
                <a:tc>
                  <a:txBody>
                    <a:bodyPr/>
                    <a:lstStyle/>
                    <a:p>
                      <a:pPr lvl="0">
                        <a:buNone/>
                      </a:pPr>
                      <a:r>
                        <a:rPr lang="en-US" sz="1600" b="0" i="0" u="none" strike="noStrike" noProof="0" dirty="0">
                          <a:solidFill>
                            <a:srgbClr val="000000"/>
                          </a:solidFill>
                          <a:latin typeface="Consolas"/>
                        </a:rPr>
                        <a:t>209715</a:t>
                      </a:r>
                      <a:endParaRPr lang="en-US" sz="1600"/>
                    </a:p>
                  </a:txBody>
                  <a:tcPr/>
                </a:tc>
                <a:extLst>
                  <a:ext uri="{0D108BD9-81ED-4DB2-BD59-A6C34878D82A}">
                    <a16:rowId xmlns:a16="http://schemas.microsoft.com/office/drawing/2014/main" xmlns="" val="2854908841"/>
                  </a:ext>
                </a:extLst>
              </a:tr>
              <a:tr h="343510">
                <a:tc>
                  <a:txBody>
                    <a:bodyPr/>
                    <a:lstStyle/>
                    <a:p>
                      <a:r>
                        <a:rPr lang="en-US" dirty="0"/>
                        <a:t>Macro Avg.</a:t>
                      </a:r>
                    </a:p>
                  </a:txBody>
                  <a:tcPr/>
                </a:tc>
                <a:tc>
                  <a:txBody>
                    <a:bodyPr/>
                    <a:lstStyle/>
                    <a:p>
                      <a:pPr lvl="0">
                        <a:buNone/>
                      </a:pPr>
                      <a:r>
                        <a:rPr lang="en-US" sz="1600" b="0" i="0" u="none" strike="noStrike" noProof="0" dirty="0" smtClean="0">
                          <a:solidFill>
                            <a:srgbClr val="000000"/>
                          </a:solidFill>
                          <a:latin typeface="Consolas"/>
                        </a:rPr>
                        <a:t>0.93</a:t>
                      </a:r>
                      <a:r>
                        <a:rPr lang="en-US" sz="1600" b="0" i="0" u="none" strike="noStrike" noProof="0" dirty="0">
                          <a:solidFill>
                            <a:srgbClr val="000000"/>
                          </a:solidFill>
                          <a:latin typeface="Consolas"/>
                        </a:rPr>
                        <a:t>     </a:t>
                      </a:r>
                    </a:p>
                  </a:txBody>
                  <a:tcPr/>
                </a:tc>
                <a:tc>
                  <a:txBody>
                    <a:bodyPr/>
                    <a:lstStyle/>
                    <a:p>
                      <a:pPr lvl="0">
                        <a:buNone/>
                      </a:pPr>
                      <a:r>
                        <a:rPr lang="en-US" sz="1600" b="0" i="0" u="none" strike="noStrike" noProof="0" dirty="0" smtClean="0">
                          <a:solidFill>
                            <a:srgbClr val="000000"/>
                          </a:solidFill>
                          <a:latin typeface="Consolas"/>
                        </a:rPr>
                        <a:t>0.93</a:t>
                      </a:r>
                      <a:r>
                        <a:rPr lang="en-US" sz="1600" b="0" i="0" u="none" strike="noStrike" noProof="0" dirty="0">
                          <a:solidFill>
                            <a:srgbClr val="000000"/>
                          </a:solidFill>
                          <a:latin typeface="Consolas"/>
                        </a:rPr>
                        <a:t> </a:t>
                      </a:r>
                    </a:p>
                  </a:txBody>
                  <a:tcPr/>
                </a:tc>
                <a:tc>
                  <a:txBody>
                    <a:bodyPr/>
                    <a:lstStyle/>
                    <a:p>
                      <a:pPr lvl="0">
                        <a:buNone/>
                      </a:pPr>
                      <a:r>
                        <a:rPr lang="en-US" sz="1600" b="0" i="0" u="none" strike="noStrike" noProof="0" dirty="0" smtClean="0">
                          <a:solidFill>
                            <a:srgbClr val="000000"/>
                          </a:solidFill>
                          <a:latin typeface="Consolas"/>
                        </a:rPr>
                        <a:t>0.93</a:t>
                      </a:r>
                      <a:r>
                        <a:rPr lang="en-US" sz="1600" b="0" i="0" u="none" strike="noStrike" noProof="0" dirty="0">
                          <a:solidFill>
                            <a:srgbClr val="000000"/>
                          </a:solidFill>
                          <a:latin typeface="Consolas"/>
                        </a:rPr>
                        <a:t> </a:t>
                      </a:r>
                      <a:endParaRPr lang="en-US" sz="1600" dirty="0"/>
                    </a:p>
                  </a:txBody>
                  <a:tcPr/>
                </a:tc>
                <a:tc>
                  <a:txBody>
                    <a:bodyPr/>
                    <a:lstStyle/>
                    <a:p>
                      <a:pPr lvl="0">
                        <a:buNone/>
                      </a:pPr>
                      <a:r>
                        <a:rPr lang="en-US" sz="1600" b="0" i="0" u="none" strike="noStrike" noProof="0" dirty="0">
                          <a:solidFill>
                            <a:srgbClr val="000000"/>
                          </a:solidFill>
                          <a:latin typeface="Consolas"/>
                        </a:rPr>
                        <a:t>209715</a:t>
                      </a:r>
                      <a:endParaRPr lang="en-US" sz="1600"/>
                    </a:p>
                  </a:txBody>
                  <a:tcPr/>
                </a:tc>
                <a:extLst>
                  <a:ext uri="{0D108BD9-81ED-4DB2-BD59-A6C34878D82A}">
                    <a16:rowId xmlns:a16="http://schemas.microsoft.com/office/drawing/2014/main" xmlns="" val="3638727638"/>
                  </a:ext>
                </a:extLst>
              </a:tr>
              <a:tr h="343510">
                <a:tc>
                  <a:txBody>
                    <a:bodyPr/>
                    <a:lstStyle/>
                    <a:p>
                      <a:r>
                        <a:rPr lang="en-US" dirty="0"/>
                        <a:t>Weighted Avg.</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209715</a:t>
                      </a:r>
                      <a:endParaRPr lang="en-US" sz="1600" dirty="0"/>
                    </a:p>
                  </a:txBody>
                  <a:tcPr/>
                </a:tc>
                <a:extLst>
                  <a:ext uri="{0D108BD9-81ED-4DB2-BD59-A6C34878D82A}">
                    <a16:rowId xmlns:a16="http://schemas.microsoft.com/office/drawing/2014/main" xmlns="" val="2008958210"/>
                  </a:ext>
                </a:extLst>
              </a:tr>
            </a:tbl>
          </a:graphicData>
        </a:graphic>
      </p:graphicFrame>
      <p:graphicFrame>
        <p:nvGraphicFramePr>
          <p:cNvPr id="3" name="Table 2">
            <a:extLst>
              <a:ext uri="{FF2B5EF4-FFF2-40B4-BE49-F238E27FC236}">
                <a16:creationId xmlns:a16="http://schemas.microsoft.com/office/drawing/2014/main" xmlns="" id="{5E4E1A72-C435-E5ED-E4BB-3C890169CA72}"/>
              </a:ext>
            </a:extLst>
          </p:cNvPr>
          <p:cNvGraphicFramePr>
            <a:graphicFrameLocks noGrp="1"/>
          </p:cNvGraphicFramePr>
          <p:nvPr>
            <p:extLst>
              <p:ext uri="{D42A27DB-BD31-4B8C-83A1-F6EECF244321}">
                <p14:modId xmlns:p14="http://schemas.microsoft.com/office/powerpoint/2010/main" xmlns="" val="2569839639"/>
              </p:ext>
            </p:extLst>
          </p:nvPr>
        </p:nvGraphicFramePr>
        <p:xfrm>
          <a:off x="1924336" y="889271"/>
          <a:ext cx="9307770" cy="2378025"/>
        </p:xfrm>
        <a:graphic>
          <a:graphicData uri="http://schemas.openxmlformats.org/drawingml/2006/table">
            <a:tbl>
              <a:tblPr firstRow="1" bandRow="1">
                <a:tableStyleId>{5C22544A-7EE6-4342-B048-85BDC9FD1C3A}</a:tableStyleId>
              </a:tblPr>
              <a:tblGrid>
                <a:gridCol w="1861554">
                  <a:extLst>
                    <a:ext uri="{9D8B030D-6E8A-4147-A177-3AD203B41FA5}">
                      <a16:colId xmlns:a16="http://schemas.microsoft.com/office/drawing/2014/main" xmlns="" val="1592895955"/>
                    </a:ext>
                  </a:extLst>
                </a:gridCol>
                <a:gridCol w="1861554">
                  <a:extLst>
                    <a:ext uri="{9D8B030D-6E8A-4147-A177-3AD203B41FA5}">
                      <a16:colId xmlns:a16="http://schemas.microsoft.com/office/drawing/2014/main" xmlns="" val="175265153"/>
                    </a:ext>
                  </a:extLst>
                </a:gridCol>
                <a:gridCol w="1861554">
                  <a:extLst>
                    <a:ext uri="{9D8B030D-6E8A-4147-A177-3AD203B41FA5}">
                      <a16:colId xmlns:a16="http://schemas.microsoft.com/office/drawing/2014/main" xmlns="" val="258580309"/>
                    </a:ext>
                  </a:extLst>
                </a:gridCol>
                <a:gridCol w="1861554">
                  <a:extLst>
                    <a:ext uri="{9D8B030D-6E8A-4147-A177-3AD203B41FA5}">
                      <a16:colId xmlns:a16="http://schemas.microsoft.com/office/drawing/2014/main" xmlns="" val="2933426816"/>
                    </a:ext>
                  </a:extLst>
                </a:gridCol>
                <a:gridCol w="1861554">
                  <a:extLst>
                    <a:ext uri="{9D8B030D-6E8A-4147-A177-3AD203B41FA5}">
                      <a16:colId xmlns:a16="http://schemas.microsoft.com/office/drawing/2014/main" xmlns="" val="298263421"/>
                    </a:ext>
                  </a:extLst>
                </a:gridCol>
              </a:tblGrid>
              <a:tr h="370839">
                <a:tc>
                  <a:txBody>
                    <a:bodyPr/>
                    <a:lstStyle/>
                    <a:p>
                      <a:endParaRPr lang="en-US" dirty="0"/>
                    </a:p>
                  </a:txBody>
                  <a:tcPr/>
                </a:tc>
                <a:tc>
                  <a:txBody>
                    <a:bodyPr/>
                    <a:lstStyle/>
                    <a:p>
                      <a:pPr lvl="0">
                        <a:buNone/>
                      </a:pPr>
                      <a:r>
                        <a:rPr lang="en-US" sz="1800" b="1" i="0" u="none" strike="noStrike" noProof="0" dirty="0">
                          <a:solidFill>
                            <a:srgbClr val="FFFFFF"/>
                          </a:solidFill>
                          <a:latin typeface="Corbel"/>
                        </a:rPr>
                        <a:t>Precision</a:t>
                      </a:r>
                      <a:endParaRPr lang="en-US" dirty="0"/>
                    </a:p>
                  </a:txBody>
                  <a:tcPr/>
                </a:tc>
                <a:tc>
                  <a:txBody>
                    <a:bodyPr/>
                    <a:lstStyle/>
                    <a:p>
                      <a:r>
                        <a:rPr lang="en-US" dirty="0"/>
                        <a:t>Recall</a:t>
                      </a:r>
                    </a:p>
                  </a:txBody>
                  <a:tcPr/>
                </a:tc>
                <a:tc>
                  <a:txBody>
                    <a:bodyPr/>
                    <a:lstStyle/>
                    <a:p>
                      <a:r>
                        <a:rPr lang="en-US" dirty="0"/>
                        <a:t>F1 Score</a:t>
                      </a:r>
                    </a:p>
                  </a:txBody>
                  <a:tcPr/>
                </a:tc>
                <a:tc>
                  <a:txBody>
                    <a:bodyPr/>
                    <a:lstStyle/>
                    <a:p>
                      <a:r>
                        <a:rPr lang="en-US" dirty="0"/>
                        <a:t>Support</a:t>
                      </a:r>
                    </a:p>
                  </a:txBody>
                  <a:tcPr/>
                </a:tc>
                <a:extLst>
                  <a:ext uri="{0D108BD9-81ED-4DB2-BD59-A6C34878D82A}">
                    <a16:rowId xmlns:a16="http://schemas.microsoft.com/office/drawing/2014/main" xmlns="" val="704497403"/>
                  </a:ext>
                </a:extLst>
              </a:tr>
              <a:tr h="366346">
                <a:tc>
                  <a:txBody>
                    <a:bodyPr/>
                    <a:lstStyle/>
                    <a:p>
                      <a:r>
                        <a:rPr lang="en-US" dirty="0"/>
                        <a:t>0</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209497</a:t>
                      </a:r>
                      <a:endParaRPr lang="en-US" sz="1600" dirty="0"/>
                    </a:p>
                  </a:txBody>
                  <a:tcPr/>
                </a:tc>
                <a:extLst>
                  <a:ext uri="{0D108BD9-81ED-4DB2-BD59-A6C34878D82A}">
                    <a16:rowId xmlns:a16="http://schemas.microsoft.com/office/drawing/2014/main" xmlns="" val="3232095715"/>
                  </a:ext>
                </a:extLst>
              </a:tr>
              <a:tr h="381000">
                <a:tc>
                  <a:txBody>
                    <a:bodyPr/>
                    <a:lstStyle/>
                    <a:p>
                      <a:r>
                        <a:rPr lang="en-US" dirty="0"/>
                        <a:t>1</a:t>
                      </a:r>
                    </a:p>
                  </a:txBody>
                  <a:tcPr/>
                </a:tc>
                <a:tc>
                  <a:txBody>
                    <a:bodyPr/>
                    <a:lstStyle/>
                    <a:p>
                      <a:pPr lvl="0">
                        <a:buNone/>
                      </a:pPr>
                      <a:r>
                        <a:rPr lang="en-US" sz="1600" b="0" i="0" u="none" strike="noStrike" noProof="0" dirty="0">
                          <a:solidFill>
                            <a:srgbClr val="000000"/>
                          </a:solidFill>
                          <a:latin typeface="Consolas"/>
                        </a:rPr>
                        <a:t>0.51     </a:t>
                      </a:r>
                    </a:p>
                  </a:txBody>
                  <a:tcPr/>
                </a:tc>
                <a:tc>
                  <a:txBody>
                    <a:bodyPr/>
                    <a:lstStyle/>
                    <a:p>
                      <a:pPr lvl="0">
                        <a:buNone/>
                      </a:pPr>
                      <a:r>
                        <a:rPr lang="en-US" sz="1600" b="0" i="0" u="none" strike="noStrike" noProof="0" dirty="0">
                          <a:solidFill>
                            <a:srgbClr val="000000"/>
                          </a:solidFill>
                          <a:latin typeface="Consolas"/>
                        </a:rPr>
                        <a:t>0.39     </a:t>
                      </a:r>
                    </a:p>
                  </a:txBody>
                  <a:tcPr/>
                </a:tc>
                <a:tc>
                  <a:txBody>
                    <a:bodyPr/>
                    <a:lstStyle/>
                    <a:p>
                      <a:pPr lvl="0">
                        <a:buNone/>
                      </a:pPr>
                      <a:r>
                        <a:rPr lang="en-US" sz="1600" b="0" i="0" u="none" strike="noStrike" noProof="0" dirty="0">
                          <a:solidFill>
                            <a:srgbClr val="000000"/>
                          </a:solidFill>
                          <a:latin typeface="Consolas"/>
                        </a:rPr>
                        <a:t>0.44 </a:t>
                      </a:r>
                      <a:endParaRPr lang="en-US" sz="1600"/>
                    </a:p>
                  </a:txBody>
                  <a:tcPr/>
                </a:tc>
                <a:tc>
                  <a:txBody>
                    <a:bodyPr/>
                    <a:lstStyle/>
                    <a:p>
                      <a:pPr lvl="0">
                        <a:buNone/>
                      </a:pPr>
                      <a:r>
                        <a:rPr lang="en-US" sz="1600" b="0" i="0" u="none" strike="noStrike" noProof="0" dirty="0">
                          <a:solidFill>
                            <a:srgbClr val="000000"/>
                          </a:solidFill>
                          <a:latin typeface="Consolas"/>
                        </a:rPr>
                        <a:t>218</a:t>
                      </a:r>
                      <a:endParaRPr lang="en-US" sz="1600" dirty="0"/>
                    </a:p>
                  </a:txBody>
                  <a:tcPr/>
                </a:tc>
                <a:extLst>
                  <a:ext uri="{0D108BD9-81ED-4DB2-BD59-A6C34878D82A}">
                    <a16:rowId xmlns:a16="http://schemas.microsoft.com/office/drawing/2014/main" xmlns="" val="2229846243"/>
                  </a:ext>
                </a:extLst>
              </a:tr>
              <a:tr h="326311">
                <a:tc>
                  <a:txBody>
                    <a:bodyPr/>
                    <a:lstStyle/>
                    <a:p>
                      <a:r>
                        <a:rPr lang="en-US" dirty="0"/>
                        <a:t>Accuracy</a:t>
                      </a:r>
                    </a:p>
                  </a:txBody>
                  <a:tcPr/>
                </a:tc>
                <a:tc>
                  <a:txBody>
                    <a:bodyPr/>
                    <a:lstStyle/>
                    <a:p>
                      <a:endParaRPr lang="en-US" sz="2800" dirty="0"/>
                    </a:p>
                  </a:txBody>
                  <a:tcPr/>
                </a:tc>
                <a:tc>
                  <a:txBody>
                    <a:bodyPr/>
                    <a:lstStyle/>
                    <a:p>
                      <a:endParaRPr lang="en-US" sz="2800" dirty="0"/>
                    </a:p>
                  </a:txBody>
                  <a:tcPr/>
                </a:tc>
                <a:tc>
                  <a:txBody>
                    <a:bodyPr/>
                    <a:lstStyle/>
                    <a:p>
                      <a:pPr lvl="0">
                        <a:buNone/>
                      </a:pPr>
                      <a:r>
                        <a:rPr lang="en-US" sz="1600" b="0" i="0" u="none" strike="noStrike" noProof="0" dirty="0">
                          <a:solidFill>
                            <a:srgbClr val="000000"/>
                          </a:solidFill>
                          <a:latin typeface="Consolas"/>
                        </a:rPr>
                        <a:t>1.00   </a:t>
                      </a:r>
                      <a:endParaRPr lang="en-US" sz="1600"/>
                    </a:p>
                  </a:txBody>
                  <a:tcPr/>
                </a:tc>
                <a:tc>
                  <a:txBody>
                    <a:bodyPr/>
                    <a:lstStyle/>
                    <a:p>
                      <a:pPr lvl="0">
                        <a:buNone/>
                      </a:pPr>
                      <a:r>
                        <a:rPr lang="en-US" sz="1600" b="0" i="0" u="none" strike="noStrike" noProof="0" dirty="0">
                          <a:solidFill>
                            <a:srgbClr val="000000"/>
                          </a:solidFill>
                          <a:latin typeface="Consolas"/>
                        </a:rPr>
                        <a:t>209715</a:t>
                      </a:r>
                      <a:endParaRPr lang="en-US" sz="1600"/>
                    </a:p>
                  </a:txBody>
                  <a:tcPr/>
                </a:tc>
                <a:extLst>
                  <a:ext uri="{0D108BD9-81ED-4DB2-BD59-A6C34878D82A}">
                    <a16:rowId xmlns:a16="http://schemas.microsoft.com/office/drawing/2014/main" xmlns="" val="2854908841"/>
                  </a:ext>
                </a:extLst>
              </a:tr>
              <a:tr h="370840">
                <a:tc>
                  <a:txBody>
                    <a:bodyPr/>
                    <a:lstStyle/>
                    <a:p>
                      <a:r>
                        <a:rPr lang="en-US" dirty="0"/>
                        <a:t>Macro Avg.</a:t>
                      </a:r>
                    </a:p>
                  </a:txBody>
                  <a:tcPr/>
                </a:tc>
                <a:tc>
                  <a:txBody>
                    <a:bodyPr/>
                    <a:lstStyle/>
                    <a:p>
                      <a:pPr lvl="0">
                        <a:buNone/>
                      </a:pPr>
                      <a:r>
                        <a:rPr lang="en-US" sz="1600" b="0" i="0" u="none" strike="noStrike" noProof="0" dirty="0">
                          <a:solidFill>
                            <a:srgbClr val="000000"/>
                          </a:solidFill>
                          <a:latin typeface="Consolas"/>
                        </a:rPr>
                        <a:t>0.75     </a:t>
                      </a:r>
                    </a:p>
                  </a:txBody>
                  <a:tcPr/>
                </a:tc>
                <a:tc>
                  <a:txBody>
                    <a:bodyPr/>
                    <a:lstStyle/>
                    <a:p>
                      <a:pPr lvl="0">
                        <a:buNone/>
                      </a:pPr>
                      <a:r>
                        <a:rPr lang="en-US" sz="1600" b="0" i="0" u="none" strike="noStrike" noProof="0" dirty="0">
                          <a:solidFill>
                            <a:srgbClr val="000000"/>
                          </a:solidFill>
                          <a:latin typeface="Consolas"/>
                        </a:rPr>
                        <a:t>0.69 </a:t>
                      </a:r>
                    </a:p>
                  </a:txBody>
                  <a:tcPr/>
                </a:tc>
                <a:tc>
                  <a:txBody>
                    <a:bodyPr/>
                    <a:lstStyle/>
                    <a:p>
                      <a:pPr lvl="0">
                        <a:buNone/>
                      </a:pPr>
                      <a:r>
                        <a:rPr lang="en-US" sz="1600" b="0" i="0" u="none" strike="noStrike" noProof="0" dirty="0">
                          <a:solidFill>
                            <a:srgbClr val="000000"/>
                          </a:solidFill>
                          <a:latin typeface="Consolas"/>
                        </a:rPr>
                        <a:t>0.72 </a:t>
                      </a:r>
                      <a:endParaRPr lang="en-US" sz="1600" dirty="0"/>
                    </a:p>
                  </a:txBody>
                  <a:tcPr/>
                </a:tc>
                <a:tc>
                  <a:txBody>
                    <a:bodyPr/>
                    <a:lstStyle/>
                    <a:p>
                      <a:pPr lvl="0">
                        <a:buNone/>
                      </a:pPr>
                      <a:r>
                        <a:rPr lang="en-US" sz="1600" b="0" i="0" u="none" strike="noStrike" noProof="0" dirty="0">
                          <a:solidFill>
                            <a:srgbClr val="000000"/>
                          </a:solidFill>
                          <a:latin typeface="Consolas"/>
                        </a:rPr>
                        <a:t>209715</a:t>
                      </a:r>
                      <a:endParaRPr lang="en-US" sz="1600"/>
                    </a:p>
                  </a:txBody>
                  <a:tcPr/>
                </a:tc>
                <a:extLst>
                  <a:ext uri="{0D108BD9-81ED-4DB2-BD59-A6C34878D82A}">
                    <a16:rowId xmlns:a16="http://schemas.microsoft.com/office/drawing/2014/main" xmlns="" val="3638727638"/>
                  </a:ext>
                </a:extLst>
              </a:tr>
              <a:tr h="370840">
                <a:tc>
                  <a:txBody>
                    <a:bodyPr/>
                    <a:lstStyle/>
                    <a:p>
                      <a:r>
                        <a:rPr lang="en-US" dirty="0"/>
                        <a:t>Weighted Avg.</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1.00    </a:t>
                      </a:r>
                    </a:p>
                  </a:txBody>
                  <a:tcPr/>
                </a:tc>
                <a:tc>
                  <a:txBody>
                    <a:bodyPr/>
                    <a:lstStyle/>
                    <a:p>
                      <a:pPr lvl="0">
                        <a:buNone/>
                      </a:pPr>
                      <a:r>
                        <a:rPr lang="en-US" sz="1600" b="0" i="0" u="none" strike="noStrike" noProof="0" dirty="0">
                          <a:solidFill>
                            <a:srgbClr val="000000"/>
                          </a:solidFill>
                          <a:latin typeface="Consolas"/>
                        </a:rPr>
                        <a:t>209715</a:t>
                      </a:r>
                      <a:endParaRPr lang="en-US" sz="1600" dirty="0"/>
                    </a:p>
                  </a:txBody>
                  <a:tcPr/>
                </a:tc>
                <a:extLst>
                  <a:ext uri="{0D108BD9-81ED-4DB2-BD59-A6C34878D82A}">
                    <a16:rowId xmlns:a16="http://schemas.microsoft.com/office/drawing/2014/main" xmlns="" val="2008958210"/>
                  </a:ext>
                </a:extLst>
              </a:tr>
            </a:tbl>
          </a:graphicData>
        </a:graphic>
      </p:graphicFrame>
      <p:sp>
        <p:nvSpPr>
          <p:cNvPr id="6" name="TextBox 5"/>
          <p:cNvSpPr txBox="1"/>
          <p:nvPr/>
        </p:nvSpPr>
        <p:spPr>
          <a:xfrm>
            <a:off x="1897038" y="368490"/>
            <a:ext cx="5377218" cy="400110"/>
          </a:xfrm>
          <a:prstGeom prst="rect">
            <a:avLst/>
          </a:prstGeom>
          <a:noFill/>
        </p:spPr>
        <p:txBody>
          <a:bodyPr wrap="square" rtlCol="0">
            <a:spAutoFit/>
          </a:bodyPr>
          <a:lstStyle/>
          <a:p>
            <a:r>
              <a:rPr lang="en-US" sz="2000" b="1" dirty="0" smtClean="0"/>
              <a:t>Logistic Regression  Model Report </a:t>
            </a:r>
            <a:endParaRPr lang="en-US" sz="2000" b="1" dirty="0"/>
          </a:p>
        </p:txBody>
      </p:sp>
      <p:sp>
        <p:nvSpPr>
          <p:cNvPr id="7" name="TextBox 6"/>
          <p:cNvSpPr txBox="1"/>
          <p:nvPr/>
        </p:nvSpPr>
        <p:spPr>
          <a:xfrm>
            <a:off x="1965278" y="3493827"/>
            <a:ext cx="4408227" cy="400110"/>
          </a:xfrm>
          <a:prstGeom prst="rect">
            <a:avLst/>
          </a:prstGeom>
          <a:noFill/>
        </p:spPr>
        <p:txBody>
          <a:bodyPr wrap="square" rtlCol="0">
            <a:spAutoFit/>
          </a:bodyPr>
          <a:lstStyle/>
          <a:p>
            <a:r>
              <a:rPr lang="en-US" sz="2000" b="1" dirty="0" smtClean="0"/>
              <a:t>Decision Tree Model Report</a:t>
            </a:r>
            <a:endParaRPr lang="en-US" sz="2000" b="1"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324</Words>
  <Application>Microsoft Office PowerPoint</Application>
  <PresentationFormat>Custom</PresentationFormat>
  <Paragraphs>117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Online Payments Fraud Detection with Python</vt:lpstr>
      <vt:lpstr>TABLE OF CONTENTS</vt:lpstr>
      <vt:lpstr>INTRODUCTION</vt:lpstr>
      <vt:lpstr>DATASET DESCRIPTION</vt:lpstr>
      <vt:lpstr>Executive Summery</vt:lpstr>
      <vt:lpstr>Slide 6</vt:lpstr>
      <vt:lpstr>Slide 7</vt:lpstr>
      <vt:lpstr>MODEL EVALUATION</vt:lpstr>
      <vt:lpstr>Slide 9</vt:lpstr>
      <vt:lpstr>CONCLSION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476</cp:revision>
  <dcterms:created xsi:type="dcterms:W3CDTF">2024-01-10T11:37:18Z</dcterms:created>
  <dcterms:modified xsi:type="dcterms:W3CDTF">2024-02-06T11:17:16Z</dcterms:modified>
</cp:coreProperties>
</file>