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4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67" r:id="rId6"/>
    <p:sldId id="259" r:id="rId7"/>
    <p:sldId id="273" r:id="rId8"/>
    <p:sldId id="263" r:id="rId9"/>
    <p:sldId id="260" r:id="rId10"/>
    <p:sldId id="264" r:id="rId11"/>
    <p:sldId id="270" r:id="rId12"/>
    <p:sldId id="261" r:id="rId13"/>
    <p:sldId id="262" r:id="rId14"/>
    <p:sldId id="274" r:id="rId15"/>
    <p:sldId id="265" r:id="rId16"/>
    <p:sldId id="266" r:id="rId17"/>
    <p:sldId id="271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54F61-AF7D-4043-A72A-912043C5D589}" v="68" dt="2022-01-10T12:13:55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975" autoAdjust="0"/>
    <p:restoredTop sz="75000" autoAdjust="0"/>
  </p:normalViewPr>
  <p:slideViewPr>
    <p:cSldViewPr snapToGrid="0">
      <p:cViewPr varScale="1">
        <p:scale>
          <a:sx n="97" d="100"/>
          <a:sy n="97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 zetuni" userId="4b11f948ae628561" providerId="LiveId" clId="{6FB54F61-AF7D-4043-A72A-912043C5D589}"/>
    <pc:docChg chg="undo redo custSel addSld delSld modSld sldOrd">
      <pc:chgData name="niv zetuni" userId="4b11f948ae628561" providerId="LiveId" clId="{6FB54F61-AF7D-4043-A72A-912043C5D589}" dt="2022-01-10T12:14:06.603" v="3742" actId="1076"/>
      <pc:docMkLst>
        <pc:docMk/>
      </pc:docMkLst>
      <pc:sldChg chg="modSp mod">
        <pc:chgData name="niv zetuni" userId="4b11f948ae628561" providerId="LiveId" clId="{6FB54F61-AF7D-4043-A72A-912043C5D589}" dt="2022-01-10T11:12:20.255" v="2974" actId="1076"/>
        <pc:sldMkLst>
          <pc:docMk/>
          <pc:sldMk cId="602261192" sldId="256"/>
        </pc:sldMkLst>
        <pc:spChg chg="mod">
          <ac:chgData name="niv zetuni" userId="4b11f948ae628561" providerId="LiveId" clId="{6FB54F61-AF7D-4043-A72A-912043C5D589}" dt="2022-01-10T11:12:20.255" v="2974" actId="1076"/>
          <ac:spMkLst>
            <pc:docMk/>
            <pc:sldMk cId="602261192" sldId="256"/>
            <ac:spMk id="5" creationId="{FB03290A-AAAF-4FCF-892B-B6A90C7245EF}"/>
          </ac:spMkLst>
        </pc:spChg>
      </pc:sldChg>
      <pc:sldChg chg="addSp delSp modSp mod ord modNotesTx">
        <pc:chgData name="niv zetuni" userId="4b11f948ae628561" providerId="LiveId" clId="{6FB54F61-AF7D-4043-A72A-912043C5D589}" dt="2022-01-10T12:00:05.978" v="3624" actId="1076"/>
        <pc:sldMkLst>
          <pc:docMk/>
          <pc:sldMk cId="1255559947" sldId="258"/>
        </pc:sldMkLst>
        <pc:spChg chg="del">
          <ac:chgData name="niv zetuni" userId="4b11f948ae628561" providerId="LiveId" clId="{6FB54F61-AF7D-4043-A72A-912043C5D589}" dt="2022-01-09T11:24:53.957" v="1018" actId="478"/>
          <ac:spMkLst>
            <pc:docMk/>
            <pc:sldMk cId="1255559947" sldId="258"/>
            <ac:spMk id="2" creationId="{49676583-D0AA-41CC-B53D-28196A4BDD33}"/>
          </ac:spMkLst>
        </pc:spChg>
        <pc:spChg chg="mod">
          <ac:chgData name="niv zetuni" userId="4b11f948ae628561" providerId="LiveId" clId="{6FB54F61-AF7D-4043-A72A-912043C5D589}" dt="2022-01-10T11:59:50.769" v="3620" actId="20577"/>
          <ac:spMkLst>
            <pc:docMk/>
            <pc:sldMk cId="1255559947" sldId="258"/>
            <ac:spMk id="3" creationId="{C6F38D21-E626-43FC-A5F0-12A5BB19DBC5}"/>
          </ac:spMkLst>
        </pc:spChg>
        <pc:spChg chg="add del mod">
          <ac:chgData name="niv zetuni" userId="4b11f948ae628561" providerId="LiveId" clId="{6FB54F61-AF7D-4043-A72A-912043C5D589}" dt="2022-01-10T11:59:28.392" v="3613" actId="478"/>
          <ac:spMkLst>
            <pc:docMk/>
            <pc:sldMk cId="1255559947" sldId="258"/>
            <ac:spMk id="6" creationId="{5AB54EA5-4A09-48A7-9A91-5C72C4ED0575}"/>
          </ac:spMkLst>
        </pc:spChg>
        <pc:spChg chg="add mod">
          <ac:chgData name="niv zetuni" userId="4b11f948ae628561" providerId="LiveId" clId="{6FB54F61-AF7D-4043-A72A-912043C5D589}" dt="2022-01-10T11:59:57.956" v="3622" actId="1076"/>
          <ac:spMkLst>
            <pc:docMk/>
            <pc:sldMk cId="1255559947" sldId="258"/>
            <ac:spMk id="8" creationId="{32FB441D-F025-41FA-86C7-B249477B3A2C}"/>
          </ac:spMkLst>
        </pc:spChg>
        <pc:picChg chg="mod">
          <ac:chgData name="niv zetuni" userId="4b11f948ae628561" providerId="LiveId" clId="{6FB54F61-AF7D-4043-A72A-912043C5D589}" dt="2022-01-10T12:00:05.978" v="3624" actId="1076"/>
          <ac:picMkLst>
            <pc:docMk/>
            <pc:sldMk cId="1255559947" sldId="258"/>
            <ac:picMk id="7" creationId="{5F3A6DC7-4A2C-4BFC-AA7B-A96A948C232E}"/>
          </ac:picMkLst>
        </pc:picChg>
        <pc:picChg chg="mod">
          <ac:chgData name="niv zetuni" userId="4b11f948ae628561" providerId="LiveId" clId="{6FB54F61-AF7D-4043-A72A-912043C5D589}" dt="2022-01-10T12:00:00.906" v="3623" actId="1076"/>
          <ac:picMkLst>
            <pc:docMk/>
            <pc:sldMk cId="1255559947" sldId="258"/>
            <ac:picMk id="1026" creationId="{58019A45-8F03-4F10-9574-788E26D00442}"/>
          </ac:picMkLst>
        </pc:picChg>
      </pc:sldChg>
      <pc:sldChg chg="addSp delSp modSp mod modNotesTx">
        <pc:chgData name="niv zetuni" userId="4b11f948ae628561" providerId="LiveId" clId="{6FB54F61-AF7D-4043-A72A-912043C5D589}" dt="2022-01-10T11:33:08.640" v="3306" actId="1076"/>
        <pc:sldMkLst>
          <pc:docMk/>
          <pc:sldMk cId="2454778997" sldId="259"/>
        </pc:sldMkLst>
        <pc:spChg chg="del">
          <ac:chgData name="niv zetuni" userId="4b11f948ae628561" providerId="LiveId" clId="{6FB54F61-AF7D-4043-A72A-912043C5D589}" dt="2022-01-10T11:13:28.544" v="2984" actId="478"/>
          <ac:spMkLst>
            <pc:docMk/>
            <pc:sldMk cId="2454778997" sldId="259"/>
            <ac:spMk id="2" creationId="{05549959-C637-4B0A-86A8-8CFAA3597D8F}"/>
          </ac:spMkLst>
        </pc:spChg>
        <pc:spChg chg="mod">
          <ac:chgData name="niv zetuni" userId="4b11f948ae628561" providerId="LiveId" clId="{6FB54F61-AF7D-4043-A72A-912043C5D589}" dt="2022-01-10T11:32:48.440" v="3302" actId="12"/>
          <ac:spMkLst>
            <pc:docMk/>
            <pc:sldMk cId="2454778997" sldId="259"/>
            <ac:spMk id="7" creationId="{44C7F7DD-098A-4987-B0B8-D527E487D043}"/>
          </ac:spMkLst>
        </pc:spChg>
        <pc:spChg chg="add del mod">
          <ac:chgData name="niv zetuni" userId="4b11f948ae628561" providerId="LiveId" clId="{6FB54F61-AF7D-4043-A72A-912043C5D589}" dt="2022-01-10T11:29:23.051" v="3250" actId="478"/>
          <ac:spMkLst>
            <pc:docMk/>
            <pc:sldMk cId="2454778997" sldId="259"/>
            <ac:spMk id="8" creationId="{AA8687EF-F41D-4010-9BE3-28342C2E56EE}"/>
          </ac:spMkLst>
        </pc:spChg>
        <pc:spChg chg="add mod">
          <ac:chgData name="niv zetuni" userId="4b11f948ae628561" providerId="LiveId" clId="{6FB54F61-AF7D-4043-A72A-912043C5D589}" dt="2022-01-10T11:13:26.743" v="2983" actId="14100"/>
          <ac:spMkLst>
            <pc:docMk/>
            <pc:sldMk cId="2454778997" sldId="259"/>
            <ac:spMk id="9" creationId="{6CAB413D-D7D6-4B51-B1A0-8AF22AD6E215}"/>
          </ac:spMkLst>
        </pc:spChg>
        <pc:spChg chg="add del mod">
          <ac:chgData name="niv zetuni" userId="4b11f948ae628561" providerId="LiveId" clId="{6FB54F61-AF7D-4043-A72A-912043C5D589}" dt="2022-01-10T11:29:41.215" v="3253" actId="21"/>
          <ac:spMkLst>
            <pc:docMk/>
            <pc:sldMk cId="2454778997" sldId="259"/>
            <ac:spMk id="12" creationId="{FAD96B98-DD89-4637-AB6F-9E26EE1DFD6E}"/>
          </ac:spMkLst>
        </pc:spChg>
        <pc:spChg chg="add del mod ord">
          <ac:chgData name="niv zetuni" userId="4b11f948ae628561" providerId="LiveId" clId="{6FB54F61-AF7D-4043-A72A-912043C5D589}" dt="2022-01-10T11:29:41.215" v="3253" actId="21"/>
          <ac:spMkLst>
            <pc:docMk/>
            <pc:sldMk cId="2454778997" sldId="259"/>
            <ac:spMk id="17" creationId="{11EDC334-0C2E-405E-AE4C-408C9F2A5C84}"/>
          </ac:spMkLst>
        </pc:spChg>
        <pc:spChg chg="add mod">
          <ac:chgData name="niv zetuni" userId="4b11f948ae628561" providerId="LiveId" clId="{6FB54F61-AF7D-4043-A72A-912043C5D589}" dt="2022-01-10T11:30:57.948" v="3266" actId="164"/>
          <ac:spMkLst>
            <pc:docMk/>
            <pc:sldMk cId="2454778997" sldId="259"/>
            <ac:spMk id="18" creationId="{29B44072-209F-43D7-8017-586ED8934C4D}"/>
          </ac:spMkLst>
        </pc:spChg>
        <pc:spChg chg="add mod">
          <ac:chgData name="niv zetuni" userId="4b11f948ae628561" providerId="LiveId" clId="{6FB54F61-AF7D-4043-A72A-912043C5D589}" dt="2022-01-10T11:30:57.948" v="3266" actId="164"/>
          <ac:spMkLst>
            <pc:docMk/>
            <pc:sldMk cId="2454778997" sldId="259"/>
            <ac:spMk id="19" creationId="{C9353FD6-5479-4F9C-90CD-717DFB53B09C}"/>
          </ac:spMkLst>
        </pc:spChg>
        <pc:spChg chg="add mod">
          <ac:chgData name="niv zetuni" userId="4b11f948ae628561" providerId="LiveId" clId="{6FB54F61-AF7D-4043-A72A-912043C5D589}" dt="2022-01-10T11:30:57.948" v="3266" actId="164"/>
          <ac:spMkLst>
            <pc:docMk/>
            <pc:sldMk cId="2454778997" sldId="259"/>
            <ac:spMk id="22" creationId="{AA077EE2-BE38-4F46-B6AB-D83681C1B8B1}"/>
          </ac:spMkLst>
        </pc:spChg>
        <pc:grpChg chg="add mod">
          <ac:chgData name="niv zetuni" userId="4b11f948ae628561" providerId="LiveId" clId="{6FB54F61-AF7D-4043-A72A-912043C5D589}" dt="2022-01-10T11:32:54.113" v="3303" actId="1076"/>
          <ac:grpSpMkLst>
            <pc:docMk/>
            <pc:sldMk cId="2454778997" sldId="259"/>
            <ac:grpSpMk id="15" creationId="{3B52713E-1F9E-4B57-9322-BC606E42F588}"/>
          </ac:grpSpMkLst>
        </pc:grpChg>
        <pc:picChg chg="add del mod">
          <ac:chgData name="niv zetuni" userId="4b11f948ae628561" providerId="LiveId" clId="{6FB54F61-AF7D-4043-A72A-912043C5D589}" dt="2022-01-10T11:31:10.155" v="3270" actId="478"/>
          <ac:picMkLst>
            <pc:docMk/>
            <pc:sldMk cId="2454778997" sldId="259"/>
            <ac:picMk id="4" creationId="{B9D221D5-C00F-443E-94BE-CA965D08AB9A}"/>
          </ac:picMkLst>
        </pc:picChg>
        <pc:picChg chg="add del mod modCrop">
          <ac:chgData name="niv zetuni" userId="4b11f948ae628561" providerId="LiveId" clId="{6FB54F61-AF7D-4043-A72A-912043C5D589}" dt="2022-01-10T11:30:59.284" v="3267" actId="478"/>
          <ac:picMkLst>
            <pc:docMk/>
            <pc:sldMk cId="2454778997" sldId="259"/>
            <ac:picMk id="6" creationId="{93EC84E1-98C1-4944-A4D0-E29C4917A4DE}"/>
          </ac:picMkLst>
        </pc:picChg>
        <pc:picChg chg="add del mod">
          <ac:chgData name="niv zetuni" userId="4b11f948ae628561" providerId="LiveId" clId="{6FB54F61-AF7D-4043-A72A-912043C5D589}" dt="2022-01-10T11:29:41.215" v="3253" actId="21"/>
          <ac:picMkLst>
            <pc:docMk/>
            <pc:sldMk cId="2454778997" sldId="259"/>
            <ac:picMk id="11" creationId="{DB9112A3-651D-40D9-B3E3-3685912B61AB}"/>
          </ac:picMkLst>
        </pc:picChg>
        <pc:picChg chg="add del mod">
          <ac:chgData name="niv zetuni" userId="4b11f948ae628561" providerId="LiveId" clId="{6FB54F61-AF7D-4043-A72A-912043C5D589}" dt="2022-01-10T11:29:41.215" v="3253" actId="21"/>
          <ac:picMkLst>
            <pc:docMk/>
            <pc:sldMk cId="2454778997" sldId="259"/>
            <ac:picMk id="14" creationId="{F478F22C-8575-4E0D-AEF2-0F42DAF0C178}"/>
          </ac:picMkLst>
        </pc:picChg>
        <pc:picChg chg="add mod">
          <ac:chgData name="niv zetuni" userId="4b11f948ae628561" providerId="LiveId" clId="{6FB54F61-AF7D-4043-A72A-912043C5D589}" dt="2022-01-10T11:30:57.948" v="3266" actId="164"/>
          <ac:picMkLst>
            <pc:docMk/>
            <pc:sldMk cId="2454778997" sldId="259"/>
            <ac:picMk id="20" creationId="{CB39DDF5-310F-433D-8F99-0441AA978AE1}"/>
          </ac:picMkLst>
        </pc:picChg>
        <pc:picChg chg="add mod">
          <ac:chgData name="niv zetuni" userId="4b11f948ae628561" providerId="LiveId" clId="{6FB54F61-AF7D-4043-A72A-912043C5D589}" dt="2022-01-10T11:30:57.948" v="3266" actId="164"/>
          <ac:picMkLst>
            <pc:docMk/>
            <pc:sldMk cId="2454778997" sldId="259"/>
            <ac:picMk id="21" creationId="{7AB32A79-CA7B-4D79-85CE-D5E0283CEB64}"/>
          </ac:picMkLst>
        </pc:picChg>
        <pc:picChg chg="add mod">
          <ac:chgData name="niv zetuni" userId="4b11f948ae628561" providerId="LiveId" clId="{6FB54F61-AF7D-4043-A72A-912043C5D589}" dt="2022-01-10T11:33:08.640" v="3306" actId="1076"/>
          <ac:picMkLst>
            <pc:docMk/>
            <pc:sldMk cId="2454778997" sldId="259"/>
            <ac:picMk id="1026" creationId="{EB1BF3E1-013D-42AA-9FBF-04B9B63E886F}"/>
          </ac:picMkLst>
        </pc:picChg>
      </pc:sldChg>
      <pc:sldChg chg="addSp delSp modSp mod modNotesTx">
        <pc:chgData name="niv zetuni" userId="4b11f948ae628561" providerId="LiveId" clId="{6FB54F61-AF7D-4043-A72A-912043C5D589}" dt="2022-01-10T11:17:06.153" v="3038" actId="1076"/>
        <pc:sldMkLst>
          <pc:docMk/>
          <pc:sldMk cId="1966341643" sldId="260"/>
        </pc:sldMkLst>
        <pc:spChg chg="mod">
          <ac:chgData name="niv zetuni" userId="4b11f948ae628561" providerId="LiveId" clId="{6FB54F61-AF7D-4043-A72A-912043C5D589}" dt="2022-01-10T11:16:47.908" v="3034" actId="207"/>
          <ac:spMkLst>
            <pc:docMk/>
            <pc:sldMk cId="1966341643" sldId="260"/>
            <ac:spMk id="7" creationId="{B40C61DD-E2E3-477C-BE47-D8D8A6CAB656}"/>
          </ac:spMkLst>
        </pc:spChg>
        <pc:spChg chg="add mod">
          <ac:chgData name="niv zetuni" userId="4b11f948ae628561" providerId="LiveId" clId="{6FB54F61-AF7D-4043-A72A-912043C5D589}" dt="2022-01-10T11:15:03.913" v="3007" actId="120"/>
          <ac:spMkLst>
            <pc:docMk/>
            <pc:sldMk cId="1966341643" sldId="260"/>
            <ac:spMk id="8" creationId="{00A54B24-115D-4D83-B03B-3B8E32B95FC8}"/>
          </ac:spMkLst>
        </pc:spChg>
        <pc:spChg chg="del">
          <ac:chgData name="niv zetuni" userId="4b11f948ae628561" providerId="LiveId" clId="{6FB54F61-AF7D-4043-A72A-912043C5D589}" dt="2022-01-10T11:15:06.605" v="3008" actId="478"/>
          <ac:spMkLst>
            <pc:docMk/>
            <pc:sldMk cId="1966341643" sldId="260"/>
            <ac:spMk id="11" creationId="{9BCF4DFE-3AAA-4262-A033-B53D740A823B}"/>
          </ac:spMkLst>
        </pc:spChg>
        <pc:spChg chg="mod">
          <ac:chgData name="niv zetuni" userId="4b11f948ae628561" providerId="LiveId" clId="{6FB54F61-AF7D-4043-A72A-912043C5D589}" dt="2022-01-10T11:17:04.136" v="3037" actId="1076"/>
          <ac:spMkLst>
            <pc:docMk/>
            <pc:sldMk cId="1966341643" sldId="260"/>
            <ac:spMk id="15" creationId="{4935609E-5960-41D8-9387-D05521AD2602}"/>
          </ac:spMkLst>
        </pc:spChg>
        <pc:picChg chg="mod">
          <ac:chgData name="niv zetuni" userId="4b11f948ae628561" providerId="LiveId" clId="{6FB54F61-AF7D-4043-A72A-912043C5D589}" dt="2022-01-10T11:17:06.153" v="3038" actId="1076"/>
          <ac:picMkLst>
            <pc:docMk/>
            <pc:sldMk cId="1966341643" sldId="260"/>
            <ac:picMk id="3080" creationId="{3094D5EA-2CF6-427F-A5E5-4A13B1A572B6}"/>
          </ac:picMkLst>
        </pc:picChg>
      </pc:sldChg>
      <pc:sldChg chg="addSp delSp modSp mod ord">
        <pc:chgData name="niv zetuni" userId="4b11f948ae628561" providerId="LiveId" clId="{6FB54F61-AF7D-4043-A72A-912043C5D589}" dt="2022-01-10T11:35:32.053" v="3332" actId="478"/>
        <pc:sldMkLst>
          <pc:docMk/>
          <pc:sldMk cId="1295258102" sldId="261"/>
        </pc:sldMkLst>
        <pc:spChg chg="del">
          <ac:chgData name="niv zetuni" userId="4b11f948ae628561" providerId="LiveId" clId="{6FB54F61-AF7D-4043-A72A-912043C5D589}" dt="2022-01-10T11:35:32.053" v="3332" actId="478"/>
          <ac:spMkLst>
            <pc:docMk/>
            <pc:sldMk cId="1295258102" sldId="261"/>
            <ac:spMk id="2" creationId="{ECCDED33-E8F8-47AC-A154-FEADC7A868F4}"/>
          </ac:spMkLst>
        </pc:spChg>
        <pc:spChg chg="mod">
          <ac:chgData name="niv zetuni" userId="4b11f948ae628561" providerId="LiveId" clId="{6FB54F61-AF7D-4043-A72A-912043C5D589}" dt="2022-01-10T11:35:25.967" v="3330" actId="1076"/>
          <ac:spMkLst>
            <pc:docMk/>
            <pc:sldMk cId="1295258102" sldId="261"/>
            <ac:spMk id="6" creationId="{250F09E4-55B1-4512-8C8F-630F29A6297D}"/>
          </ac:spMkLst>
        </pc:spChg>
        <pc:spChg chg="add mod">
          <ac:chgData name="niv zetuni" userId="4b11f948ae628561" providerId="LiveId" clId="{6FB54F61-AF7D-4043-A72A-912043C5D589}" dt="2022-01-10T11:35:21.008" v="3329" actId="20577"/>
          <ac:spMkLst>
            <pc:docMk/>
            <pc:sldMk cId="1295258102" sldId="261"/>
            <ac:spMk id="7" creationId="{61EF2597-2DD4-47C9-8C47-E43A4302245D}"/>
          </ac:spMkLst>
        </pc:spChg>
        <pc:picChg chg="add mod">
          <ac:chgData name="niv zetuni" userId="4b11f948ae628561" providerId="LiveId" clId="{6FB54F61-AF7D-4043-A72A-912043C5D589}" dt="2022-01-10T11:35:29.544" v="3331" actId="1076"/>
          <ac:picMkLst>
            <pc:docMk/>
            <pc:sldMk cId="1295258102" sldId="261"/>
            <ac:picMk id="4" creationId="{B6AB52E2-2DE2-456A-86B3-DBE04D754908}"/>
          </ac:picMkLst>
        </pc:picChg>
      </pc:sldChg>
      <pc:sldChg chg="addSp delSp modSp mod modNotesTx">
        <pc:chgData name="niv zetuni" userId="4b11f948ae628561" providerId="LiveId" clId="{6FB54F61-AF7D-4043-A72A-912043C5D589}" dt="2022-01-10T12:14:06.603" v="3742" actId="1076"/>
        <pc:sldMkLst>
          <pc:docMk/>
          <pc:sldMk cId="3584940491" sldId="262"/>
        </pc:sldMkLst>
        <pc:spChg chg="del">
          <ac:chgData name="niv zetuni" userId="4b11f948ae628561" providerId="LiveId" clId="{6FB54F61-AF7D-4043-A72A-912043C5D589}" dt="2022-01-10T12:14:01.626" v="3741" actId="478"/>
          <ac:spMkLst>
            <pc:docMk/>
            <pc:sldMk cId="3584940491" sldId="262"/>
            <ac:spMk id="3" creationId="{27668C63-1D8A-4AAB-AFC1-2D52F4FD929A}"/>
          </ac:spMkLst>
        </pc:spChg>
        <pc:spChg chg="mod">
          <ac:chgData name="niv zetuni" userId="4b11f948ae628561" providerId="LiveId" clId="{6FB54F61-AF7D-4043-A72A-912043C5D589}" dt="2022-01-10T12:14:06.603" v="3742" actId="1076"/>
          <ac:spMkLst>
            <pc:docMk/>
            <pc:sldMk cId="3584940491" sldId="262"/>
            <ac:spMk id="5" creationId="{C414D094-134E-4BBF-9818-355A804A7E57}"/>
          </ac:spMkLst>
        </pc:spChg>
        <pc:spChg chg="add mod">
          <ac:chgData name="niv zetuni" userId="4b11f948ae628561" providerId="LiveId" clId="{6FB54F61-AF7D-4043-A72A-912043C5D589}" dt="2022-01-10T12:13:59.061" v="3740"/>
          <ac:spMkLst>
            <pc:docMk/>
            <pc:sldMk cId="3584940491" sldId="262"/>
            <ac:spMk id="6" creationId="{B7B63DD8-3A06-46D6-A307-C9D55A95C3CA}"/>
          </ac:spMkLst>
        </pc:spChg>
      </pc:sldChg>
      <pc:sldChg chg="addSp delSp modSp mod modNotesTx">
        <pc:chgData name="niv zetuni" userId="4b11f948ae628561" providerId="LiveId" clId="{6FB54F61-AF7D-4043-A72A-912043C5D589}" dt="2022-01-10T12:05:04.276" v="3717" actId="20577"/>
        <pc:sldMkLst>
          <pc:docMk/>
          <pc:sldMk cId="2754528701" sldId="263"/>
        </pc:sldMkLst>
        <pc:picChg chg="add mod">
          <ac:chgData name="niv zetuni" userId="4b11f948ae628561" providerId="LiveId" clId="{6FB54F61-AF7D-4043-A72A-912043C5D589}" dt="2022-01-10T12:04:20.981" v="3654" actId="1076"/>
          <ac:picMkLst>
            <pc:docMk/>
            <pc:sldMk cId="2754528701" sldId="263"/>
            <ac:picMk id="15" creationId="{F524C4FF-508F-4C25-AC21-376B4452F572}"/>
          </ac:picMkLst>
        </pc:picChg>
        <pc:picChg chg="add mod">
          <ac:chgData name="niv zetuni" userId="4b11f948ae628561" providerId="LiveId" clId="{6FB54F61-AF7D-4043-A72A-912043C5D589}" dt="2022-01-10T12:04:31.901" v="3659" actId="1076"/>
          <ac:picMkLst>
            <pc:docMk/>
            <pc:sldMk cId="2754528701" sldId="263"/>
            <ac:picMk id="17" creationId="{3A3F81EB-2C61-46C9-BDBB-4CCBE19ED6C1}"/>
          </ac:picMkLst>
        </pc:picChg>
        <pc:picChg chg="del">
          <ac:chgData name="niv zetuni" userId="4b11f948ae628561" providerId="LiveId" clId="{6FB54F61-AF7D-4043-A72A-912043C5D589}" dt="2022-01-10T12:04:16.023" v="3651" actId="478"/>
          <ac:picMkLst>
            <pc:docMk/>
            <pc:sldMk cId="2754528701" sldId="263"/>
            <ac:picMk id="2052" creationId="{CCF6FF7E-0ED3-424F-B9A1-2DCDF2FFE1FB}"/>
          </ac:picMkLst>
        </pc:picChg>
      </pc:sldChg>
      <pc:sldChg chg="delSp modSp mod ord">
        <pc:chgData name="niv zetuni" userId="4b11f948ae628561" providerId="LiveId" clId="{6FB54F61-AF7D-4043-A72A-912043C5D589}" dt="2022-01-10T12:05:21.298" v="3720" actId="14100"/>
        <pc:sldMkLst>
          <pc:docMk/>
          <pc:sldMk cId="3339797482" sldId="264"/>
        </pc:sldMkLst>
        <pc:spChg chg="del">
          <ac:chgData name="niv zetuni" userId="4b11f948ae628561" providerId="LiveId" clId="{6FB54F61-AF7D-4043-A72A-912043C5D589}" dt="2022-01-10T11:17:18.672" v="3039" actId="478"/>
          <ac:spMkLst>
            <pc:docMk/>
            <pc:sldMk cId="3339797482" sldId="264"/>
            <ac:spMk id="2" creationId="{B0255176-E379-4FB4-A9C3-50EC263500D6}"/>
          </ac:spMkLst>
        </pc:spChg>
        <pc:picChg chg="mod">
          <ac:chgData name="niv zetuni" userId="4b11f948ae628561" providerId="LiveId" clId="{6FB54F61-AF7D-4043-A72A-912043C5D589}" dt="2022-01-09T11:43:40.412" v="1063" actId="1076"/>
          <ac:picMkLst>
            <pc:docMk/>
            <pc:sldMk cId="3339797482" sldId="264"/>
            <ac:picMk id="4" creationId="{AB3B7952-3211-4E2E-B2A6-70825C8DCE9E}"/>
          </ac:picMkLst>
        </pc:picChg>
        <pc:picChg chg="mod">
          <ac:chgData name="niv zetuni" userId="4b11f948ae628561" providerId="LiveId" clId="{6FB54F61-AF7D-4043-A72A-912043C5D589}" dt="2022-01-10T12:05:21.298" v="3720" actId="14100"/>
          <ac:picMkLst>
            <pc:docMk/>
            <pc:sldMk cId="3339797482" sldId="264"/>
            <ac:picMk id="6" creationId="{90DCBBA1-C76A-4239-97B1-27FD0DFCCCA1}"/>
          </ac:picMkLst>
        </pc:picChg>
      </pc:sldChg>
      <pc:sldChg chg="ord">
        <pc:chgData name="niv zetuni" userId="4b11f948ae628561" providerId="LiveId" clId="{6FB54F61-AF7D-4043-A72A-912043C5D589}" dt="2022-01-10T10:21:39.474" v="2387"/>
        <pc:sldMkLst>
          <pc:docMk/>
          <pc:sldMk cId="327890308" sldId="265"/>
        </pc:sldMkLst>
      </pc:sldChg>
      <pc:sldChg chg="addSp delSp modSp mod modNotesTx">
        <pc:chgData name="niv zetuni" userId="4b11f948ae628561" providerId="LiveId" clId="{6FB54F61-AF7D-4043-A72A-912043C5D589}" dt="2022-01-10T11:39:59.185" v="3401" actId="1076"/>
        <pc:sldMkLst>
          <pc:docMk/>
          <pc:sldMk cId="2869748550" sldId="266"/>
        </pc:sldMkLst>
        <pc:spChg chg="del">
          <ac:chgData name="niv zetuni" userId="4b11f948ae628561" providerId="LiveId" clId="{6FB54F61-AF7D-4043-A72A-912043C5D589}" dt="2022-01-10T11:39:11.441" v="3388" actId="478"/>
          <ac:spMkLst>
            <pc:docMk/>
            <pc:sldMk cId="2869748550" sldId="266"/>
            <ac:spMk id="3" creationId="{27668C63-1D8A-4AAB-AFC1-2D52F4FD929A}"/>
          </ac:spMkLst>
        </pc:spChg>
        <pc:picChg chg="add del mod">
          <ac:chgData name="niv zetuni" userId="4b11f948ae628561" providerId="LiveId" clId="{6FB54F61-AF7D-4043-A72A-912043C5D589}" dt="2022-01-10T11:37:32.283" v="3371" actId="478"/>
          <ac:picMkLst>
            <pc:docMk/>
            <pc:sldMk cId="2869748550" sldId="266"/>
            <ac:picMk id="5" creationId="{479A2FC6-8271-42C9-BB80-136DD42E5CDB}"/>
          </ac:picMkLst>
        </pc:picChg>
        <pc:picChg chg="del mod">
          <ac:chgData name="niv zetuni" userId="4b11f948ae628561" providerId="LiveId" clId="{6FB54F61-AF7D-4043-A72A-912043C5D589}" dt="2022-01-10T11:38:57.307" v="3382" actId="478"/>
          <ac:picMkLst>
            <pc:docMk/>
            <pc:sldMk cId="2869748550" sldId="266"/>
            <ac:picMk id="7" creationId="{90C33817-2D26-4D99-83E9-5D98FBB585D7}"/>
          </ac:picMkLst>
        </pc:picChg>
        <pc:picChg chg="add mod">
          <ac:chgData name="niv zetuni" userId="4b11f948ae628561" providerId="LiveId" clId="{6FB54F61-AF7D-4043-A72A-912043C5D589}" dt="2022-01-10T11:39:59.185" v="3401" actId="1076"/>
          <ac:picMkLst>
            <pc:docMk/>
            <pc:sldMk cId="2869748550" sldId="266"/>
            <ac:picMk id="8" creationId="{1FE35878-91B0-4C60-959D-DFDE4471E130}"/>
          </ac:picMkLst>
        </pc:picChg>
        <pc:picChg chg="add mod">
          <ac:chgData name="niv zetuni" userId="4b11f948ae628561" providerId="LiveId" clId="{6FB54F61-AF7D-4043-A72A-912043C5D589}" dt="2022-01-10T11:39:59.185" v="3401" actId="1076"/>
          <ac:picMkLst>
            <pc:docMk/>
            <pc:sldMk cId="2869748550" sldId="266"/>
            <ac:picMk id="10" creationId="{9FC48EA6-108C-4910-867C-9B34EF45B683}"/>
          </ac:picMkLst>
        </pc:picChg>
        <pc:picChg chg="add mod">
          <ac:chgData name="niv zetuni" userId="4b11f948ae628561" providerId="LiveId" clId="{6FB54F61-AF7D-4043-A72A-912043C5D589}" dt="2022-01-10T11:39:59.185" v="3401" actId="1076"/>
          <ac:picMkLst>
            <pc:docMk/>
            <pc:sldMk cId="2869748550" sldId="266"/>
            <ac:picMk id="12" creationId="{FC63C5B0-31E2-4085-BF12-491E43C67244}"/>
          </ac:picMkLst>
        </pc:picChg>
      </pc:sldChg>
      <pc:sldChg chg="addSp delSp modSp mod setBg setClrOvrMap modNotesTx">
        <pc:chgData name="niv zetuni" userId="4b11f948ae628561" providerId="LiveId" clId="{6FB54F61-AF7D-4043-A72A-912043C5D589}" dt="2022-01-10T11:40:40.508" v="3403" actId="26606"/>
        <pc:sldMkLst>
          <pc:docMk/>
          <pc:sldMk cId="1688745011" sldId="267"/>
        </pc:sldMkLst>
        <pc:spChg chg="del mod">
          <ac:chgData name="niv zetuni" userId="4b11f948ae628561" providerId="LiveId" clId="{6FB54F61-AF7D-4043-A72A-912043C5D589}" dt="2022-01-09T11:19:42.858" v="893"/>
          <ac:spMkLst>
            <pc:docMk/>
            <pc:sldMk cId="1688745011" sldId="267"/>
            <ac:spMk id="3" creationId="{8B00FC27-5C3F-40FC-89A8-76DE49408BB9}"/>
          </ac:spMkLst>
        </pc:spChg>
        <pc:spChg chg="add mod">
          <ac:chgData name="niv zetuni" userId="4b11f948ae628561" providerId="LiveId" clId="{6FB54F61-AF7D-4043-A72A-912043C5D589}" dt="2022-01-10T11:40:40.508" v="3403" actId="26606"/>
          <ac:spMkLst>
            <pc:docMk/>
            <pc:sldMk cId="1688745011" sldId="267"/>
            <ac:spMk id="4" creationId="{0470E983-78FB-4D49-B417-449BF687E096}"/>
          </ac:spMkLst>
        </pc:spChg>
        <pc:spChg chg="add mod">
          <ac:chgData name="niv zetuni" userId="4b11f948ae628561" providerId="LiveId" clId="{6FB54F61-AF7D-4043-A72A-912043C5D589}" dt="2022-01-10T11:40:40.508" v="3403" actId="26606"/>
          <ac:spMkLst>
            <pc:docMk/>
            <pc:sldMk cId="1688745011" sldId="267"/>
            <ac:spMk id="5" creationId="{A9901E29-0F3B-43AE-9759-EBECD89D8426}"/>
          </ac:spMkLst>
        </pc:spChg>
        <pc:spChg chg="add del">
          <ac:chgData name="niv zetuni" userId="4b11f948ae628561" providerId="LiveId" clId="{6FB54F61-AF7D-4043-A72A-912043C5D589}" dt="2022-01-10T11:40:40.508" v="3403" actId="26606"/>
          <ac:spMkLst>
            <pc:docMk/>
            <pc:sldMk cId="1688745011" sldId="267"/>
            <ac:spMk id="22" creationId="{86C16C40-7C29-4ACC-B851-7E08E459B596}"/>
          </ac:spMkLst>
        </pc:spChg>
        <pc:grpChg chg="add del">
          <ac:chgData name="niv zetuni" userId="4b11f948ae628561" providerId="LiveId" clId="{6FB54F61-AF7D-4043-A72A-912043C5D589}" dt="2022-01-10T11:40:40.508" v="3403" actId="26606"/>
          <ac:grpSpMkLst>
            <pc:docMk/>
            <pc:sldMk cId="1688745011" sldId="267"/>
            <ac:grpSpMk id="10" creationId="{09EA7EA7-74F5-4EE2-8E3D-1A10308259D7}"/>
          </ac:grpSpMkLst>
        </pc:grpChg>
        <pc:grpChg chg="add del">
          <ac:chgData name="niv zetuni" userId="4b11f948ae628561" providerId="LiveId" clId="{6FB54F61-AF7D-4043-A72A-912043C5D589}" dt="2022-01-10T11:40:40.508" v="3403" actId="26606"/>
          <ac:grpSpMkLst>
            <pc:docMk/>
            <pc:sldMk cId="1688745011" sldId="267"/>
            <ac:grpSpMk id="24" creationId="{CDD733AE-DD5E-4C77-8BCD-72BF12A06BB1}"/>
          </ac:grpSpMkLst>
        </pc:grpChg>
      </pc:sldChg>
      <pc:sldChg chg="modSp mod modShow">
        <pc:chgData name="niv zetuni" userId="4b11f948ae628561" providerId="LiveId" clId="{6FB54F61-AF7D-4043-A72A-912043C5D589}" dt="2022-01-09T11:42:45.548" v="1055" actId="729"/>
        <pc:sldMkLst>
          <pc:docMk/>
          <pc:sldMk cId="3633926478" sldId="268"/>
        </pc:sldMkLst>
        <pc:spChg chg="mod">
          <ac:chgData name="niv zetuni" userId="4b11f948ae628561" providerId="LiveId" clId="{6FB54F61-AF7D-4043-A72A-912043C5D589}" dt="2022-01-09T11:40:15.601" v="1051" actId="20577"/>
          <ac:spMkLst>
            <pc:docMk/>
            <pc:sldMk cId="3633926478" sldId="268"/>
            <ac:spMk id="6" creationId="{BA52B374-15F9-4236-8231-5DAD6953E3B6}"/>
          </ac:spMkLst>
        </pc:spChg>
      </pc:sldChg>
      <pc:sldChg chg="modSp mod modShow">
        <pc:chgData name="niv zetuni" userId="4b11f948ae628561" providerId="LiveId" clId="{6FB54F61-AF7D-4043-A72A-912043C5D589}" dt="2022-01-09T11:42:45.548" v="1055" actId="729"/>
        <pc:sldMkLst>
          <pc:docMk/>
          <pc:sldMk cId="1431781920" sldId="269"/>
        </pc:sldMkLst>
        <pc:spChg chg="mod">
          <ac:chgData name="niv zetuni" userId="4b11f948ae628561" providerId="LiveId" clId="{6FB54F61-AF7D-4043-A72A-912043C5D589}" dt="2022-01-09T11:41:18.591" v="1054" actId="20577"/>
          <ac:spMkLst>
            <pc:docMk/>
            <pc:sldMk cId="1431781920" sldId="269"/>
            <ac:spMk id="3" creationId="{8D1158BC-8EA8-4597-B2FF-071F2708696E}"/>
          </ac:spMkLst>
        </pc:spChg>
      </pc:sldChg>
      <pc:sldChg chg="addSp delSp modSp mod ord modShow">
        <pc:chgData name="niv zetuni" userId="4b11f948ae628561" providerId="LiveId" clId="{6FB54F61-AF7D-4043-A72A-912043C5D589}" dt="2022-01-10T12:09:21.403" v="3734" actId="1076"/>
        <pc:sldMkLst>
          <pc:docMk/>
          <pc:sldMk cId="1683448739" sldId="270"/>
        </pc:sldMkLst>
        <pc:spChg chg="add mod">
          <ac:chgData name="niv zetuni" userId="4b11f948ae628561" providerId="LiveId" clId="{6FB54F61-AF7D-4043-A72A-912043C5D589}" dt="2022-01-10T12:08:56.860" v="3726" actId="1076"/>
          <ac:spMkLst>
            <pc:docMk/>
            <pc:sldMk cId="1683448739" sldId="270"/>
            <ac:spMk id="4" creationId="{9B053D9D-E81D-4468-A1B5-CB78A4560129}"/>
          </ac:spMkLst>
        </pc:spChg>
        <pc:spChg chg="del mod">
          <ac:chgData name="niv zetuni" userId="4b11f948ae628561" providerId="LiveId" clId="{6FB54F61-AF7D-4043-A72A-912043C5D589}" dt="2022-01-10T12:08:26.600" v="3721" actId="478"/>
          <ac:spMkLst>
            <pc:docMk/>
            <pc:sldMk cId="1683448739" sldId="270"/>
            <ac:spMk id="5" creationId="{5B3868DF-A46F-43E7-A0C9-F69992DD43B0}"/>
          </ac:spMkLst>
        </pc:spChg>
        <pc:spChg chg="add mod">
          <ac:chgData name="niv zetuni" userId="4b11f948ae628561" providerId="LiveId" clId="{6FB54F61-AF7D-4043-A72A-912043C5D589}" dt="2022-01-10T12:09:21.403" v="3734" actId="1076"/>
          <ac:spMkLst>
            <pc:docMk/>
            <pc:sldMk cId="1683448739" sldId="270"/>
            <ac:spMk id="8" creationId="{87551855-64D2-48C3-944C-27B83F01B173}"/>
          </ac:spMkLst>
        </pc:spChg>
        <pc:picChg chg="add mod">
          <ac:chgData name="niv zetuni" userId="4b11f948ae628561" providerId="LiveId" clId="{6FB54F61-AF7D-4043-A72A-912043C5D589}" dt="2022-01-10T12:08:56.860" v="3726" actId="1076"/>
          <ac:picMkLst>
            <pc:docMk/>
            <pc:sldMk cId="1683448739" sldId="270"/>
            <ac:picMk id="3" creationId="{0C9FB20B-9D08-483B-8D74-0AF5DFB1160C}"/>
          </ac:picMkLst>
        </pc:picChg>
        <pc:picChg chg="mod">
          <ac:chgData name="niv zetuni" userId="4b11f948ae628561" providerId="LiveId" clId="{6FB54F61-AF7D-4043-A72A-912043C5D589}" dt="2022-01-10T12:09:14.508" v="3731" actId="1076"/>
          <ac:picMkLst>
            <pc:docMk/>
            <pc:sldMk cId="1683448739" sldId="270"/>
            <ac:picMk id="7" creationId="{527C6F59-9109-4AAA-8816-36CDBB2D1DAA}"/>
          </ac:picMkLst>
        </pc:picChg>
      </pc:sldChg>
      <pc:sldChg chg="addSp modSp mod ord modNotesTx">
        <pc:chgData name="niv zetuni" userId="4b11f948ae628561" providerId="LiveId" clId="{6FB54F61-AF7D-4043-A72A-912043C5D589}" dt="2022-01-10T12:13:35.036" v="3736" actId="1582"/>
        <pc:sldMkLst>
          <pc:docMk/>
          <pc:sldMk cId="3512663162" sldId="271"/>
        </pc:sldMkLst>
        <pc:picChg chg="add mod">
          <ac:chgData name="niv zetuni" userId="4b11f948ae628561" providerId="LiveId" clId="{6FB54F61-AF7D-4043-A72A-912043C5D589}" dt="2022-01-10T12:13:35.036" v="3736" actId="1582"/>
          <ac:picMkLst>
            <pc:docMk/>
            <pc:sldMk cId="3512663162" sldId="271"/>
            <ac:picMk id="3" creationId="{3FA57167-B55C-42D7-B826-B8A386DFC970}"/>
          </ac:picMkLst>
        </pc:picChg>
      </pc:sldChg>
      <pc:sldChg chg="addSp delSp modSp add mod ord setBg modNotesTx">
        <pc:chgData name="niv zetuni" userId="4b11f948ae628561" providerId="LiveId" clId="{6FB54F61-AF7D-4043-A72A-912043C5D589}" dt="2022-01-10T12:13:48.578" v="3738" actId="1076"/>
        <pc:sldMkLst>
          <pc:docMk/>
          <pc:sldMk cId="31761589" sldId="272"/>
        </pc:sldMkLst>
        <pc:spChg chg="mod">
          <ac:chgData name="niv zetuni" userId="4b11f948ae628561" providerId="LiveId" clId="{6FB54F61-AF7D-4043-A72A-912043C5D589}" dt="2022-01-10T11:41:05.139" v="3405" actId="26606"/>
          <ac:spMkLst>
            <pc:docMk/>
            <pc:sldMk cId="31761589" sldId="272"/>
            <ac:spMk id="3" creationId="{8B00FC27-5C3F-40FC-89A8-76DE49408BB9}"/>
          </ac:spMkLst>
        </pc:spChg>
        <pc:spChg chg="add mod">
          <ac:chgData name="niv zetuni" userId="4b11f948ae628561" providerId="LiveId" clId="{6FB54F61-AF7D-4043-A72A-912043C5D589}" dt="2022-01-10T11:41:05.139" v="3405" actId="26606"/>
          <ac:spMkLst>
            <pc:docMk/>
            <pc:sldMk cId="31761589" sldId="272"/>
            <ac:spMk id="4" creationId="{068F041F-2BF2-46DC-B054-45177B1A8386}"/>
          </ac:spMkLst>
        </pc:spChg>
        <pc:grpChg chg="add del">
          <ac:chgData name="niv zetuni" userId="4b11f948ae628561" providerId="LiveId" clId="{6FB54F61-AF7D-4043-A72A-912043C5D589}" dt="2022-01-10T11:41:05.139" v="3405" actId="26606"/>
          <ac:grpSpMkLst>
            <pc:docMk/>
            <pc:sldMk cId="31761589" sldId="272"/>
            <ac:grpSpMk id="71" creationId="{10BE40E3-5550-4CDD-B4FD-387C33EBF157}"/>
          </ac:grpSpMkLst>
        </pc:grpChg>
        <pc:picChg chg="add mod ord">
          <ac:chgData name="niv zetuni" userId="4b11f948ae628561" providerId="LiveId" clId="{6FB54F61-AF7D-4043-A72A-912043C5D589}" dt="2022-01-10T12:13:48.578" v="3738" actId="1076"/>
          <ac:picMkLst>
            <pc:docMk/>
            <pc:sldMk cId="31761589" sldId="272"/>
            <ac:picMk id="1026" creationId="{9CF900E0-62C9-4C91-A2ED-2F19900AF665}"/>
          </ac:picMkLst>
        </pc:picChg>
      </pc:sldChg>
      <pc:sldChg chg="addSp delSp modSp add mod modNotesTx">
        <pc:chgData name="niv zetuni" userId="4b11f948ae628561" providerId="LiveId" clId="{6FB54F61-AF7D-4043-A72A-912043C5D589}" dt="2022-01-10T12:04:23.881" v="3655" actId="21"/>
        <pc:sldMkLst>
          <pc:docMk/>
          <pc:sldMk cId="2513082935" sldId="273"/>
        </pc:sldMkLst>
        <pc:spChg chg="del mod">
          <ac:chgData name="niv zetuni" userId="4b11f948ae628561" providerId="LiveId" clId="{6FB54F61-AF7D-4043-A72A-912043C5D589}" dt="2022-01-10T11:14:25.889" v="3000" actId="478"/>
          <ac:spMkLst>
            <pc:docMk/>
            <pc:sldMk cId="2513082935" sldId="273"/>
            <ac:spMk id="2" creationId="{05549959-C637-4B0A-86A8-8CFAA3597D8F}"/>
          </ac:spMkLst>
        </pc:spChg>
        <pc:spChg chg="del">
          <ac:chgData name="niv zetuni" userId="4b11f948ae628561" providerId="LiveId" clId="{6FB54F61-AF7D-4043-A72A-912043C5D589}" dt="2022-01-10T09:27:52.459" v="1880" actId="478"/>
          <ac:spMkLst>
            <pc:docMk/>
            <pc:sldMk cId="2513082935" sldId="273"/>
            <ac:spMk id="7" creationId="{44C7F7DD-098A-4987-B0B8-D527E487D043}"/>
          </ac:spMkLst>
        </pc:spChg>
        <pc:spChg chg="add mod">
          <ac:chgData name="niv zetuni" userId="4b11f948ae628561" providerId="LiveId" clId="{6FB54F61-AF7D-4043-A72A-912043C5D589}" dt="2022-01-10T12:03:47.794" v="3647" actId="1076"/>
          <ac:spMkLst>
            <pc:docMk/>
            <pc:sldMk cId="2513082935" sldId="273"/>
            <ac:spMk id="8" creationId="{221FCFB3-9EE2-4602-B2C7-F8B4054B126F}"/>
          </ac:spMkLst>
        </pc:spChg>
        <pc:spChg chg="add mod">
          <ac:chgData name="niv zetuni" userId="4b11f948ae628561" providerId="LiveId" clId="{6FB54F61-AF7D-4043-A72A-912043C5D589}" dt="2022-01-10T12:03:44.458" v="3646" actId="1076"/>
          <ac:spMkLst>
            <pc:docMk/>
            <pc:sldMk cId="2513082935" sldId="273"/>
            <ac:spMk id="9" creationId="{728DFF4A-8586-400B-A8C5-3BD647E333A4}"/>
          </ac:spMkLst>
        </pc:spChg>
        <pc:picChg chg="add del mod">
          <ac:chgData name="niv zetuni" userId="4b11f948ae628561" providerId="LiveId" clId="{6FB54F61-AF7D-4043-A72A-912043C5D589}" dt="2022-01-10T11:14:36.113" v="3002" actId="21"/>
          <ac:picMkLst>
            <pc:docMk/>
            <pc:sldMk cId="2513082935" sldId="273"/>
            <ac:picMk id="4" creationId="{5D24BA97-AAAB-45D8-BEBE-DEBD1F179AC3}"/>
          </ac:picMkLst>
        </pc:picChg>
        <pc:picChg chg="add del mod">
          <ac:chgData name="niv zetuni" userId="4b11f948ae628561" providerId="LiveId" clId="{6FB54F61-AF7D-4043-A72A-912043C5D589}" dt="2022-01-10T12:03:30.632" v="3639" actId="478"/>
          <ac:picMkLst>
            <pc:docMk/>
            <pc:sldMk cId="2513082935" sldId="273"/>
            <ac:picMk id="5" creationId="{3326B742-A2F2-47FA-A812-CE659DD10C88}"/>
          </ac:picMkLst>
        </pc:picChg>
        <pc:picChg chg="add del mod">
          <ac:chgData name="niv zetuni" userId="4b11f948ae628561" providerId="LiveId" clId="{6FB54F61-AF7D-4043-A72A-912043C5D589}" dt="2022-01-10T12:04:23.881" v="3655" actId="21"/>
          <ac:picMkLst>
            <pc:docMk/>
            <pc:sldMk cId="2513082935" sldId="273"/>
            <ac:picMk id="10" creationId="{0D1C1887-AE6C-4040-8A81-931111AE4EAB}"/>
          </ac:picMkLst>
        </pc:picChg>
        <pc:picChg chg="add del mod">
          <ac:chgData name="niv zetuni" userId="4b11f948ae628561" providerId="LiveId" clId="{6FB54F61-AF7D-4043-A72A-912043C5D589}" dt="2022-01-10T12:02:24.680" v="3632" actId="478"/>
          <ac:picMkLst>
            <pc:docMk/>
            <pc:sldMk cId="2513082935" sldId="273"/>
            <ac:picMk id="2050" creationId="{03FC1FEC-3597-40A8-8CE4-5182D564E448}"/>
          </ac:picMkLst>
        </pc:picChg>
        <pc:picChg chg="del">
          <ac:chgData name="niv zetuni" userId="4b11f948ae628561" providerId="LiveId" clId="{6FB54F61-AF7D-4043-A72A-912043C5D589}" dt="2022-01-10T09:39:34.086" v="2005" actId="478"/>
          <ac:picMkLst>
            <pc:docMk/>
            <pc:sldMk cId="2513082935" sldId="273"/>
            <ac:picMk id="2052" creationId="{CCF6FF7E-0ED3-424F-B9A1-2DCDF2FFE1FB}"/>
          </ac:picMkLst>
        </pc:picChg>
      </pc:sldChg>
      <pc:sldChg chg="addSp delSp modSp add mod ord modNotesTx">
        <pc:chgData name="niv zetuni" userId="4b11f948ae628561" providerId="LiveId" clId="{6FB54F61-AF7D-4043-A72A-912043C5D589}" dt="2022-01-10T11:36:32.249" v="3367" actId="1076"/>
        <pc:sldMkLst>
          <pc:docMk/>
          <pc:sldMk cId="2488807321" sldId="274"/>
        </pc:sldMkLst>
        <pc:spChg chg="del mod">
          <ac:chgData name="niv zetuni" userId="4b11f948ae628561" providerId="LiveId" clId="{6FB54F61-AF7D-4043-A72A-912043C5D589}" dt="2022-01-10T11:36:16.213" v="3363" actId="478"/>
          <ac:spMkLst>
            <pc:docMk/>
            <pc:sldMk cId="2488807321" sldId="274"/>
            <ac:spMk id="3" creationId="{27668C63-1D8A-4AAB-AFC1-2D52F4FD929A}"/>
          </ac:spMkLst>
        </pc:spChg>
        <pc:spChg chg="mod">
          <ac:chgData name="niv zetuni" userId="4b11f948ae628561" providerId="LiveId" clId="{6FB54F61-AF7D-4043-A72A-912043C5D589}" dt="2022-01-10T11:36:32.249" v="3367" actId="1076"/>
          <ac:spMkLst>
            <pc:docMk/>
            <pc:sldMk cId="2488807321" sldId="274"/>
            <ac:spMk id="5" creationId="{C414D094-134E-4BBF-9818-355A804A7E57}"/>
          </ac:spMkLst>
        </pc:spChg>
        <pc:spChg chg="add mod">
          <ac:chgData name="niv zetuni" userId="4b11f948ae628561" providerId="LiveId" clId="{6FB54F61-AF7D-4043-A72A-912043C5D589}" dt="2022-01-10T11:36:25.528" v="3366" actId="20577"/>
          <ac:spMkLst>
            <pc:docMk/>
            <pc:sldMk cId="2488807321" sldId="274"/>
            <ac:spMk id="6" creationId="{3F344579-F4E2-4777-867A-14B0FCD87346}"/>
          </ac:spMkLst>
        </pc:spChg>
      </pc:sldChg>
      <pc:sldChg chg="add del">
        <pc:chgData name="niv zetuni" userId="4b11f948ae628561" providerId="LiveId" clId="{6FB54F61-AF7D-4043-A72A-912043C5D589}" dt="2022-01-10T10:21:54.750" v="2398"/>
        <pc:sldMkLst>
          <pc:docMk/>
          <pc:sldMk cId="369564338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7B9CDFE-B467-4B54-8A7A-7FE1209D225D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B1329E60-BF9A-4A6B-A89E-8855561779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795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  <a:r>
              <a:rPr lang="he-IL" dirty="0"/>
              <a:t> הוא פריימוורק לשפת </a:t>
            </a:r>
            <a:r>
              <a:rPr lang="en-US" dirty="0"/>
              <a:t>JavaScript </a:t>
            </a:r>
            <a:r>
              <a:rPr lang="he-IL" dirty="0"/>
              <a:t> שנכתבה ב-</a:t>
            </a:r>
            <a:r>
              <a:rPr lang="en-US" dirty="0"/>
              <a:t>C++ </a:t>
            </a:r>
            <a:r>
              <a:rPr lang="he-IL" dirty="0"/>
              <a:t> ומבוססת על מנוע </a:t>
            </a:r>
            <a:r>
              <a:rPr lang="en-US" dirty="0"/>
              <a:t>V8</a:t>
            </a:r>
            <a:endParaRPr lang="he-I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היא תוכננה לכתיבת אפליקציות רשת </a:t>
            </a:r>
            <a:r>
              <a:rPr lang="he-IL" dirty="0" err="1"/>
              <a:t>סקיילאביליות</a:t>
            </a:r>
            <a:r>
              <a:rPr lang="he-IL" dirty="0"/>
              <a:t> כגון שרתי </a:t>
            </a:r>
            <a:r>
              <a:rPr lang="en-US" dirty="0"/>
              <a:t>HTTP</a:t>
            </a:r>
            <a:endParaRPr lang="he-I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Node.js </a:t>
            </a:r>
            <a:r>
              <a:rPr lang="he-IL" dirty="0"/>
              <a:t>מאפשרת לקוד </a:t>
            </a:r>
            <a:r>
              <a:rPr lang="en-US" dirty="0"/>
              <a:t>JavaScript </a:t>
            </a:r>
            <a:r>
              <a:rPr lang="he-IL" dirty="0"/>
              <a:t>לרוץ מחוץ לדפדפן, ומספקת ממשקי תכנות המאפשרים לקוד להתממשק עם מערכת ההפעלה, </a:t>
            </a:r>
            <a:r>
              <a:rPr lang="he-IL" b="1" dirty="0"/>
              <a:t>מה שמאפשר ל-</a:t>
            </a:r>
            <a:r>
              <a:rPr lang="en-US" b="1" dirty="0"/>
              <a:t>JavaScript</a:t>
            </a:r>
            <a:r>
              <a:rPr lang="he-IL" b="1" dirty="0"/>
              <a:t> לשמש כשפת צד שרת.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בזכות </a:t>
            </a:r>
            <a:r>
              <a:rPr lang="en-US" dirty="0"/>
              <a:t>NODEJS</a:t>
            </a:r>
            <a:r>
              <a:rPr lang="he-IL" dirty="0"/>
              <a:t> מפתחי </a:t>
            </a:r>
            <a:r>
              <a:rPr lang="en-US" dirty="0"/>
              <a:t>JS</a:t>
            </a:r>
            <a:r>
              <a:rPr lang="he-IL" dirty="0"/>
              <a:t> יכולים להשתמש ב</a:t>
            </a:r>
            <a:r>
              <a:rPr lang="en-US" dirty="0"/>
              <a:t>JS</a:t>
            </a:r>
            <a:r>
              <a:rPr lang="he-IL" dirty="0"/>
              <a:t> בצד שרת כדי ליצור ווב </a:t>
            </a:r>
            <a:r>
              <a:rPr lang="he-IL" dirty="0" err="1"/>
              <a:t>סרברס</a:t>
            </a:r>
            <a:r>
              <a:rPr lang="he-IL" dirty="0"/>
              <a:t> ועוד – זה דרך להריץ </a:t>
            </a:r>
            <a:r>
              <a:rPr lang="en-US" dirty="0"/>
              <a:t>JS</a:t>
            </a:r>
            <a:r>
              <a:rPr lang="he-IL" dirty="0"/>
              <a:t> על הסרבר.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Chrome's V8 JavaScript engine</a:t>
            </a:r>
            <a:r>
              <a:rPr lang="he-IL" dirty="0"/>
              <a:t> זו דרך לקחת את ה</a:t>
            </a:r>
            <a:r>
              <a:rPr lang="en-US" dirty="0"/>
              <a:t>JS</a:t>
            </a:r>
            <a:r>
              <a:rPr lang="he-IL" dirty="0"/>
              <a:t> קוד ולקמפל אותו לקוד מכונה שהמחשב שלנו יוכל לבצע.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ה-</a:t>
            </a:r>
            <a:r>
              <a:rPr lang="en-US" dirty="0"/>
              <a:t>V</a:t>
            </a:r>
            <a:r>
              <a:rPr lang="he-IL" dirty="0"/>
              <a:t>8 רשום בשפת </a:t>
            </a:r>
            <a:r>
              <a:rPr lang="en-US" dirty="0"/>
              <a:t>C</a:t>
            </a:r>
            <a:r>
              <a:rPr lang="he-IL" dirty="0"/>
              <a:t>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Runtime</a:t>
            </a:r>
            <a:r>
              <a:rPr lang="he-IL" dirty="0"/>
              <a:t> – מאפשר את הפונקציונאליות שמתכנת צריך עבור האפליקציה שלו, כמו אובייקטים ספריות כדי לאתחל שרתי ווב שמתממשקים עם מערכת הקבצים ע"מ לקרוא ולכתוב לדיסק.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Node.js</a:t>
            </a:r>
            <a:r>
              <a:rPr lang="he-IL" dirty="0"/>
              <a:t> הנו כלי בשימוש נרחב ובעל קהילת משתמשים פעילה, דבר המאפשר  קבלת תמיכה איכותית בעת צרה.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9E60-BF9A-4A6B-A89E-88555617796C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73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Robo 3T</a:t>
            </a:r>
            <a:r>
              <a:rPr lang="he-IL" dirty="0"/>
              <a:t> הוא </a:t>
            </a:r>
            <a:r>
              <a:rPr lang="en-US" dirty="0"/>
              <a:t>GUI</a:t>
            </a:r>
            <a:r>
              <a:rPr lang="he-IL" dirty="0"/>
              <a:t> הנותן לנו יכולת להצגה וניהול </a:t>
            </a:r>
            <a:r>
              <a:rPr lang="he-IL" dirty="0" err="1"/>
              <a:t>המונוגודיבי</a:t>
            </a:r>
            <a:r>
              <a:rPr lang="he-IL" dirty="0"/>
              <a:t> </a:t>
            </a:r>
            <a:r>
              <a:rPr lang="he-IL" dirty="0" err="1"/>
              <a:t>דאטאבייס</a:t>
            </a:r>
            <a:r>
              <a:rPr lang="he-IL" dirty="0"/>
              <a:t> והמידע שהוא מכיל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9E60-BF9A-4A6B-A89E-88555617796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5378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="1" dirty="0"/>
              <a:t>להחליט אם להשאיר או לא.</a:t>
            </a:r>
            <a:endParaRPr lang="en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9E60-BF9A-4A6B-A89E-88555617796C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4233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הוא בין החבילות הראשונות של </a:t>
            </a:r>
            <a:r>
              <a:rPr lang="en-US" dirty="0"/>
              <a:t>NPM</a:t>
            </a:r>
            <a:endParaRPr lang="he-I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עזר מאוד טוב ליצירת שירותי ווב ובעצם </a:t>
            </a:r>
            <a:r>
              <a:rPr lang="he-IL" b="1" dirty="0"/>
              <a:t>ליצירת ה-</a:t>
            </a:r>
            <a:r>
              <a:rPr lang="en-US" b="1" dirty="0"/>
              <a:t>API</a:t>
            </a:r>
            <a:r>
              <a:rPr lang="he-IL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9E60-BF9A-4A6B-A89E-88555617796C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335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השתמשנו באקספרס פריימוורק על מנת להקשיב לבקשות </a:t>
            </a:r>
            <a:r>
              <a:rPr lang="en-US" dirty="0"/>
              <a:t>HTTP</a:t>
            </a:r>
            <a:r>
              <a:rPr lang="he-IL" dirty="0"/>
              <a:t> חדשות שמגיעות לשרת ולהגדיר פונקציות שונות לפי אופי הבקשה הבא לידי ביטוי ב</a:t>
            </a:r>
            <a:r>
              <a:rPr lang="en-US" dirty="0"/>
              <a:t>URL</a:t>
            </a:r>
            <a:r>
              <a:rPr lang="he-IL" dirty="0"/>
              <a:t> הספציפי אותו כותב המשתמש.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9E60-BF9A-4A6B-A89E-88555617796C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835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כאן ניתן לראות שיצרנו בעצם </a:t>
            </a:r>
            <a:r>
              <a:rPr lang="en-US" dirty="0"/>
              <a:t>express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app.listen</a:t>
            </a:r>
            <a:r>
              <a:rPr lang="he-IL" dirty="0"/>
              <a:t> – מתחיל את השרת ומקשיב לפורט ספציפי 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9E60-BF9A-4A6B-A89E-88555617796C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9068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9E60-BF9A-4A6B-A89E-88555617796C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9581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במימוש הפונקציות שמגיבות לבקשה כלשהי, ביצענו בדיקות שלא מאפשרות מידע לא תקין לדוגמא: </a:t>
            </a:r>
            <a:r>
              <a:rPr lang="en-US" dirty="0"/>
              <a:t>ID</a:t>
            </a:r>
            <a:r>
              <a:rPr lang="he-IL" dirty="0"/>
              <a:t> בגודל לא תקין, או </a:t>
            </a:r>
            <a:r>
              <a:rPr lang="en-US" dirty="0"/>
              <a:t>ID</a:t>
            </a:r>
            <a:r>
              <a:rPr lang="he-IL" dirty="0"/>
              <a:t> שלא קיים.</a:t>
            </a:r>
          </a:p>
          <a:p>
            <a:r>
              <a:rPr lang="he-IL" dirty="0"/>
              <a:t>בנוסף השתמשנו בפונקציונאלית של </a:t>
            </a:r>
            <a:r>
              <a:rPr lang="he-IL" dirty="0" err="1"/>
              <a:t>מונגוס</a:t>
            </a:r>
            <a:r>
              <a:rPr lang="he-IL" dirty="0"/>
              <a:t> על מנת לבצע </a:t>
            </a:r>
            <a:r>
              <a:rPr lang="he-IL" dirty="0" err="1"/>
              <a:t>ואלידציה</a:t>
            </a:r>
            <a:r>
              <a:rPr lang="he-IL" dirty="0"/>
              <a:t> לכל קלט שנכנס, לדוגמא להכריח שדה להיות חובה או לחלופין אם יש שדה שהוא לא חובה אז יהיה בו ערך </a:t>
            </a:r>
            <a:r>
              <a:rPr lang="he-IL" dirty="0" err="1"/>
              <a:t>דיפולטיבי</a:t>
            </a:r>
            <a:r>
              <a:rPr lang="he-IL" dirty="0"/>
              <a:t>.</a:t>
            </a:r>
          </a:p>
          <a:p>
            <a:r>
              <a:rPr lang="he-IL" dirty="0"/>
              <a:t>נעזרנו גם בספריית </a:t>
            </a:r>
            <a:r>
              <a:rPr lang="he-IL" dirty="0" err="1"/>
              <a:t>ואלידטור</a:t>
            </a:r>
            <a:r>
              <a:rPr lang="he-IL" dirty="0"/>
              <a:t> שמספקת בדיקות מובנות שונות כמו תקינות של מייל או תאריך.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9E60-BF9A-4A6B-A89E-88555617796C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2263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המונגוס</a:t>
            </a:r>
            <a:r>
              <a:rPr lang="he-IL" dirty="0"/>
              <a:t> מאפשר לנו </a:t>
            </a:r>
            <a:r>
              <a:rPr lang="he-IL" dirty="0" err="1"/>
              <a:t>למדל</a:t>
            </a:r>
            <a:r>
              <a:rPr lang="he-IL" dirty="0"/>
              <a:t> את המידע בקלות ע"י לקיחת ה-</a:t>
            </a:r>
            <a:r>
              <a:rPr lang="en-US" dirty="0"/>
              <a:t>JSON</a:t>
            </a:r>
            <a:r>
              <a:rPr lang="he-IL" dirty="0"/>
              <a:t> שמגיע מהבקשה </a:t>
            </a:r>
            <a:r>
              <a:rPr lang="he-IL" dirty="0" err="1"/>
              <a:t>וממדל</a:t>
            </a:r>
            <a:r>
              <a:rPr lang="he-IL" dirty="0"/>
              <a:t> אותה לאובייקט מהסוג שהגדרנו, ולאחר מכן שומר את המידע על </a:t>
            </a:r>
            <a:r>
              <a:rPr lang="he-IL" dirty="0" err="1"/>
              <a:t>הדאטא</a:t>
            </a:r>
            <a:r>
              <a:rPr lang="he-IL" dirty="0"/>
              <a:t> </a:t>
            </a:r>
            <a:r>
              <a:rPr lang="he-IL" dirty="0" err="1"/>
              <a:t>בייס</a:t>
            </a:r>
            <a:r>
              <a:rPr lang="he-IL" dirty="0"/>
              <a:t> </a:t>
            </a:r>
            <a:r>
              <a:rPr lang="he-IL" dirty="0" err="1"/>
              <a:t>בדוקיומנט</a:t>
            </a:r>
            <a:r>
              <a:rPr lang="he-IL" dirty="0"/>
              <a:t> </a:t>
            </a:r>
            <a:r>
              <a:rPr lang="he-IL" dirty="0" err="1"/>
              <a:t>בקולקשיין</a:t>
            </a:r>
            <a:r>
              <a:rPr lang="he-IL" dirty="0"/>
              <a:t> המתאים.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9E60-BF9A-4A6B-A89E-88555617796C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296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יותר מ-97% מהאתרים היום משתמשים </a:t>
            </a:r>
            <a:r>
              <a:rPr lang="he-IL" dirty="0" err="1"/>
              <a:t>בג'אבהסקריפט</a:t>
            </a:r>
            <a:r>
              <a:rPr lang="he-IL" dirty="0"/>
              <a:t> בצד לקוח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שפה היא שפת תכנות דינאמית, פונקציונאלית ומונחית עצמים.</a:t>
            </a:r>
            <a:endParaRPr lang="en-US" dirty="0"/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dirty="0"/>
              <a:t>עוזרת למפתחי תוכנה להתרחק מאפשרויות מורכבות ומסורבלות יותר.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מנועי </a:t>
            </a:r>
            <a:r>
              <a:rPr lang="en-US" dirty="0"/>
              <a:t>JavaScript </a:t>
            </a:r>
            <a:r>
              <a:rPr lang="he-IL" dirty="0"/>
              <a:t>שימשו במקור רק בדפדפני אינטרנט, אך הם כיום מרכיבי ליבה של שרתים מסוימים ומגוון יישומים. מערכת זמן הריצה הפופולרית ביותר לשימוש זה היא </a:t>
            </a:r>
            <a:r>
              <a:rPr lang="en-US" dirty="0"/>
              <a:t>Node.js.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היא מאוד מאוד נוחה ופשוטה לפיתוח צד שרת.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9E60-BF9A-4A6B-A89E-88555617796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383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שנינו חסרי ניסיון בעבודת </a:t>
            </a:r>
            <a:r>
              <a:rPr lang="he-IL" dirty="0" err="1"/>
              <a:t>בק</a:t>
            </a:r>
            <a:r>
              <a:rPr lang="he-IL" dirty="0"/>
              <a:t>-אנד, ובחרנו </a:t>
            </a:r>
            <a:r>
              <a:rPr lang="he-IL" dirty="0" err="1"/>
              <a:t>בפריימוורק</a:t>
            </a:r>
            <a:r>
              <a:rPr lang="he-IL" dirty="0"/>
              <a:t> הזה בגלל: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המערכת מאוד פופולרית בשימוש רחב.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כרגע אחת מהטכנולוגיות השולטות בתחום ה</a:t>
            </a:r>
            <a:r>
              <a:rPr lang="en-US" dirty="0"/>
              <a:t>web development</a:t>
            </a:r>
            <a:r>
              <a:rPr lang="he-IL" dirty="0"/>
              <a:t> בתעשייה ביחד עם </a:t>
            </a:r>
            <a:r>
              <a:rPr lang="he-IL" dirty="0" err="1"/>
              <a:t>ריאקט</a:t>
            </a:r>
            <a:r>
              <a:rPr lang="he-IL" dirty="0"/>
              <a:t>. 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dirty="0"/>
              <a:t>דבר נוסף, בגלל שהמערכת מאוד פופולארית, אז יש לה קהילה מאוד פעילה שנותנת מענה לבעיות נפוצות שאולי ניתקל בהם במיוחד שזו מערכת שאנחנו פוגשים לראשונה.</a:t>
            </a:r>
          </a:p>
          <a:p>
            <a:r>
              <a:rPr lang="he-IL" dirty="0"/>
              <a:t>ולכן ראינו שימוש </a:t>
            </a:r>
            <a:r>
              <a:rPr lang="he-IL" dirty="0" err="1"/>
              <a:t>בפריימוורק</a:t>
            </a:r>
            <a:r>
              <a:rPr lang="he-IL" dirty="0"/>
              <a:t> זה כאופציה להתנסות ולצבור ניסיון בטכנולוגיה ובעבודה בצד שרת.</a:t>
            </a:r>
          </a:p>
          <a:p>
            <a:endParaRPr lang="he-IL" dirty="0"/>
          </a:p>
          <a:p>
            <a:r>
              <a:rPr lang="he-IL" dirty="0"/>
              <a:t>ל-</a:t>
            </a:r>
            <a:r>
              <a:rPr lang="en-US" dirty="0"/>
              <a:t>node</a:t>
            </a:r>
            <a:r>
              <a:rPr lang="he-IL" dirty="0"/>
              <a:t> יש </a:t>
            </a:r>
            <a:r>
              <a:rPr lang="en-US" dirty="0"/>
              <a:t>PACKEG MANAGER</a:t>
            </a:r>
            <a:r>
              <a:rPr lang="he-IL" dirty="0"/>
              <a:t> מאוד נוח בשם </a:t>
            </a:r>
            <a:r>
              <a:rPr lang="en-US" dirty="0"/>
              <a:t>NPM</a:t>
            </a:r>
            <a:r>
              <a:rPr lang="he-IL" dirty="0"/>
              <a:t> מנהל ספריות הרשמי של </a:t>
            </a:r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he-IL" dirty="0"/>
              <a:t> . באתר של </a:t>
            </a:r>
            <a:r>
              <a:rPr lang="en-US" dirty="0" err="1"/>
              <a:t>npm</a:t>
            </a:r>
            <a:r>
              <a:rPr lang="he-IL" dirty="0"/>
              <a:t> קיים כל המידע הרלוונטי עבור כל הספריות המוצעות שם  בין היתר עדכונים, גרסאות וסטטיסטיקת שימוש בספריות אלו.</a:t>
            </a:r>
          </a:p>
          <a:p>
            <a:r>
              <a:rPr lang="he-IL" dirty="0"/>
              <a:t>ניתן להשתמש </a:t>
            </a:r>
            <a:r>
              <a:rPr lang="en-US" dirty="0"/>
              <a:t> </a:t>
            </a:r>
            <a:r>
              <a:rPr lang="he-IL" dirty="0"/>
              <a:t>פקודות פשוטות דרך הטרמינל כדי להתממשק עם </a:t>
            </a:r>
            <a:r>
              <a:rPr lang="en-US" dirty="0" err="1"/>
              <a:t>npm</a:t>
            </a:r>
            <a:r>
              <a:rPr lang="he-IL" dirty="0"/>
              <a:t>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9E60-BF9A-4A6B-A89E-88555617796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37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 err="1"/>
              <a:t>מונגודיבי</a:t>
            </a:r>
            <a:r>
              <a:rPr lang="he-IL" dirty="0"/>
              <a:t> נועד לעבוד עם עומסי עבודה ענקיים, ומפה מגיע השם.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 err="1"/>
              <a:t>מונגודיבי</a:t>
            </a:r>
            <a:r>
              <a:rPr lang="he-IL" dirty="0"/>
              <a:t> הוא </a:t>
            </a:r>
            <a:r>
              <a:rPr lang="he-IL" dirty="0" err="1"/>
              <a:t>הדאטא</a:t>
            </a:r>
            <a:r>
              <a:rPr lang="he-IL" dirty="0"/>
              <a:t> </a:t>
            </a:r>
            <a:r>
              <a:rPr lang="he-IL" dirty="0" err="1"/>
              <a:t>בייס</a:t>
            </a:r>
            <a:r>
              <a:rPr lang="he-IL" dirty="0"/>
              <a:t> בו השתמשנו לאכסן את כל המידע שלנו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he-IL" dirty="0" err="1"/>
              <a:t>מונוגדיבי</a:t>
            </a:r>
            <a:r>
              <a:rPr lang="he-IL" dirty="0"/>
              <a:t> הוא </a:t>
            </a:r>
            <a:r>
              <a:rPr lang="he-IL" dirty="0" err="1"/>
              <a:t>דאטא</a:t>
            </a:r>
            <a:r>
              <a:rPr lang="he-IL" dirty="0"/>
              <a:t> </a:t>
            </a:r>
            <a:r>
              <a:rPr lang="he-IL" dirty="0" err="1"/>
              <a:t>בייס</a:t>
            </a:r>
            <a:r>
              <a:rPr lang="he-IL" dirty="0"/>
              <a:t> מסוג </a:t>
            </a:r>
            <a:r>
              <a:rPr lang="en-US" dirty="0"/>
              <a:t>NoSQL</a:t>
            </a:r>
            <a:r>
              <a:rPr lang="he-IL" dirty="0"/>
              <a:t> – </a:t>
            </a:r>
            <a:r>
              <a:rPr lang="en-US" dirty="0"/>
              <a:t>NOT ONLY 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בנוסף הוא מספק למפתחי </a:t>
            </a:r>
            <a:r>
              <a:rPr lang="en-US" dirty="0" err="1"/>
              <a:t>nodeJS</a:t>
            </a:r>
            <a:r>
              <a:rPr lang="he-IL" dirty="0"/>
              <a:t> מודולים קלים לשימוש לקריאה וכתיבה </a:t>
            </a:r>
            <a:r>
              <a:rPr lang="he-IL" dirty="0" err="1"/>
              <a:t>מהדאטא</a:t>
            </a:r>
            <a:r>
              <a:rPr lang="he-IL" dirty="0"/>
              <a:t> </a:t>
            </a:r>
            <a:r>
              <a:rPr lang="he-IL" dirty="0" err="1"/>
              <a:t>בייס</a:t>
            </a:r>
            <a:r>
              <a:rPr lang="he-IL" dirty="0"/>
              <a:t>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אפשר ליצור כמה </a:t>
            </a:r>
            <a:r>
              <a:rPr lang="he-IL" dirty="0" err="1"/>
              <a:t>דאטא</a:t>
            </a:r>
            <a:r>
              <a:rPr lang="he-IL" dirty="0"/>
              <a:t> </a:t>
            </a:r>
            <a:r>
              <a:rPr lang="he-IL" dirty="0" err="1"/>
              <a:t>בייסים</a:t>
            </a:r>
            <a:r>
              <a:rPr lang="he-IL" dirty="0"/>
              <a:t> שאנחנו רוצים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9E60-BF9A-4A6B-A89E-88555617796C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126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גם פה יש </a:t>
            </a:r>
            <a:r>
              <a:rPr lang="he-IL" dirty="0" err="1"/>
              <a:t>דאטאבייסים</a:t>
            </a:r>
            <a:r>
              <a:rPr lang="he-IL" dirty="0"/>
              <a:t>, אבל במקום טבלאות יש משהו שנקרא </a:t>
            </a:r>
            <a:r>
              <a:rPr lang="en-US" dirty="0"/>
              <a:t>collection</a:t>
            </a:r>
            <a:r>
              <a:rPr lang="he-IL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בתוך כל </a:t>
            </a:r>
            <a:r>
              <a:rPr lang="en-US" dirty="0"/>
              <a:t>collection</a:t>
            </a:r>
            <a:r>
              <a:rPr lang="he-IL" dirty="0"/>
              <a:t> יש משהו שנקרא </a:t>
            </a:r>
            <a:r>
              <a:rPr lang="en-US" dirty="0"/>
              <a:t>documents</a:t>
            </a:r>
            <a:r>
              <a:rPr lang="he-IL" dirty="0"/>
              <a:t>, שהם כמו השורות בטבלאות אבל לא רק שהם נראים קצת בתצורה </a:t>
            </a:r>
            <a:r>
              <a:rPr lang="he-IL" dirty="0" err="1"/>
              <a:t>ג'ייסונית</a:t>
            </a:r>
            <a:r>
              <a:rPr lang="he-IL" dirty="0"/>
              <a:t>, אלא הם גם לא חייבים להשתמש באותו מבנה (</a:t>
            </a:r>
            <a:r>
              <a:rPr lang="he-IL" dirty="0" err="1"/>
              <a:t>סכימה</a:t>
            </a:r>
            <a:r>
              <a:rPr lang="he-IL" dirty="0"/>
              <a:t>) כמו בטבלה, לכל משתמש יכול להיות מידע אחר לגמרי.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לכן זה הופך את זה לפתרון הרבה יותר גמיש – לדוגמא אם פתאום נרצה לקלוט יותר מידע על משתמש מפעם, התצורה הזאת מאפשרת לנו.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בנוסף, לא קיים יחסים בין </a:t>
            </a:r>
            <a:r>
              <a:rPr lang="en-US" dirty="0"/>
              <a:t>collections</a:t>
            </a:r>
            <a:r>
              <a:rPr lang="he-IL" dirty="0"/>
              <a:t> (בערך), </a:t>
            </a:r>
            <a:r>
              <a:rPr lang="he-IL" b="1" dirty="0"/>
              <a:t>כל </a:t>
            </a:r>
            <a:r>
              <a:rPr lang="en-US" b="1" dirty="0"/>
              <a:t>collection</a:t>
            </a:r>
            <a:r>
              <a:rPr lang="he-IL" b="1" dirty="0"/>
              <a:t> עומד בפני עצמו!</a:t>
            </a:r>
            <a:r>
              <a:rPr lang="he-IL" dirty="0"/>
              <a:t> הרעיון זה לשים את כל המידע במקום אחד ולשייך את המידע תחת ה- </a:t>
            </a:r>
            <a:r>
              <a:rPr lang="en-US" dirty="0"/>
              <a:t>key</a:t>
            </a:r>
            <a:r>
              <a:rPr lang="he-IL" dirty="0"/>
              <a:t> המתאים בצורה </a:t>
            </a:r>
            <a:r>
              <a:rPr lang="he-IL" dirty="0" err="1"/>
              <a:t>הג'ייסונית</a:t>
            </a:r>
            <a:r>
              <a:rPr lang="he-IL" dirty="0"/>
              <a:t> שיצרנו.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וזה הרעיון הכללי – פחות יחסי מיזוג בין טבלאות ויותר מבנים מהירים ויעילים שמכילים את כל המידע.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החיסרון של זה, שיכול להיות כפילויות של מידע ולכן אם צריך לעדכן, יהיה צריך לעדכן את זה בכמה מקומות.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9E60-BF9A-4A6B-A89E-88555617796C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7565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FF0000"/>
                </a:solidFill>
              </a:rPr>
              <a:t>טל אני משאיר לך לבחור איזה תמונה לשים פה (אם בכלל)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9E60-BF9A-4A6B-A89E-88555617796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326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יכולנו להשתמש בספרייה הרשמית של </a:t>
            </a:r>
            <a:r>
              <a:rPr lang="he-IL" dirty="0" err="1"/>
              <a:t>מונגו</a:t>
            </a:r>
            <a:r>
              <a:rPr lang="en-US" dirty="0"/>
              <a:t>DB</a:t>
            </a:r>
            <a:r>
              <a:rPr lang="he-IL" dirty="0"/>
              <a:t> לתקשורת עם ה-</a:t>
            </a:r>
            <a:r>
              <a:rPr lang="he-IL" dirty="0" err="1"/>
              <a:t>דאטא</a:t>
            </a:r>
            <a:r>
              <a:rPr lang="he-IL" dirty="0"/>
              <a:t> </a:t>
            </a:r>
            <a:r>
              <a:rPr lang="he-IL" dirty="0" err="1"/>
              <a:t>בייס</a:t>
            </a:r>
            <a:r>
              <a:rPr lang="he-IL" dirty="0"/>
              <a:t>, אבל בחרנו להשתמש </a:t>
            </a:r>
            <a:r>
              <a:rPr lang="he-IL" dirty="0" err="1"/>
              <a:t>ב"מונגוס</a:t>
            </a:r>
            <a:r>
              <a:rPr lang="he-IL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 err="1"/>
              <a:t>מונגוס</a:t>
            </a:r>
            <a:r>
              <a:rPr lang="he-IL" dirty="0"/>
              <a:t> זו חבילה שיודעת לעבוד עם </a:t>
            </a:r>
            <a:r>
              <a:rPr lang="en-US" dirty="0"/>
              <a:t>DATA</a:t>
            </a:r>
            <a:r>
              <a:rPr lang="he-IL" dirty="0"/>
              <a:t> כמו </a:t>
            </a:r>
            <a:r>
              <a:rPr lang="he-IL" dirty="0" err="1"/>
              <a:t>סכימות</a:t>
            </a:r>
            <a:r>
              <a:rPr lang="he-IL" dirty="0"/>
              <a:t>, יודע לעשות </a:t>
            </a:r>
            <a:r>
              <a:rPr lang="en-US" dirty="0"/>
              <a:t>FETCH</a:t>
            </a:r>
            <a:r>
              <a:rPr lang="he-IL" dirty="0"/>
              <a:t> ו</a:t>
            </a:r>
            <a:r>
              <a:rPr lang="en-US" dirty="0"/>
              <a:t>STORING</a:t>
            </a:r>
            <a:r>
              <a:rPr lang="he-IL" dirty="0"/>
              <a:t> למידע ממש בקלות.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פריימוורק פופולארי המקושר </a:t>
            </a:r>
            <a:r>
              <a:rPr lang="he-IL" dirty="0" err="1"/>
              <a:t>למונגודיבי</a:t>
            </a:r>
            <a:r>
              <a:rPr lang="he-IL" dirty="0"/>
              <a:t> המאפשר לעשות דברים שלא יכולנו לעשות קודם עם </a:t>
            </a:r>
            <a:r>
              <a:rPr lang="he-IL" dirty="0" err="1"/>
              <a:t>מונגודיבי</a:t>
            </a:r>
            <a:r>
              <a:rPr lang="he-IL" dirty="0"/>
              <a:t> בלבד כמו ולידציה של הקלט.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 err="1"/>
              <a:t>מונגוס</a:t>
            </a:r>
            <a:r>
              <a:rPr lang="he-IL" dirty="0"/>
              <a:t> מוסיף עוד שכבה ויאפשר לנו לעשות את הדברים הנוספים האלו בנוסף לדברים הבסיסיים שאנחנו עושים </a:t>
            </a:r>
            <a:r>
              <a:rPr lang="he-IL" dirty="0" err="1"/>
              <a:t>במונגודיבי</a:t>
            </a:r>
            <a:r>
              <a:rPr lang="he-IL" dirty="0"/>
              <a:t> (</a:t>
            </a:r>
            <a:r>
              <a:rPr lang="en-US" dirty="0"/>
              <a:t>CRUD</a:t>
            </a:r>
            <a:r>
              <a:rPr lang="he-IL" dirty="0"/>
              <a:t>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9E60-BF9A-4A6B-A89E-88555617796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1805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9E60-BF9A-4A6B-A89E-88555617796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9456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המודלים של </a:t>
            </a:r>
            <a:r>
              <a:rPr lang="he-IL" dirty="0" err="1"/>
              <a:t>מונגוס</a:t>
            </a:r>
            <a:r>
              <a:rPr lang="he-IL" dirty="0"/>
              <a:t> (במקרה שלנו </a:t>
            </a:r>
            <a:r>
              <a:rPr lang="en-US" dirty="0"/>
              <a:t>person </a:t>
            </a:r>
            <a:r>
              <a:rPr lang="en-US" dirty="0" err="1"/>
              <a:t>utask</a:t>
            </a:r>
            <a:r>
              <a:rPr lang="he-IL" dirty="0"/>
              <a:t>) מספקים לנו פונקציות סטאטיות שעוזרות לנו עם לבצע את פעולות ה-</a:t>
            </a:r>
            <a:r>
              <a:rPr lang="en-US" dirty="0"/>
              <a:t>CRUD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9E60-BF9A-4A6B-A89E-88555617796C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687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E42E-A096-4C5A-ABE8-139CC0E54826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7543-D407-484B-B450-8F5409DA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577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E42E-A096-4C5A-ABE8-139CC0E54826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7543-D407-484B-B450-8F5409DA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385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E42E-A096-4C5A-ABE8-139CC0E54826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7543-D407-484B-B450-8F5409DA584D}" type="slidenum">
              <a:rPr lang="en-IL" smtClean="0"/>
              <a:t>‹#›</a:t>
            </a:fld>
            <a:endParaRPr lang="en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62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E42E-A096-4C5A-ABE8-139CC0E54826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7543-D407-484B-B450-8F5409DA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2906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E42E-A096-4C5A-ABE8-139CC0E54826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7543-D407-484B-B450-8F5409DA584D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81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E42E-A096-4C5A-ABE8-139CC0E54826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7543-D407-484B-B450-8F5409DA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7450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E42E-A096-4C5A-ABE8-139CC0E54826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7543-D407-484B-B450-8F5409DA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9345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E42E-A096-4C5A-ABE8-139CC0E54826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7543-D407-484B-B450-8F5409DA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299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E42E-A096-4C5A-ABE8-139CC0E54826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7543-D407-484B-B450-8F5409DA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010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E42E-A096-4C5A-ABE8-139CC0E54826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7543-D407-484B-B450-8F5409DA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158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E42E-A096-4C5A-ABE8-139CC0E54826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7543-D407-484B-B450-8F5409DA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195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E42E-A096-4C5A-ABE8-139CC0E54826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7543-D407-484B-B450-8F5409DA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590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E42E-A096-4C5A-ABE8-139CC0E54826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7543-D407-484B-B450-8F5409DA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305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E42E-A096-4C5A-ABE8-139CC0E54826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7543-D407-484B-B450-8F5409DA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642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E42E-A096-4C5A-ABE8-139CC0E54826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7543-D407-484B-B450-8F5409DA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781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E42E-A096-4C5A-ABE8-139CC0E54826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7543-D407-484B-B450-8F5409DA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024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EE42E-A096-4C5A-ABE8-139CC0E54826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747543-D407-484B-B450-8F5409DA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524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FB03290A-AAAF-4FCF-892B-B6A90C7245EF}"/>
              </a:ext>
            </a:extLst>
          </p:cNvPr>
          <p:cNvSpPr/>
          <p:nvPr/>
        </p:nvSpPr>
        <p:spPr>
          <a:xfrm>
            <a:off x="3998310" y="2479583"/>
            <a:ext cx="419537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Node.js</a:t>
            </a:r>
            <a:endParaRPr lang="en-IL" sz="8800" b="1" cap="none" spc="0" dirty="0">
              <a:ln w="28575">
                <a:solidFill>
                  <a:sysClr val="windowText" lastClr="00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8DFF998-2016-4E83-921D-014C2995B87D}"/>
              </a:ext>
            </a:extLst>
          </p:cNvPr>
          <p:cNvSpPr/>
          <p:nvPr/>
        </p:nvSpPr>
        <p:spPr>
          <a:xfrm>
            <a:off x="171760" y="5342817"/>
            <a:ext cx="31734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</a:t>
            </a:r>
            <a:r>
              <a:rPr lang="en-US" sz="40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 Marciano</a:t>
            </a:r>
          </a:p>
          <a:p>
            <a:r>
              <a:rPr lang="en-US" sz="4000" b="1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Niv Zetuni</a:t>
            </a:r>
            <a:endParaRPr lang="en-IL" sz="4000" b="1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226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n Introduction to Mongoose for MongoDB and Node.js">
            <a:extLst>
              <a:ext uri="{FF2B5EF4-FFF2-40B4-BE49-F238E27FC236}">
                <a16:creationId xmlns:a16="http://schemas.microsoft.com/office/drawing/2014/main" id="{05CB02FB-2CD3-43DB-86EC-307054BA4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7" t="38751" r="17604" b="37447"/>
          <a:stretch/>
        </p:blipFill>
        <p:spPr bwMode="auto">
          <a:xfrm>
            <a:off x="296779" y="5642812"/>
            <a:ext cx="3304670" cy="82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AB3B7952-3211-4E2E-B2A6-70825C8DC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168" y="1273073"/>
            <a:ext cx="4758064" cy="290589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90DCBBA1-C76A-4239-97B1-27FD0DFCC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68" y="2526890"/>
            <a:ext cx="4741270" cy="1832867"/>
          </a:xfrm>
          <a:prstGeom prst="rect">
            <a:avLst/>
          </a:prstGeom>
        </p:spPr>
      </p:pic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4651968C-B20B-4F54-8A50-ACFBC683F982}"/>
              </a:ext>
            </a:extLst>
          </p:cNvPr>
          <p:cNvSpPr/>
          <p:nvPr/>
        </p:nvSpPr>
        <p:spPr>
          <a:xfrm>
            <a:off x="5045241" y="3198423"/>
            <a:ext cx="1933076" cy="601579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CBB6E40F-FF3D-4DCC-B615-FF467232B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968" y="4359757"/>
            <a:ext cx="4740263" cy="17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9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527C6F59-9109-4AAA-8816-36CDBB2D1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1" y="188229"/>
            <a:ext cx="9331225" cy="5091694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0C9FB20B-9D08-483B-8D74-0AF5DFB11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935" y="2638545"/>
            <a:ext cx="8259097" cy="4031226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9B053D9D-E81D-4468-A1B5-CB78A4560129}"/>
              </a:ext>
            </a:extLst>
          </p:cNvPr>
          <p:cNvSpPr/>
          <p:nvPr/>
        </p:nvSpPr>
        <p:spPr>
          <a:xfrm>
            <a:off x="6322142" y="4354274"/>
            <a:ext cx="188779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87551855-64D2-48C3-944C-27B83F01B173}"/>
              </a:ext>
            </a:extLst>
          </p:cNvPr>
          <p:cNvSpPr/>
          <p:nvPr/>
        </p:nvSpPr>
        <p:spPr>
          <a:xfrm>
            <a:off x="521110" y="2337619"/>
            <a:ext cx="1769807" cy="218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344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9C5FA397-446D-4C80-9627-963AD7CE2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1" y="4296276"/>
            <a:ext cx="2561724" cy="256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50F09E4-55B1-4512-8C8F-630F29A6297D}"/>
              </a:ext>
            </a:extLst>
          </p:cNvPr>
          <p:cNvSpPr txBox="1"/>
          <p:nvPr/>
        </p:nvSpPr>
        <p:spPr>
          <a:xfrm>
            <a:off x="786581" y="1601689"/>
            <a:ext cx="7779126" cy="1707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Robo 3T (formerly </a:t>
            </a:r>
            <a:r>
              <a:rPr lang="en-US" dirty="0" err="1"/>
              <a:t>Robomongo</a:t>
            </a:r>
            <a:r>
              <a:rPr lang="en-US" dirty="0"/>
              <a:t>) is a popular desktop graphical user interface (GUI) for MongoDB.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Allows to interact with the data through visual indicators instead of a text-based interface.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6AB52E2-2DE2-456A-86B3-DBE04D754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887" y="3808716"/>
            <a:ext cx="6925253" cy="24737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1EF2597-2DD4-47C9-8C47-E43A4302245D}"/>
              </a:ext>
            </a:extLst>
          </p:cNvPr>
          <p:cNvSpPr txBox="1"/>
          <p:nvPr/>
        </p:nvSpPr>
        <p:spPr>
          <a:xfrm>
            <a:off x="786581" y="440124"/>
            <a:ext cx="4955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Robo 3T</a:t>
            </a:r>
            <a:endParaRPr lang="en-IL" sz="7200" dirty="0"/>
          </a:p>
        </p:txBody>
      </p:sp>
    </p:spTree>
    <p:extLst>
      <p:ext uri="{BB962C8B-B14F-4D97-AF65-F5344CB8AC3E}">
        <p14:creationId xmlns:p14="http://schemas.microsoft.com/office/powerpoint/2010/main" val="129525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SP.NET Core Swagger UI Authorization using IdentityServer4">
            <a:extLst>
              <a:ext uri="{FF2B5EF4-FFF2-40B4-BE49-F238E27FC236}">
                <a16:creationId xmlns:a16="http://schemas.microsoft.com/office/drawing/2014/main" id="{2FBF5F36-2B69-4B27-95C7-34B6CE94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70" y="5702968"/>
            <a:ext cx="3556657" cy="99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414D094-134E-4BBF-9818-355A804A7E57}"/>
              </a:ext>
            </a:extLst>
          </p:cNvPr>
          <p:cNvSpPr txBox="1"/>
          <p:nvPr/>
        </p:nvSpPr>
        <p:spPr>
          <a:xfrm>
            <a:off x="786581" y="1874085"/>
            <a:ext cx="7978941" cy="872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Swagger is an Interface Description Language for describing RESTful APIs expressed using JSON.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7B63DD8-3A06-46D6-A307-C9D55A95C3CA}"/>
              </a:ext>
            </a:extLst>
          </p:cNvPr>
          <p:cNvSpPr txBox="1"/>
          <p:nvPr/>
        </p:nvSpPr>
        <p:spPr>
          <a:xfrm>
            <a:off x="786581" y="440124"/>
            <a:ext cx="4955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Swagger UI</a:t>
            </a:r>
            <a:endParaRPr lang="en-IL" sz="7200" dirty="0"/>
          </a:p>
        </p:txBody>
      </p:sp>
    </p:spTree>
    <p:extLst>
      <p:ext uri="{BB962C8B-B14F-4D97-AF65-F5344CB8AC3E}">
        <p14:creationId xmlns:p14="http://schemas.microsoft.com/office/powerpoint/2010/main" val="358494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414D094-134E-4BBF-9818-355A804A7E57}"/>
              </a:ext>
            </a:extLst>
          </p:cNvPr>
          <p:cNvSpPr txBox="1"/>
          <p:nvPr/>
        </p:nvSpPr>
        <p:spPr>
          <a:xfrm>
            <a:off x="882705" y="1640453"/>
            <a:ext cx="8783052" cy="2637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Express.js is a Node.js framework.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The main purpose is to not repeat the </a:t>
            </a:r>
            <a:r>
              <a:rPr lang="en-US" sz="1600" b="0" i="0" dirty="0">
                <a:solidFill>
                  <a:srgbClr val="232629"/>
                </a:solidFill>
                <a:effectLst/>
                <a:latin typeface="-apple-system"/>
              </a:rPr>
              <a:t>same code repeatedly.</a:t>
            </a:r>
            <a:endParaRPr lang="he-IL" sz="1600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he-IL" sz="1600" dirty="0">
              <a:solidFill>
                <a:srgbClr val="232629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32629"/>
                </a:solidFill>
                <a:latin typeface="-apple-system"/>
              </a:rPr>
              <a:t>Help to create a complex HTTP JSON based API to serve as backend.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32629"/>
                </a:solidFill>
                <a:latin typeface="-apple-system"/>
              </a:rPr>
              <a:t>Have a great documentation on their site.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232629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32629"/>
                </a:solidFill>
                <a:latin typeface="-apple-system"/>
              </a:rPr>
              <a:t>Express provide us with a set of tools that allow us to built software applications.</a:t>
            </a:r>
            <a:endParaRPr lang="en-US" sz="16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36CDC04-A5BA-49B4-99CC-B22637E3B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9994"/>
            <a:ext cx="2581635" cy="828791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F344579-F4E2-4777-867A-14B0FCD87346}"/>
              </a:ext>
            </a:extLst>
          </p:cNvPr>
          <p:cNvSpPr txBox="1"/>
          <p:nvPr/>
        </p:nvSpPr>
        <p:spPr>
          <a:xfrm>
            <a:off x="786581" y="440124"/>
            <a:ext cx="9635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Express.js</a:t>
            </a:r>
            <a:endParaRPr lang="en-IL" sz="7200" dirty="0"/>
          </a:p>
        </p:txBody>
      </p:sp>
    </p:spTree>
    <p:extLst>
      <p:ext uri="{BB962C8B-B14F-4D97-AF65-F5344CB8AC3E}">
        <p14:creationId xmlns:p14="http://schemas.microsoft.com/office/powerpoint/2010/main" val="248880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7668C63-1D8A-4AAB-AFC1-2D52F4FD929A}"/>
              </a:ext>
            </a:extLst>
          </p:cNvPr>
          <p:cNvSpPr txBox="1"/>
          <p:nvPr/>
        </p:nvSpPr>
        <p:spPr>
          <a:xfrm>
            <a:off x="4223084" y="280737"/>
            <a:ext cx="4628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express framework</a:t>
            </a:r>
            <a:endParaRPr lang="en-IL" sz="40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414D094-134E-4BBF-9818-355A804A7E57}"/>
              </a:ext>
            </a:extLst>
          </p:cNvPr>
          <p:cNvSpPr txBox="1"/>
          <p:nvPr/>
        </p:nvSpPr>
        <p:spPr>
          <a:xfrm>
            <a:off x="902369" y="988623"/>
            <a:ext cx="8783052" cy="4340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Express is a minimal and flexible Node.js web application framework that provides a robust set of features to develop web and mobile applications. It facilitates the rapid development of Node based Web applications. Following are some of the core features of Express framework −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Allows to set up </a:t>
            </a:r>
            <a:r>
              <a:rPr lang="en-US" sz="1600" dirty="0" err="1"/>
              <a:t>middlewares</a:t>
            </a:r>
            <a:r>
              <a:rPr lang="en-US" sz="1600" dirty="0"/>
              <a:t> to respond to HTTP Requests.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Defines a routing table which is used to perform different actions based on HTTP Method and URL.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Allows to dynamically render HTML Pages based on passing arguments to templates.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36CDC04-A5BA-49B4-99CC-B22637E3B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9994"/>
            <a:ext cx="258163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E36CDC04-A5BA-49B4-99CC-B22637E3B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9994"/>
            <a:ext cx="2581635" cy="82879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1FE35878-91B0-4C60-959D-DFDE4471E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513" y="478581"/>
            <a:ext cx="6277851" cy="156149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9FC48EA6-108C-4910-867C-9B34EF45B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513" y="3372201"/>
            <a:ext cx="6277851" cy="245779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C63C5B0-31E2-4085-BF12-491E43C67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8513" y="2295625"/>
            <a:ext cx="6277851" cy="8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4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3FA57167-B55C-42D7-B826-B8A386DFC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204787"/>
            <a:ext cx="10182225" cy="6448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2663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A52B374-15F9-4236-8231-5DAD6953E3B6}"/>
              </a:ext>
            </a:extLst>
          </p:cNvPr>
          <p:cNvSpPr txBox="1"/>
          <p:nvPr/>
        </p:nvSpPr>
        <p:spPr>
          <a:xfrm>
            <a:off x="1269331" y="831729"/>
            <a:ext cx="6100010" cy="170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Does your system protects the data it stores from being corrupted? </a:t>
            </a:r>
          </a:p>
          <a:p>
            <a:pPr>
              <a:lnSpc>
                <a:spcPct val="150000"/>
              </a:lnSpc>
            </a:pPr>
            <a:r>
              <a:rPr lang="en-US" dirty="0"/>
              <a:t>How? </a:t>
            </a:r>
          </a:p>
          <a:p>
            <a:pPr>
              <a:lnSpc>
                <a:spcPct val="150000"/>
              </a:lnSpc>
            </a:pPr>
            <a:r>
              <a:rPr lang="en-US" dirty="0"/>
              <a:t>Did your technology stack help or made things harder?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33926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D1158BC-8EA8-4597-B2FF-071F2708696E}"/>
              </a:ext>
            </a:extLst>
          </p:cNvPr>
          <p:cNvSpPr txBox="1"/>
          <p:nvPr/>
        </p:nvSpPr>
        <p:spPr>
          <a:xfrm>
            <a:off x="1088857" y="1174220"/>
            <a:ext cx="9522996" cy="170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How did you map entities from JSON to the data store and back? </a:t>
            </a:r>
          </a:p>
          <a:p>
            <a:pPr>
              <a:lnSpc>
                <a:spcPct val="150000"/>
              </a:lnSpc>
            </a:pPr>
            <a:r>
              <a:rPr lang="en-US" dirty="0"/>
              <a:t>Did your technology stack help? (tip: some stacks offer serious features in these areas, e.g. Play’s usage of Scala macros</a:t>
            </a:r>
          </a:p>
          <a:p>
            <a:pPr>
              <a:lnSpc>
                <a:spcPct val="150000"/>
              </a:lnSpc>
            </a:pPr>
            <a:r>
              <a:rPr lang="en-US" dirty="0"/>
              <a:t>to perform object-json bidirectional mapping at compile time).</a:t>
            </a:r>
          </a:p>
        </p:txBody>
      </p:sp>
    </p:spTree>
    <p:extLst>
      <p:ext uri="{BB962C8B-B14F-4D97-AF65-F5344CB8AC3E}">
        <p14:creationId xmlns:p14="http://schemas.microsoft.com/office/powerpoint/2010/main" val="143178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3AB03AA-0528-4C62-9D0D-DF4C24F91D6A}"/>
              </a:ext>
            </a:extLst>
          </p:cNvPr>
          <p:cNvSpPr txBox="1"/>
          <p:nvPr/>
        </p:nvSpPr>
        <p:spPr>
          <a:xfrm>
            <a:off x="3156284" y="1564105"/>
            <a:ext cx="5879432" cy="296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dirty="0"/>
              <a:t>למה בחרנו ב-</a:t>
            </a:r>
            <a:r>
              <a:rPr lang="en-US" sz="3200" dirty="0"/>
              <a:t>node.js</a:t>
            </a:r>
            <a:endParaRPr lang="he-IL" sz="3200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dirty="0"/>
              <a:t>טכנולוגיות בהם השתמשנו</a:t>
            </a:r>
            <a:endParaRPr lang="en-US" sz="3200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rgbClr val="FF0000"/>
                </a:solidFill>
              </a:rPr>
              <a:t>הפרויקט - תהליך</a:t>
            </a:r>
            <a:endParaRPr lang="he-IL" sz="3200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dirty="0"/>
              <a:t>קשיים שנתקלנו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29552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.js – ויקיפדיה">
            <a:extLst>
              <a:ext uri="{FF2B5EF4-FFF2-40B4-BE49-F238E27FC236}">
                <a16:creationId xmlns:a16="http://schemas.microsoft.com/office/drawing/2014/main" id="{58019A45-8F03-4F10-9574-788E26D00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53" y="4630935"/>
            <a:ext cx="3333441" cy="203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6F38D21-E626-43FC-A5F0-12A5BB19DBC5}"/>
              </a:ext>
            </a:extLst>
          </p:cNvPr>
          <p:cNvSpPr txBox="1"/>
          <p:nvPr/>
        </p:nvSpPr>
        <p:spPr>
          <a:xfrm>
            <a:off x="786582" y="1394808"/>
            <a:ext cx="8710863" cy="294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simple words, node.js is “</a:t>
            </a:r>
            <a:r>
              <a:rPr lang="en-US" b="1" dirty="0"/>
              <a:t>server-side JavaScript”.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Node.js is an open-source, cross-platform, back-end JavaScript runtime environment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runs on the V8 engine (open-source JS engine developed by google)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executes JavaScript code outside a web browser.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similar in design to, and influenced by, systems like Ruby's Event Machine and Python's Twisted.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F3A6DC7-4A2C-4BFC-AA7B-A96A948C2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190" y="4425458"/>
            <a:ext cx="4178677" cy="22380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2FB441D-F025-41FA-86C7-B249477B3A2C}"/>
              </a:ext>
            </a:extLst>
          </p:cNvPr>
          <p:cNvSpPr txBox="1"/>
          <p:nvPr/>
        </p:nvSpPr>
        <p:spPr>
          <a:xfrm>
            <a:off x="786582" y="194479"/>
            <a:ext cx="4090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Node.js</a:t>
            </a:r>
            <a:endParaRPr lang="en-IL" sz="7200" b="1" dirty="0"/>
          </a:p>
        </p:txBody>
      </p:sp>
    </p:spTree>
    <p:extLst>
      <p:ext uri="{BB962C8B-B14F-4D97-AF65-F5344CB8AC3E}">
        <p14:creationId xmlns:p14="http://schemas.microsoft.com/office/powerpoint/2010/main" val="125555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B00FC27-5C3F-40FC-89A8-76DE49408BB9}"/>
              </a:ext>
            </a:extLst>
          </p:cNvPr>
          <p:cNvSpPr txBox="1"/>
          <p:nvPr/>
        </p:nvSpPr>
        <p:spPr>
          <a:xfrm>
            <a:off x="786582" y="440124"/>
            <a:ext cx="7669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/>
              <a:t>Why java script?</a:t>
            </a:r>
            <a:endParaRPr lang="en-IL" sz="7200" b="1" dirty="0"/>
          </a:p>
        </p:txBody>
      </p:sp>
      <p:pic>
        <p:nvPicPr>
          <p:cNvPr id="1026" name="Picture 2" descr="How to Write Your First JavaScript Program">
            <a:extLst>
              <a:ext uri="{FF2B5EF4-FFF2-40B4-BE49-F238E27FC236}">
                <a16:creationId xmlns:a16="http://schemas.microsoft.com/office/drawing/2014/main" id="{9CF900E0-62C9-4C91-A2ED-2F19900AF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9" y="4773563"/>
            <a:ext cx="1779638" cy="17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68F041F-2BF2-46DC-B054-45177B1A8386}"/>
              </a:ext>
            </a:extLst>
          </p:cNvPr>
          <p:cNvSpPr txBox="1"/>
          <p:nvPr/>
        </p:nvSpPr>
        <p:spPr>
          <a:xfrm>
            <a:off x="863428" y="1818968"/>
            <a:ext cx="8742688" cy="253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JavaScript is one of the core technologies of the World Wide Web.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 high-level language.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Not complex.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Today JavaScript are core components of some servers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JavaScript programming language is very convenient and straightforward for backend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470E983-78FB-4D49-B417-449BF687E096}"/>
              </a:ext>
            </a:extLst>
          </p:cNvPr>
          <p:cNvSpPr txBox="1"/>
          <p:nvPr/>
        </p:nvSpPr>
        <p:spPr>
          <a:xfrm>
            <a:off x="786582" y="440124"/>
            <a:ext cx="7669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/>
              <a:t>Why Node.js?</a:t>
            </a:r>
            <a:endParaRPr lang="en-IL" sz="7200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9901E29-0F3B-43AE-9759-EBECD89D8426}"/>
              </a:ext>
            </a:extLst>
          </p:cNvPr>
          <p:cNvSpPr txBox="1"/>
          <p:nvPr/>
        </p:nvSpPr>
        <p:spPr>
          <a:xfrm>
            <a:off x="863428" y="1818968"/>
            <a:ext cx="8742688" cy="294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Very popular and widely used.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One of the dominant technologies in the field of “web development” in the industry along with “React”.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A very active community.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Node Package Manager (NPM).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4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el Aviv | MongoDB">
            <a:extLst>
              <a:ext uri="{FF2B5EF4-FFF2-40B4-BE49-F238E27FC236}">
                <a16:creationId xmlns:a16="http://schemas.microsoft.com/office/drawing/2014/main" id="{CCF6FF7E-0ED3-424F-B9A1-2DCDF2FF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5510213"/>
            <a:ext cx="41052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4C7F7DD-098A-4987-B0B8-D527E487D043}"/>
              </a:ext>
            </a:extLst>
          </p:cNvPr>
          <p:cNvSpPr txBox="1"/>
          <p:nvPr/>
        </p:nvSpPr>
        <p:spPr>
          <a:xfrm>
            <a:off x="786582" y="1871853"/>
            <a:ext cx="8373979" cy="2949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Designed to work with “hu</a:t>
            </a:r>
            <a:r>
              <a:rPr lang="en-US" b="1" dirty="0">
                <a:solidFill>
                  <a:schemeClr val="accent2"/>
                </a:solidFill>
              </a:rPr>
              <a:t>mongo</a:t>
            </a:r>
            <a:r>
              <a:rPr lang="en-US" dirty="0"/>
              <a:t>us” workloads.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Classified as a NoSQL database program.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A1A1A"/>
                </a:solidFill>
                <a:effectLst/>
                <a:latin typeface="Akzidenz Grotesk BQ Light"/>
              </a:rPr>
              <a:t>MongoDB’s document model is simple for developers to learn and use.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MongoDB use a JSON-like format to store documents.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Very flexible –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predefined schema to a collection is optional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collection can evolve</a:t>
            </a:r>
            <a:r>
              <a:rPr lang="en-US" dirty="0"/>
              <a:t>. 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CAB413D-D7D6-4B51-B1A0-8AF22AD6E215}"/>
              </a:ext>
            </a:extLst>
          </p:cNvPr>
          <p:cNvSpPr txBox="1"/>
          <p:nvPr/>
        </p:nvSpPr>
        <p:spPr>
          <a:xfrm>
            <a:off x="786582" y="440124"/>
            <a:ext cx="4090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MongoDB</a:t>
            </a:r>
            <a:endParaRPr lang="en-IL" sz="7200" b="1" dirty="0"/>
          </a:p>
        </p:txBody>
      </p:sp>
      <p:pic>
        <p:nvPicPr>
          <p:cNvPr id="1026" name="Picture 2" descr="יומנגס - מנות גדולות עד השעות הקטנות">
            <a:extLst>
              <a:ext uri="{FF2B5EF4-FFF2-40B4-BE49-F238E27FC236}">
                <a16:creationId xmlns:a16="http://schemas.microsoft.com/office/drawing/2014/main" id="{EB1BF3E1-013D-42AA-9FBF-04B9B63E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557" y="487751"/>
            <a:ext cx="3006289" cy="200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3B52713E-1F9E-4B57-9322-BC606E42F588}"/>
              </a:ext>
            </a:extLst>
          </p:cNvPr>
          <p:cNvGrpSpPr/>
          <p:nvPr/>
        </p:nvGrpSpPr>
        <p:grpSpPr>
          <a:xfrm>
            <a:off x="5833659" y="4799958"/>
            <a:ext cx="2922043" cy="1357810"/>
            <a:chOff x="1133476" y="4285258"/>
            <a:chExt cx="2922043" cy="1357810"/>
          </a:xfrm>
        </p:grpSpPr>
        <p:sp>
          <p:nvSpPr>
            <p:cNvPr id="18" name="מלבן: פינה יחידה חתוכה 17">
              <a:extLst>
                <a:ext uri="{FF2B5EF4-FFF2-40B4-BE49-F238E27FC236}">
                  <a16:creationId xmlns:a16="http://schemas.microsoft.com/office/drawing/2014/main" id="{29B44072-209F-43D7-8017-586ED8934C4D}"/>
                </a:ext>
              </a:extLst>
            </p:cNvPr>
            <p:cNvSpPr/>
            <p:nvPr/>
          </p:nvSpPr>
          <p:spPr>
            <a:xfrm>
              <a:off x="1133476" y="4297042"/>
              <a:ext cx="1062278" cy="1346026"/>
            </a:xfrm>
            <a:prstGeom prst="snip1Rect">
              <a:avLst/>
            </a:prstGeom>
            <a:solidFill>
              <a:srgbClr val="FAFA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9" name="מלבן: פינה יחידה חתוכה 18">
              <a:extLst>
                <a:ext uri="{FF2B5EF4-FFF2-40B4-BE49-F238E27FC236}">
                  <a16:creationId xmlns:a16="http://schemas.microsoft.com/office/drawing/2014/main" id="{C9353FD6-5479-4F9C-90CD-717DFB53B09C}"/>
                </a:ext>
              </a:extLst>
            </p:cNvPr>
            <p:cNvSpPr/>
            <p:nvPr/>
          </p:nvSpPr>
          <p:spPr>
            <a:xfrm>
              <a:off x="2993241" y="4285258"/>
              <a:ext cx="1062278" cy="1346026"/>
            </a:xfrm>
            <a:prstGeom prst="snip1Rect">
              <a:avLst/>
            </a:prstGeom>
            <a:solidFill>
              <a:srgbClr val="FAFA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pic>
          <p:nvPicPr>
            <p:cNvPr id="20" name="תמונה 19">
              <a:extLst>
                <a:ext uri="{FF2B5EF4-FFF2-40B4-BE49-F238E27FC236}">
                  <a16:creationId xmlns:a16="http://schemas.microsoft.com/office/drawing/2014/main" id="{CB39DDF5-310F-433D-8F99-0441AA978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07225" y="4630995"/>
              <a:ext cx="810942" cy="655418"/>
            </a:xfrm>
            <a:prstGeom prst="rect">
              <a:avLst/>
            </a:prstGeom>
          </p:spPr>
        </p:pic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7AB32A79-CA7B-4D79-85CE-D5E0283CE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27998" y="4635245"/>
              <a:ext cx="808708" cy="651167"/>
            </a:xfrm>
            <a:prstGeom prst="rect">
              <a:avLst/>
            </a:prstGeom>
          </p:spPr>
        </p:pic>
        <p:sp>
          <p:nvSpPr>
            <p:cNvPr id="22" name="חץ: ימינה 21">
              <a:extLst>
                <a:ext uri="{FF2B5EF4-FFF2-40B4-BE49-F238E27FC236}">
                  <a16:creationId xmlns:a16="http://schemas.microsoft.com/office/drawing/2014/main" id="{AA077EE2-BE38-4F46-B6AB-D83681C1B8B1}"/>
                </a:ext>
              </a:extLst>
            </p:cNvPr>
            <p:cNvSpPr/>
            <p:nvPr/>
          </p:nvSpPr>
          <p:spPr>
            <a:xfrm>
              <a:off x="2270272" y="4836569"/>
              <a:ext cx="648451" cy="266972"/>
            </a:xfrm>
            <a:prstGeom prst="rightArrow">
              <a:avLst/>
            </a:prstGeom>
            <a:solidFill>
              <a:srgbClr val="FAFAFD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45477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21FCFB3-9EE2-4602-B2C7-F8B4054B126F}"/>
              </a:ext>
            </a:extLst>
          </p:cNvPr>
          <p:cNvSpPr txBox="1"/>
          <p:nvPr/>
        </p:nvSpPr>
        <p:spPr>
          <a:xfrm>
            <a:off x="786582" y="1406149"/>
            <a:ext cx="8373979" cy="170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2494F"/>
                </a:solidFill>
                <a:latin typeface="Akzidenz Grotesk BQ Light"/>
              </a:rPr>
              <a:t>N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on-tabular databases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store data differently than relational tables</a:t>
            </a:r>
            <a:endParaRPr lang="en-US" dirty="0">
              <a:solidFill>
                <a:srgbClr val="42494F"/>
              </a:solidFill>
              <a:latin typeface="Akzidenz Grotesk BQ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The main types are document and key-value.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flexible schemas and scale easily with large amounts of data and high user loads</a:t>
            </a:r>
            <a:r>
              <a:rPr lang="en-US" dirty="0">
                <a:solidFill>
                  <a:srgbClr val="42494F"/>
                </a:solidFill>
                <a:latin typeface="Akzidenz Grotesk BQ Light"/>
              </a:rPr>
              <a:t>.</a:t>
            </a:r>
            <a:endParaRPr lang="en-US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28DFF4A-8586-400B-A8C5-3BD647E333A4}"/>
              </a:ext>
            </a:extLst>
          </p:cNvPr>
          <p:cNvSpPr txBox="1"/>
          <p:nvPr/>
        </p:nvSpPr>
        <p:spPr>
          <a:xfrm>
            <a:off x="786582" y="204150"/>
            <a:ext cx="6941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NoSQL</a:t>
            </a:r>
            <a:r>
              <a:rPr lang="en-US" sz="4800" dirty="0"/>
              <a:t>(</a:t>
            </a:r>
            <a:r>
              <a:rPr lang="en-US" sz="4800" b="0" i="0" dirty="0">
                <a:effectLst/>
                <a:latin typeface="arial" panose="020B0604020202020204" pitchFamily="34" charset="0"/>
              </a:rPr>
              <a:t>not only SQL)</a:t>
            </a:r>
            <a:endParaRPr lang="en-IL" sz="7200" dirty="0"/>
          </a:p>
        </p:txBody>
      </p:sp>
    </p:spTree>
    <p:extLst>
      <p:ext uri="{BB962C8B-B14F-4D97-AF65-F5344CB8AC3E}">
        <p14:creationId xmlns:p14="http://schemas.microsoft.com/office/powerpoint/2010/main" val="251308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1617468-4422-4216-9E6A-045A6FA68297}"/>
              </a:ext>
            </a:extLst>
          </p:cNvPr>
          <p:cNvSpPr txBox="1"/>
          <p:nvPr/>
        </p:nvSpPr>
        <p:spPr>
          <a:xfrm>
            <a:off x="1112108" y="963827"/>
            <a:ext cx="156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SQL</a:t>
            </a:r>
            <a:endParaRPr lang="en-IL" sz="3200" b="1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03FB309-6A7E-44F7-A897-CF2E60E9797F}"/>
              </a:ext>
            </a:extLst>
          </p:cNvPr>
          <p:cNvSpPr txBox="1"/>
          <p:nvPr/>
        </p:nvSpPr>
        <p:spPr>
          <a:xfrm>
            <a:off x="9330438" y="963826"/>
            <a:ext cx="145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NoSQL</a:t>
            </a:r>
            <a:endParaRPr lang="en-IL" sz="2800" b="1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2E5A9A6-DBE9-48D3-8CF2-3D977DE49DB4}"/>
              </a:ext>
            </a:extLst>
          </p:cNvPr>
          <p:cNvSpPr txBox="1"/>
          <p:nvPr/>
        </p:nvSpPr>
        <p:spPr>
          <a:xfrm>
            <a:off x="5040287" y="2559910"/>
            <a:ext cx="192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Data storage</a:t>
            </a:r>
            <a:endParaRPr lang="en-IL" u="sng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D36C628D-4E95-43F1-889E-FA61E0B65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24" y="3027090"/>
            <a:ext cx="3620005" cy="857370"/>
          </a:xfrm>
          <a:prstGeom prst="rect">
            <a:avLst/>
          </a:prstGeom>
          <a:ln w="19050">
            <a:noFill/>
          </a:ln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E69DB26-A8F3-4AAF-B726-C7C48BF4CFC7}"/>
              </a:ext>
            </a:extLst>
          </p:cNvPr>
          <p:cNvSpPr txBox="1"/>
          <p:nvPr/>
        </p:nvSpPr>
        <p:spPr>
          <a:xfrm>
            <a:off x="1002525" y="2559910"/>
            <a:ext cx="192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</a:t>
            </a:r>
            <a:endParaRPr lang="en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CC3A7C1-A50E-4C01-AD8F-7BF4E855C8D0}"/>
              </a:ext>
            </a:extLst>
          </p:cNvPr>
          <p:cNvSpPr txBox="1"/>
          <p:nvPr/>
        </p:nvSpPr>
        <p:spPr>
          <a:xfrm>
            <a:off x="9078049" y="2559910"/>
            <a:ext cx="192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collection</a:t>
            </a:r>
            <a:endParaRPr lang="en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3AA8EB1-6339-48CC-8540-752034B264E5}"/>
              </a:ext>
            </a:extLst>
          </p:cNvPr>
          <p:cNvSpPr txBox="1"/>
          <p:nvPr/>
        </p:nvSpPr>
        <p:spPr>
          <a:xfrm>
            <a:off x="8355178" y="2929242"/>
            <a:ext cx="3373396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[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“id”: “13”,</a:t>
            </a:r>
          </a:p>
          <a:p>
            <a:r>
              <a:rPr lang="en-US" sz="1200" dirty="0"/>
              <a:t>		“name”: “Tal”,</a:t>
            </a:r>
          </a:p>
          <a:p>
            <a:r>
              <a:rPr lang="en-US" sz="1200" dirty="0"/>
              <a:t>		“email”: “tal321@gmail.com”,</a:t>
            </a:r>
          </a:p>
          <a:p>
            <a:r>
              <a:rPr lang="en-US" sz="1200" dirty="0"/>
              <a:t>		“password”: “Taltul321”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]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37E0A72C-C1AF-4B78-882A-A66D44690A65}"/>
              </a:ext>
            </a:extLst>
          </p:cNvPr>
          <p:cNvSpPr txBox="1"/>
          <p:nvPr/>
        </p:nvSpPr>
        <p:spPr>
          <a:xfrm>
            <a:off x="5221273" y="963826"/>
            <a:ext cx="156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Vs.</a:t>
            </a:r>
            <a:endParaRPr lang="en-IL" sz="2800" b="1" dirty="0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F524C4FF-508F-4C25-AC21-376B4452F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26" y="4188541"/>
            <a:ext cx="5132387" cy="2292880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3A3F81EB-2C61-46C9-BDBB-4CCBE19ED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850" y="4288475"/>
            <a:ext cx="5481927" cy="24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2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n Introduction to Mongoose for MongoDB and Node.js">
            <a:extLst>
              <a:ext uri="{FF2B5EF4-FFF2-40B4-BE49-F238E27FC236}">
                <a16:creationId xmlns:a16="http://schemas.microsoft.com/office/drawing/2014/main" id="{05CB02FB-2CD3-43DB-86EC-307054BA4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7" t="38751" r="17604" b="37447"/>
          <a:stretch/>
        </p:blipFill>
        <p:spPr bwMode="auto">
          <a:xfrm>
            <a:off x="296779" y="5642812"/>
            <a:ext cx="3304670" cy="82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40C61DD-E2E3-477C-BE47-D8D8A6CAB656}"/>
              </a:ext>
            </a:extLst>
          </p:cNvPr>
          <p:cNvSpPr txBox="1"/>
          <p:nvPr/>
        </p:nvSpPr>
        <p:spPr>
          <a:xfrm>
            <a:off x="786581" y="1743154"/>
            <a:ext cx="8139362" cy="2956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kzidenz"/>
              </a:rPr>
              <a:t>Mongoose is a Node.js-based Object Data Modeling (ODM) library for MongoDB.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manages relationships between data, provides schema validation, and is used to translate between objects in code and the representation of those objects in MongoDB.</a:t>
            </a:r>
            <a:endParaRPr lang="en-US" b="0" i="0" dirty="0">
              <a:effectLst/>
              <a:latin typeface="akzidenz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kzidenz"/>
              </a:rPr>
              <a:t>it is like the Object Relational Mapper (ORM) for traditional SQL databases.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kzidenz"/>
              </a:rPr>
              <a:t>Mongoose also offers a variety of hooks, model validation, and other features aimed at making it easier to work with MongoDB.</a:t>
            </a:r>
            <a:endParaRPr lang="en-IL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094D5EA-2CF6-427F-A5E5-4A13B1A57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76" y="4369332"/>
            <a:ext cx="4298745" cy="209563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935609E-5960-41D8-9387-D05521AD2602}"/>
              </a:ext>
            </a:extLst>
          </p:cNvPr>
          <p:cNvSpPr txBox="1"/>
          <p:nvPr/>
        </p:nvSpPr>
        <p:spPr>
          <a:xfrm>
            <a:off x="6346793" y="6464970"/>
            <a:ext cx="61000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Object Mapping between Node and MongoDB managed via Mongoose</a:t>
            </a:r>
            <a:endParaRPr lang="en-IL" sz="14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0A54B24-115D-4D83-B03B-3B8E32B95FC8}"/>
              </a:ext>
            </a:extLst>
          </p:cNvPr>
          <p:cNvSpPr txBox="1"/>
          <p:nvPr/>
        </p:nvSpPr>
        <p:spPr>
          <a:xfrm>
            <a:off x="786581" y="440124"/>
            <a:ext cx="4955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Mongoose</a:t>
            </a:r>
            <a:endParaRPr lang="en-IL" sz="7200" dirty="0"/>
          </a:p>
        </p:txBody>
      </p:sp>
    </p:spTree>
    <p:extLst>
      <p:ext uri="{BB962C8B-B14F-4D97-AF65-F5344CB8AC3E}">
        <p14:creationId xmlns:p14="http://schemas.microsoft.com/office/powerpoint/2010/main" val="1966341643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1448</TotalTime>
  <Words>1546</Words>
  <Application>Microsoft Office PowerPoint</Application>
  <PresentationFormat>מסך רחב</PresentationFormat>
  <Paragraphs>150</Paragraphs>
  <Slides>19</Slides>
  <Notes>17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9" baseType="lpstr">
      <vt:lpstr>akzidenz</vt:lpstr>
      <vt:lpstr>Akzidenz Grotesk BQ Light</vt:lpstr>
      <vt:lpstr>-apple-system</vt:lpstr>
      <vt:lpstr>Arial</vt:lpstr>
      <vt:lpstr>Arial</vt:lpstr>
      <vt:lpstr>Calibri</vt:lpstr>
      <vt:lpstr>Trebuchet MS</vt:lpstr>
      <vt:lpstr>Wingdings</vt:lpstr>
      <vt:lpstr>Wingdings 3</vt:lpstr>
      <vt:lpstr>פיאה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niv zetuni</dc:creator>
  <cp:lastModifiedBy>niv zetuni</cp:lastModifiedBy>
  <cp:revision>1</cp:revision>
  <dcterms:created xsi:type="dcterms:W3CDTF">2021-12-22T15:53:26Z</dcterms:created>
  <dcterms:modified xsi:type="dcterms:W3CDTF">2022-01-10T12:14:24Z</dcterms:modified>
</cp:coreProperties>
</file>