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7" d="100"/>
          <a:sy n="77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fr/plan%C3%A8te-terre-cosmos-continents-1457453/" TargetMode="External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D23597-8C39-47F0-B079-A29DA66DC6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02941" y="1308615"/>
            <a:ext cx="7863016" cy="19097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E3BB3FB-691B-4064-A8EF-791FA9B6A8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02940" y="3348037"/>
            <a:ext cx="7863017" cy="1088039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6EA9A57-ABF4-473D-A7BD-5608DD125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CFEB7-DE31-4E4E-98EE-82B653370C98}" type="datetimeFigureOut">
              <a:rPr lang="pt-BR" smtClean="0"/>
              <a:t>03/12/2017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30386A8-365A-492A-A24C-209D280BB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D89DFFC-2492-4C7F-92E5-C11A41FCC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2F331-558C-4963-AB42-C8610B10585A}" type="slidenum">
              <a:rPr lang="pt-BR" smtClean="0"/>
              <a:t>‹nº›</a:t>
            </a:fld>
            <a:endParaRPr lang="pt-BR"/>
          </a:p>
        </p:txBody>
      </p:sp>
      <p:pic>
        <p:nvPicPr>
          <p:cNvPr id="12" name="Imagem 11" descr="Uma imagem contendo azul, sentado&#10;&#10;Descrição gerada com alta confiança">
            <a:extLst>
              <a:ext uri="{FF2B5EF4-FFF2-40B4-BE49-F238E27FC236}">
                <a16:creationId xmlns:a16="http://schemas.microsoft.com/office/drawing/2014/main" id="{581A1D0E-1BE5-4E0F-BF21-A27548BDF47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-175054" y="3971496"/>
            <a:ext cx="2384854" cy="2384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670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d" isInverted="1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81EDEF-278F-429F-941F-3957D253B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5AD710C-EC5C-47A9-B42B-606CDABF99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750FF14-5ACB-467A-BC51-79189F061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CFEB7-DE31-4E4E-98EE-82B653370C98}" type="datetimeFigureOut">
              <a:rPr lang="pt-BR" smtClean="0"/>
              <a:t>03/12/2017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88A6E15-8CE0-4CE6-B75D-F2EBD46B7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B13456D-5336-4950-8E2B-01F6B2655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2F331-558C-4963-AB42-C8610B1058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3409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d" isInverted="1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DF6CBD7-DB37-46B0-B4DB-0F37B306A6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005EDA7-B5AD-48FF-98E3-E80AB17332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ADA841C-6868-4408-B860-68DB2F501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CFEB7-DE31-4E4E-98EE-82B653370C98}" type="datetimeFigureOut">
              <a:rPr lang="pt-BR" smtClean="0"/>
              <a:t>03/12/2017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0162095-516E-446F-976F-76E79B66C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D3DBC26-0393-45AB-832C-6ABBA7366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2F331-558C-4963-AB42-C8610B1058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8292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d" isInverted="1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B94D10-16AD-4DDD-9E91-AF15B2FB4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FFA768-DE76-4B11-BC26-E966803D2C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18D3276-9380-4F79-872B-2116228BE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CFEB7-DE31-4E4E-98EE-82B653370C98}" type="datetimeFigureOut">
              <a:rPr lang="pt-BR" smtClean="0"/>
              <a:t>03/12/2017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F89868A-EBA1-4CBD-A959-24A88601C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7FE8FD0-D2B2-45FA-9CA4-2CD958C02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2F331-558C-4963-AB42-C8610B1058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7478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d" isInverted="1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D36BF3-E534-4032-ADEF-5B3F2351C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5EA0C36-6694-43AC-ACA2-754F41E773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FEC0808-8963-4A0A-BE4E-EAA50CA81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CFEB7-DE31-4E4E-98EE-82B653370C98}" type="datetimeFigureOut">
              <a:rPr lang="pt-BR" smtClean="0"/>
              <a:t>03/12/2017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841311F-CDDA-49E2-BA01-4F73CE571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AA6D13D-D737-4731-8C84-F7BAEE0AA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2F331-558C-4963-AB42-C8610B1058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7158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d" isInverted="1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3D6F9F-0AF7-4432-B6EC-0B20C15DB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A9F0052-841F-473D-8AB3-2F07BADB47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8F8236E-C66C-4CDB-9049-92BE7D089A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764F856-37A4-4B3C-998A-A771CAD1F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CFEB7-DE31-4E4E-98EE-82B653370C98}" type="datetimeFigureOut">
              <a:rPr lang="pt-BR" smtClean="0"/>
              <a:t>03/12/2017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1122917-8A83-4366-B8E7-04AF98008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2FE1256-2D02-42FD-802A-870BFED35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2F331-558C-4963-AB42-C8610B1058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3567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d" isInverted="1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6F5A05-7030-4CFB-9E61-19BB52CB5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4008D45-5BF3-4C83-A43F-2111AAF312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0CE1B3D-C2CF-4C1F-905B-E984BAC794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AACF02C-0CD5-48A5-B41E-C100272675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298761F-60AC-4353-914D-D5DD41F4BC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5C1238D-E34B-4200-80CB-5BA0951F3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CFEB7-DE31-4E4E-98EE-82B653370C98}" type="datetimeFigureOut">
              <a:rPr lang="pt-BR" smtClean="0"/>
              <a:t>03/12/2017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024E6D5-9185-4911-881F-D26C720F2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E0861B1-CD2A-4051-9ACB-FFF26FEDA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2F331-558C-4963-AB42-C8610B1058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8428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d" isInverted="1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BA813D-E337-4AB7-B77B-B0E64958D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049B899-0C9B-4802-997F-9C0B86833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CFEB7-DE31-4E4E-98EE-82B653370C98}" type="datetimeFigureOut">
              <a:rPr lang="pt-BR" smtClean="0"/>
              <a:t>03/12/2017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EBE10C7-C225-44BA-9826-5583C3D7A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DCEBB5C-4A15-4C87-B724-6A3448111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2F331-558C-4963-AB42-C8610B1058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700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d" isInverted="1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E2CF392-A64D-4F65-9BEF-68C4C0C7F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CFEB7-DE31-4E4E-98EE-82B653370C98}" type="datetimeFigureOut">
              <a:rPr lang="pt-BR" smtClean="0"/>
              <a:t>03/12/2017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93DABFA-5867-4F71-A7DB-324BA42E9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5E5FEBB-BFA0-485F-80B5-DB0F665BF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2F331-558C-4963-AB42-C8610B1058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5838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d" isInverted="1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D3A1E0-279A-4B52-84ED-F0BDDFE5D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3B8AAF8-4999-4A51-8151-A48CA4B505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F29C1F7-6D0B-4C30-A34B-69ED9FC8C1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C581CB7-79EA-411B-97B3-BA76D23F6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CFEB7-DE31-4E4E-98EE-82B653370C98}" type="datetimeFigureOut">
              <a:rPr lang="pt-BR" smtClean="0"/>
              <a:t>03/12/2017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6BBE0ED-49C0-42FA-ABA3-F0ED0BEAC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284641B-808E-4CBD-B710-206B5E231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2F331-558C-4963-AB42-C8610B1058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20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d" isInverted="1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FB7C7F-855E-45D4-9B0E-4A05C08C2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B8F6577-5560-4952-8B98-B8FFB3E1F2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F426C56-355B-4C47-8A71-5AB8B8C65D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874CB8C-31C9-4A80-98E2-BC1DF2CDD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CFEB7-DE31-4E4E-98EE-82B653370C98}" type="datetimeFigureOut">
              <a:rPr lang="pt-BR" smtClean="0"/>
              <a:t>03/12/2017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CBE7E77-AB90-457E-B3B9-67318E180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F07CFF2-7CBD-413E-8E42-629A066A5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2F331-558C-4963-AB42-C8610B1058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5627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d" isInverted="1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hyperlink" Target="https://starwarsattacksquadrons.gamepedia.com/Ships" TargetMode="Externa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hyperlink" Target="http://www.gimpusers.de/tutorials/weltraum-sternenfeld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m 13">
            <a:extLst>
              <a:ext uri="{FF2B5EF4-FFF2-40B4-BE49-F238E27FC236}">
                <a16:creationId xmlns:a16="http://schemas.microsoft.com/office/drawing/2014/main" id="{38FB964B-F92A-47F7-88DC-0413F17D1014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4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2A1F414-0A75-4B8A-8C7C-80307CA6D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1F11BD3-E869-4A22-8C33-B1CA612D53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0854E4F-FE83-4FDD-9776-1FE990714F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ECFEB7-DE31-4E4E-98EE-82B653370C98}" type="datetimeFigureOut">
              <a:rPr lang="pt-BR" smtClean="0"/>
              <a:t>03/12/2017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139BBF0-7AA6-4FE9-B1F1-EF4B3FBB9D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18495EE-4C57-4099-8703-BBC895DEF0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62F331-558C-4963-AB42-C8610B10585A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 descr="Uma imagem contendo interior&#10;&#10;Descrição gerada com muito alta confiança">
            <a:extLst>
              <a:ext uri="{FF2B5EF4-FFF2-40B4-BE49-F238E27FC236}">
                <a16:creationId xmlns:a16="http://schemas.microsoft.com/office/drawing/2014/main" id="{C7AF6971-101C-41FB-899E-1B6EFED5C402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6"/>
              </a:ext>
            </a:extLst>
          </a:blip>
          <a:stretch>
            <a:fillRect/>
          </a:stretch>
        </p:blipFill>
        <p:spPr>
          <a:xfrm>
            <a:off x="9714585" y="0"/>
            <a:ext cx="2562883" cy="2075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21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600">
        <p14:prism dir="d" isInverted="1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B0F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Tx/>
        <a:buBlip>
          <a:blip r:embed="rId17"/>
        </a:buBlip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7"/>
        </a:buBlip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7"/>
        </a:buBlip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7"/>
        </a:buBlip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7"/>
        </a:buBlip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6300A2-0F2A-4195-96D5-0164CC9062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Via Láctea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C8A1C4E-72E4-4A4D-9D20-CFBB8364A9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Uma viagem por nosso sistema solar!</a:t>
            </a:r>
          </a:p>
        </p:txBody>
      </p:sp>
    </p:spTree>
    <p:extLst>
      <p:ext uri="{BB962C8B-B14F-4D97-AF65-F5344CB8AC3E}">
        <p14:creationId xmlns:p14="http://schemas.microsoft.com/office/powerpoint/2010/main" val="294182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d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9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Via Láctea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Leonardo Silva</dc:creator>
  <cp:lastModifiedBy>Leonardo Silva</cp:lastModifiedBy>
  <cp:revision>6</cp:revision>
  <dcterms:created xsi:type="dcterms:W3CDTF">2017-12-03T09:40:25Z</dcterms:created>
  <dcterms:modified xsi:type="dcterms:W3CDTF">2017-12-03T13:09:42Z</dcterms:modified>
</cp:coreProperties>
</file>