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Silv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>
        <p:guide pos="3817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6.png"/><Relationship Id="rId4" Type="http://schemas.openxmlformats.org/officeDocument/2006/relationships/tags" Target="../tags/tag11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>
            <p:custDataLst>
              <p:tags r:id="rId1"/>
            </p:custData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>
              <p:custDataLst>
                <p:tags r:id="rId7"/>
              </p:custData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5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5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8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4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8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1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5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8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>
            <p:custDataLst>
              <p:tags r:id="rId19"/>
            </p:custData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>
              <p:custDataLst>
                <p:tags r:id="rId25"/>
              </p:custData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23B9EE-4966-4DC2-ABAB-588FA9C24038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D28594-468A-4068-BA2B-7EA4DACBA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7.jp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5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855BE-C683-446D-85CD-2175BBAFEA01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262467" y="703341"/>
            <a:ext cx="5151437" cy="684212"/>
          </a:xfrm>
        </p:spPr>
        <p:txBody>
          <a:bodyPr>
            <a:normAutofit fontScale="90000"/>
          </a:bodyPr>
          <a:lstStyle/>
          <a:p>
            <a:r>
              <a:rPr lang="pt-BR" dirty="0"/>
              <a:t>LIGO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91A63833-E297-431C-8FB9-9ACED70E7E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78186" y="4510032"/>
            <a:ext cx="1260000" cy="360000"/>
          </a:xfrm>
          <a:prstGeom prst="rightArrow">
            <a:avLst/>
          </a:prstGeom>
          <a:solidFill>
            <a:srgbClr val="C00000"/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EF0A0AAB-5BAE-41F6-A1A9-82933769FE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78187" y="5130819"/>
            <a:ext cx="1125685" cy="354738"/>
          </a:xfrm>
          <a:prstGeom prst="leftArrow">
            <a:avLst/>
          </a:prstGeom>
          <a:solidFill>
            <a:srgbClr val="C00000"/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C86DC8-8202-4B4B-82C3-866C7E44827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891472" y="5001657"/>
            <a:ext cx="2499116" cy="4034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Biselado 45">
            <a:extLst>
              <a:ext uri="{FF2B5EF4-FFF2-40B4-BE49-F238E27FC236}">
                <a16:creationId xmlns:a16="http://schemas.microsoft.com/office/drawing/2014/main" id="{2EDC9A4C-BCB1-4D71-BA96-046A09A7B26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90588" y="4632108"/>
            <a:ext cx="931295" cy="684786"/>
          </a:xfrm>
          <a:prstGeom prst="bevel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Espelho</a:t>
            </a:r>
          </a:p>
        </p:txBody>
      </p:sp>
      <p:sp>
        <p:nvSpPr>
          <p:cNvPr id="11" name="Retângulo: Biselado 10">
            <a:extLst>
              <a:ext uri="{FF2B5EF4-FFF2-40B4-BE49-F238E27FC236}">
                <a16:creationId xmlns:a16="http://schemas.microsoft.com/office/drawing/2014/main" id="{82F08CB6-25AE-43DB-A649-D0A8221A226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60177" y="4663298"/>
            <a:ext cx="931295" cy="684786"/>
          </a:xfrm>
          <a:prstGeom prst="bevel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Espelho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88E19BD0-CDC6-47AC-A67F-C3CF5F1482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2994663" y="2556858"/>
            <a:ext cx="1126800" cy="356400"/>
          </a:xfrm>
          <a:prstGeom prst="rightArrow">
            <a:avLst/>
          </a:prstGeom>
          <a:solidFill>
            <a:srgbClr val="C00000"/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: para a Esquerda 63">
            <a:extLst>
              <a:ext uri="{FF2B5EF4-FFF2-40B4-BE49-F238E27FC236}">
                <a16:creationId xmlns:a16="http://schemas.microsoft.com/office/drawing/2014/main" id="{6470A438-3D59-46CB-A5B7-4470875D77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2310898" y="2548481"/>
            <a:ext cx="1126800" cy="356400"/>
          </a:xfrm>
          <a:prstGeom prst="leftArrow">
            <a:avLst/>
          </a:prstGeom>
          <a:solidFill>
            <a:srgbClr val="C00000"/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5" name="Retângulo: Biselado 64">
            <a:extLst>
              <a:ext uri="{FF2B5EF4-FFF2-40B4-BE49-F238E27FC236}">
                <a16:creationId xmlns:a16="http://schemas.microsoft.com/office/drawing/2014/main" id="{3974C6ED-0217-4CAD-9683-7E51A45A85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>
            <a:off x="2749982" y="1028816"/>
            <a:ext cx="932400" cy="683999"/>
          </a:xfrm>
          <a:prstGeom prst="bevel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Espelho</a:t>
            </a:r>
          </a:p>
        </p:txBody>
      </p:sp>
      <p:sp>
        <p:nvSpPr>
          <p:cNvPr id="67" name="Retângulo: Biselado 66">
            <a:extLst>
              <a:ext uri="{FF2B5EF4-FFF2-40B4-BE49-F238E27FC236}">
                <a16:creationId xmlns:a16="http://schemas.microsoft.com/office/drawing/2014/main" id="{DE1583DE-80B9-4B98-9411-5D51673246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2749983" y="3740547"/>
            <a:ext cx="932400" cy="683999"/>
          </a:xfrm>
          <a:prstGeom prst="bevel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Espelho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596B797-9A18-4F51-A52D-7555EBE55B8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36622" y="5116197"/>
            <a:ext cx="931295" cy="528489"/>
          </a:xfrm>
          <a:prstGeom prst="rect">
            <a:avLst/>
          </a:prstGeom>
          <a:noFill/>
          <a:ln/>
        </p:spPr>
        <p:txBody>
          <a:bodyPr wrap="square" rtlCol="0">
            <a:spAutoFit/>
          </a:bodyPr>
          <a:lstStyle/>
          <a:p>
            <a:r>
              <a:rPr lang="pt-BR" dirty="0"/>
              <a:t>Divisor de Feixe</a:t>
            </a:r>
          </a:p>
        </p:txBody>
      </p:sp>
      <p:sp>
        <p:nvSpPr>
          <p:cNvPr id="71" name="Cubo 70">
            <a:extLst>
              <a:ext uri="{FF2B5EF4-FFF2-40B4-BE49-F238E27FC236}">
                <a16:creationId xmlns:a16="http://schemas.microsoft.com/office/drawing/2014/main" id="{B7705570-93CB-4E10-B615-A54C9A12E39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02270" y="5743255"/>
            <a:ext cx="313252" cy="301994"/>
          </a:xfrm>
          <a:prstGeom prst="cube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93C173C-FC80-4C86-BD37-0956E851C2A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415522" y="5690757"/>
            <a:ext cx="1486311" cy="301994"/>
          </a:xfrm>
          <a:prstGeom prst="rect">
            <a:avLst/>
          </a:prstGeom>
          <a:noFill/>
          <a:ln/>
        </p:spPr>
        <p:txBody>
          <a:bodyPr wrap="none" rtlCol="0">
            <a:spAutoFit/>
          </a:bodyPr>
          <a:lstStyle/>
          <a:p>
            <a:r>
              <a:rPr lang="pt-BR" dirty="0" err="1"/>
              <a:t>Photodetector</a:t>
            </a:r>
            <a:endParaRPr lang="pt-BR" dirty="0"/>
          </a:p>
        </p:txBody>
      </p:sp>
      <p:sp>
        <p:nvSpPr>
          <p:cNvPr id="74" name="Cilindro 73">
            <a:extLst>
              <a:ext uri="{FF2B5EF4-FFF2-40B4-BE49-F238E27FC236}">
                <a16:creationId xmlns:a16="http://schemas.microsoft.com/office/drawing/2014/main" id="{F300F086-D39A-4C1E-B2F3-2DF0DBD301E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5400000">
            <a:off x="2074156" y="4741779"/>
            <a:ext cx="140922" cy="527827"/>
          </a:xfrm>
          <a:prstGeom prst="can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A7DF613-6030-4577-AFF1-87033D80104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127999"/>
            <a:ext cx="653120" cy="301994"/>
          </a:xfrm>
          <a:prstGeom prst="rect">
            <a:avLst/>
          </a:prstGeom>
          <a:noFill/>
          <a:ln/>
        </p:spPr>
        <p:txBody>
          <a:bodyPr wrap="none" rtlCol="0">
            <a:spAutoFit/>
          </a:bodyPr>
          <a:lstStyle/>
          <a:p>
            <a:r>
              <a:rPr lang="pt-BR" dirty="0"/>
              <a:t>Laser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DAFF8C1A-6B26-450E-8C11-CC2F7169416C}"/>
              </a:ext>
            </a:extLst>
          </p:cNvPr>
          <p:cNvCxnSpPr>
            <a:cxnSpLocks/>
            <a:stCxn id="74" idx="1"/>
            <a:endCxn id="11" idx="4"/>
          </p:cNvCxnSpPr>
          <p:nvPr/>
        </p:nvCxnSpPr>
        <p:spPr>
          <a:xfrm flipV="1">
            <a:off x="2408531" y="5005692"/>
            <a:ext cx="1551645" cy="1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istra Diagonal 68">
            <a:extLst>
              <a:ext uri="{FF2B5EF4-FFF2-40B4-BE49-F238E27FC236}">
                <a16:creationId xmlns:a16="http://schemas.microsoft.com/office/drawing/2014/main" id="{55B2EFF4-83E3-4EB0-B897-3D9B05FCC10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5400000">
            <a:off x="2920800" y="4624429"/>
            <a:ext cx="838053" cy="931295"/>
          </a:xfrm>
          <a:prstGeom prst="diagStripe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shade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7CB331E-4948-42BA-B1AE-4074F08E6279}"/>
              </a:ext>
            </a:extLst>
          </p:cNvPr>
          <p:cNvCxnSpPr>
            <a:stCxn id="65" idx="0"/>
            <a:endCxn id="67" idx="4"/>
          </p:cNvCxnSpPr>
          <p:nvPr/>
        </p:nvCxnSpPr>
        <p:spPr>
          <a:xfrm>
            <a:off x="3216182" y="1837016"/>
            <a:ext cx="1" cy="17793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5A19646-D206-43F4-85D1-59FC02696F08}"/>
              </a:ext>
            </a:extLst>
          </p:cNvPr>
          <p:cNvCxnSpPr>
            <a:stCxn id="67" idx="0"/>
          </p:cNvCxnSpPr>
          <p:nvPr/>
        </p:nvCxnSpPr>
        <p:spPr>
          <a:xfrm flipH="1">
            <a:off x="3216181" y="4548747"/>
            <a:ext cx="2" cy="1145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F7675D1-FDF9-4F42-BB57-5017E2F665E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66" y="1509916"/>
            <a:ext cx="3896954" cy="26577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78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95E7188-3000-400A-B976-C29BE43F6EBC}&quot;/&gt;&lt;isInvalidForFieldText val=&quot;0&quot;/&gt;&lt;Image&gt;&lt;filename val=&quot;C:\Users\haspe\AppData\Local\Temp\CP115288921671Session\CPTrustFolder115288921671\PPTImport115289244000\data\asimages\{995E7188-3000-400A-B976-C29BE43F6EBC}_MtorLt.png&quot;/&gt;&lt;left val=&quot;-2&quot;/&gt;&lt;top val=&quot;0&quot;/&gt;&lt;width val=&quot;1285&quot;/&gt;&lt;height val=&quot;721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1&quot;/&gt;&lt;lineCharCount val=&quot;14&quot;/&gt;&lt;lineCharCount val=&quot;15&quot;/&gt;&lt;lineCharCount val=&quot;13&quot;/&gt;&lt;lineCharCount val=&quot;1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5&quot;/&gt;&lt;lineCharCount val=&quot;6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0613CFAF-F386-4D6E-A7F7-5F50231683C4}&quot;/&gt;&lt;isInvalidForFieldText val=&quot;0&quot;/&gt;&lt;Image&gt;&lt;filename val=&quot;C:\Users\haspe\AppData\Local\Temp\CP115288921671Session\CPTrustFolder115288921671\PPTImport115289244000\data\asimages\{0613CFAF-F386-4D6E-A7F7-5F50231683C4}_5.png&quot;/&gt;&lt;left val=&quot;738&quot;/&gt;&lt;top val=&quot;70&quot;/&gt;&lt;width val=&quot;542&quot;/&gt;&lt;height val=&quot;113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1&quot;/&gt;&lt;lineCharCount val=&quot;14&quot;/&gt;&lt;lineCharCount val=&quot;15&quot;/&gt;&lt;lineCharCount val=&quot;13&quot;/&gt;&lt;lineCharCount val=&quot;1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8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B464034-B0A8-4D96-9302-47608584DAB4}&quot;/&gt;&lt;isInvalidForFieldText val=&quot;0&quot;/&gt;&lt;Image&gt;&lt;filename val=&quot;C:\Users\haspe\AppData\Local\Temp\CP115288921671Session\CPTrustFolder115288921671\PPTImport115289244000\data\asimages\{BB464034-B0A8-4D96-9302-47608584DAB4}_5.png&quot;/&gt;&lt;left val=&quot;528&quot;/&gt;&lt;top val=&quot;148&quot;/&gt;&lt;width val=&quot;429&quot;/&gt;&lt;height val=&quot;299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F88C6A2-E49D-4AEA-B530-A513336C8776}&quot;/&gt;&lt;isInvalidForFieldText val=&quot;0&quot;/&gt;&lt;Image&gt;&lt;filename val=&quot;C:\Users\haspe\AppData\Local\Temp\CP115288921671Session\CPTrustFolder115288921671\PPTImport115289244000\data\asimages\{CF88C6A2-E49D-4AEA-B530-A513336C8776}_MtorLt.png&quot;/&gt;&lt;left val=&quot;-2&quot;/&gt;&lt;top val=&quot;0&quot;/&gt;&lt;width val=&quot;1285&quot;/&gt;&lt;height val=&quot;721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3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Orgânico</vt:lpstr>
      <vt:lpstr>LIGO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Ondas Gravitacionais</dc:title>
  <dc:creator>Leonardo Silva</dc:creator>
  <cp:lastModifiedBy>Leonardo Silva</cp:lastModifiedBy>
  <cp:revision>119</cp:revision>
  <dcterms:created xsi:type="dcterms:W3CDTF">2017-10-23T13:18:21Z</dcterms:created>
  <dcterms:modified xsi:type="dcterms:W3CDTF">2017-12-08T18:56:32Z</dcterms:modified>
</cp:coreProperties>
</file>