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6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CDA3-8714-BC42-AF4B-025DE2624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A74AA-4FBA-484A-8AD1-DDDAB1601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1958-70F6-424B-894B-A5845919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7662-5DBF-F946-AD49-B17B0E13630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5F8CB-6A87-A245-82DF-F0ABDFFB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3F26-316D-E243-AF2C-FFD05E73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928B-F3CA-A34E-B0D1-2F769B2A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4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C681-8248-9247-83BB-784200F8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32AD8-E82B-E744-B6BF-28BA25A67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83C0-CABA-F14A-AF8F-D33E6650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7662-5DBF-F946-AD49-B17B0E13630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C3A5D-17ED-1B46-8CF0-EAD070CC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64E2E-B338-2244-8DE1-9D11B8C7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928B-F3CA-A34E-B0D1-2F769B2A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1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2889E-0655-1044-AFA3-34B783735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4A75A-3C55-4941-9901-0E71AB902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44C3-709F-D543-94E5-7599561E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7662-5DBF-F946-AD49-B17B0E13630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A8CE-46F1-5542-90B4-6E888243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F6844-96B9-2741-9BA0-8802E5D5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928B-F3CA-A34E-B0D1-2F769B2A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F2BF-064A-FD4D-B52E-BB552D07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9E67-8FD8-034E-B78F-9B731AAC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9B884-18D3-6A44-AE19-801F5043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7662-5DBF-F946-AD49-B17B0E13630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1F090-305A-CE41-AD08-9D4F067D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F823-9CB0-744E-A944-33344FEF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928B-F3CA-A34E-B0D1-2F769B2A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6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2E6B-FD59-0D47-A692-B70BFA8B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3F416-1721-194B-8335-870E7550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3DBD6-F5D1-AC42-81D2-568706A5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7662-5DBF-F946-AD49-B17B0E13630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91FE-B2B2-A44C-9BFB-2746FC88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F5C9-0F48-FC47-B11D-50773EDC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928B-F3CA-A34E-B0D1-2F769B2A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1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47E0-2D36-2C4C-B768-8274FB98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CD66-A972-6A4B-9A94-A29BB621A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85E4C-CAD8-B442-9B1B-DC51362AD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316BE-4838-394C-9BD9-F33AF707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7662-5DBF-F946-AD49-B17B0E13630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561A2-DB5F-6244-823E-4DE455EF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DF3DA-8F4C-8D40-96EB-9AEBA7ED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928B-F3CA-A34E-B0D1-2F769B2A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7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D163-3B94-8641-8C33-090F37FA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F2C23-FCF1-CA44-9A8A-7A62DFE0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86C6C-7645-BE4D-8624-7E38CEA47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8E943-9106-E645-A1ED-B4A824C64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F5A03-09BD-EF4C-8062-96A620A62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2A447-193C-EF43-BCC3-4EDF3884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7662-5DBF-F946-AD49-B17B0E13630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468CC-34B8-D940-A74F-63CC778B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8BFDE-7874-2D45-BD11-B53317E0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928B-F3CA-A34E-B0D1-2F769B2A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9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516E-51AC-3641-94F9-0BD92A33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73023-A04C-8440-9D92-F5FACE40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7662-5DBF-F946-AD49-B17B0E13630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8F0A6-BA1B-8B43-ABBB-0C2E4AAD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82540-4328-7E46-9AD9-474D8D79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928B-F3CA-A34E-B0D1-2F769B2A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1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D05C1-95F2-C749-9193-2FC7F01B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7662-5DBF-F946-AD49-B17B0E13630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7FB19-FF7A-694B-AFFB-4E09C68C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0CD04-DCD5-9D48-9184-6B8FF153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928B-F3CA-A34E-B0D1-2F769B2A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8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157D-C002-4948-BD48-CBE3C057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4BA5-648D-5A4E-9209-294D7343D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603BB-8BFA-1D4A-9855-CFE35B8BC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5E68D-9B5D-EC4E-B329-E5121238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7662-5DBF-F946-AD49-B17B0E13630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2F8C8-473E-8C46-AA5D-A836358D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FB232-C4FB-9E4A-B366-976BEA62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928B-F3CA-A34E-B0D1-2F769B2A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8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2F5E-56EA-6B48-840A-A41DF215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43974-8303-C548-A460-320CB7915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E4979-8FF2-CC44-9EAE-4F7F4FFD7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13627-3B8B-3E4F-8B01-28D28DF0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7662-5DBF-F946-AD49-B17B0E13630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AE1D2-DE02-CA49-8D1A-0207F33F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10630-E5BF-524D-98DA-3E4399E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928B-F3CA-A34E-B0D1-2F769B2A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8DD58-B4DF-A347-B54F-51703C63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C81FA-552A-1D47-93A2-CED9E71C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0355-E7EE-E948-BD05-80C0F60A3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07662-5DBF-F946-AD49-B17B0E13630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55025-7881-454A-B618-5C8D107EA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7D37-5E54-C543-B107-497C0FA0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928B-F3CA-A34E-B0D1-2F769B2A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1E0F-A5B5-294A-8412-4479870AE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3611"/>
            <a:ext cx="9144000" cy="1655762"/>
          </a:xfrm>
        </p:spPr>
        <p:txBody>
          <a:bodyPr/>
          <a:lstStyle/>
          <a:p>
            <a:r>
              <a:rPr lang="en-US" dirty="0"/>
              <a:t>ONLINE BANKING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FD726-BF93-1346-80E3-0E11119BD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/>
              <a:t>Kowshhal</a:t>
            </a:r>
            <a:r>
              <a:rPr lang="en-US" dirty="0"/>
              <a:t> </a:t>
            </a:r>
            <a:r>
              <a:rPr lang="en-US" dirty="0" err="1"/>
              <a:t>Uppu</a:t>
            </a:r>
            <a:endParaRPr lang="en-US" dirty="0"/>
          </a:p>
          <a:p>
            <a:pPr algn="r"/>
            <a:r>
              <a:rPr lang="en-US" dirty="0"/>
              <a:t>Yash Trivedi</a:t>
            </a:r>
          </a:p>
          <a:p>
            <a:pPr algn="r"/>
            <a:r>
              <a:rPr lang="en-US" dirty="0"/>
              <a:t>Ramya </a:t>
            </a:r>
            <a:r>
              <a:rPr lang="en-US" dirty="0" err="1"/>
              <a:t>Bandi</a:t>
            </a:r>
            <a:endParaRPr lang="en-US" dirty="0"/>
          </a:p>
          <a:p>
            <a:pPr algn="r"/>
            <a:r>
              <a:rPr lang="en-US" dirty="0" err="1"/>
              <a:t>Nivali</a:t>
            </a:r>
            <a:r>
              <a:rPr lang="en-US" dirty="0"/>
              <a:t> Reddy </a:t>
            </a:r>
            <a:r>
              <a:rPr lang="en-US" dirty="0" err="1"/>
              <a:t>Sripati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1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FB75-FDA7-0546-AB5A-C8D73CFD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FB430-564D-F342-8840-8FD9C5175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566" y="1491915"/>
            <a:ext cx="9857202" cy="4954587"/>
          </a:xfrm>
        </p:spPr>
      </p:pic>
    </p:spTree>
    <p:extLst>
      <p:ext uri="{BB962C8B-B14F-4D97-AF65-F5344CB8AC3E}">
        <p14:creationId xmlns:p14="http://schemas.microsoft.com/office/powerpoint/2010/main" val="360539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56FA-C302-5840-992D-97ED31FB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504"/>
            <a:ext cx="10515600" cy="4102769"/>
          </a:xfrm>
        </p:spPr>
        <p:txBody>
          <a:bodyPr/>
          <a:lstStyle/>
          <a:p>
            <a:pPr algn="ctr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15440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6E5B-7666-CB44-A057-DC6897F3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8349"/>
          </a:xfrm>
        </p:spPr>
        <p:txBody>
          <a:bodyPr/>
          <a:lstStyle/>
          <a:p>
            <a:r>
              <a:rPr lang="en-US" dirty="0"/>
              <a:t>Load Balancer and API Gateway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55B1A-CC1B-2E4D-950D-94AF4E0BB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3947"/>
            <a:ext cx="5073317" cy="49889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A321E-58A5-F24B-900C-13E4BA50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83" y="1505894"/>
            <a:ext cx="5073317" cy="49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4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B213-9675-C043-9AB6-7921D402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8620"/>
          </a:xfrm>
        </p:spPr>
        <p:txBody>
          <a:bodyPr/>
          <a:lstStyle/>
          <a:p>
            <a:r>
              <a:rPr lang="en-US" dirty="0"/>
              <a:t>Auto Scaling in Kubernetes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28921-A18F-0246-B426-D096F0735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72704"/>
            <a:ext cx="4800906" cy="262432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C9BA3D0-50DC-8947-AD29-16AD25F32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295" y="998621"/>
            <a:ext cx="5145505" cy="2619777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1FC547E-FBBD-FD4A-B406-F04171F2B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542" y="3873759"/>
            <a:ext cx="5145505" cy="26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1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675E-BD90-DC4F-B02D-F264B889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937"/>
            <a:ext cx="10515600" cy="4632158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ONLINE BANKING SYSTEM</vt:lpstr>
      <vt:lpstr>Architecture Diagram</vt:lpstr>
      <vt:lpstr>Extra Credit</vt:lpstr>
      <vt:lpstr>Load Balancer and API Gateway</vt:lpstr>
      <vt:lpstr>Auto Scaling in Kubernetes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Team-Project-CMPE202-Team-Project</dc:title>
  <dc:creator>Nivali Reddy Sripati</dc:creator>
  <cp:lastModifiedBy>Nivali Reddy Sripati</cp:lastModifiedBy>
  <cp:revision>4</cp:revision>
  <dcterms:created xsi:type="dcterms:W3CDTF">2019-12-05T23:43:44Z</dcterms:created>
  <dcterms:modified xsi:type="dcterms:W3CDTF">2019-12-06T00:15:13Z</dcterms:modified>
</cp:coreProperties>
</file>