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1" r:id="rId6"/>
    <p:sldId id="271" r:id="rId7"/>
    <p:sldId id="264" r:id="rId8"/>
    <p:sldId id="269" r:id="rId9"/>
    <p:sldId id="299" r:id="rId10"/>
    <p:sldId id="265" r:id="rId11"/>
    <p:sldId id="296" r:id="rId12"/>
    <p:sldId id="297" r:id="rId13"/>
    <p:sldId id="298" r:id="rId14"/>
    <p:sldId id="266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44"/>
    <a:srgbClr val="FF4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66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2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42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Blockchain task 1</a:t>
            </a:r>
            <a:br>
              <a:rPr lang="en-US" sz="4400" dirty="0"/>
            </a:br>
            <a:r>
              <a:rPr lang="en-US" sz="2800" dirty="0"/>
              <a:t>Gal Karasnty    208934786</a:t>
            </a:r>
            <a:br>
              <a:rPr lang="en-US" sz="2800" dirty="0"/>
            </a:br>
            <a:r>
              <a:rPr lang="en-US" sz="2800" dirty="0"/>
              <a:t>Niv Arad             316080035</a:t>
            </a:r>
            <a:endParaRPr sz="4400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110;p12">
            <a:extLst>
              <a:ext uri="{FF2B5EF4-FFF2-40B4-BE49-F238E27FC236}">
                <a16:creationId xmlns:a16="http://schemas.microsoft.com/office/drawing/2014/main" id="{DF1B5FA2-2220-4928-81F6-EE0B49F03DE7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rgbClr val="FF4093"/>
                </a:solidFill>
              </a:rPr>
              <a:pPr algn="ctr"/>
              <a:t>1</a:t>
            </a:fld>
            <a:endParaRPr lang="en" dirty="0">
              <a:solidFill>
                <a:srgbClr val="FF409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Bloom filter &amp; Merkel tree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805509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b="1" dirty="0"/>
              <a:t>Merkle Tree and Bloom filter are been initiate each time the function “</a:t>
            </a:r>
            <a:r>
              <a:rPr lang="en-US" sz="1600" b="1" dirty="0" err="1"/>
              <a:t>minePendingTransactions</a:t>
            </a:r>
            <a:r>
              <a:rPr lang="en-US" sz="1600" b="1" dirty="0"/>
              <a:t>” is called and the block is mined successfully.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sz="1600" b="1"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10</a:t>
            </a:fld>
            <a:endParaRPr b="1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CDBC150-47FE-4C5D-B4A5-559A183B2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5"/>
          <a:stretch/>
        </p:blipFill>
        <p:spPr>
          <a:xfrm>
            <a:off x="599046" y="2068235"/>
            <a:ext cx="4056969" cy="2197945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77B444A-A9E5-4A25-A1A5-401396E1B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6" b="5760"/>
          <a:stretch/>
        </p:blipFill>
        <p:spPr>
          <a:xfrm>
            <a:off x="4933658" y="2433995"/>
            <a:ext cx="3611296" cy="148019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grpSp>
        <p:nvGrpSpPr>
          <p:cNvPr id="14" name="Grupo 7">
            <a:extLst>
              <a:ext uri="{FF2B5EF4-FFF2-40B4-BE49-F238E27FC236}">
                <a16:creationId xmlns:a16="http://schemas.microsoft.com/office/drawing/2014/main" id="{18A3BC8A-D9BA-4943-B8FA-4FFDDF567422}"/>
              </a:ext>
            </a:extLst>
          </p:cNvPr>
          <p:cNvGrpSpPr/>
          <p:nvPr/>
        </p:nvGrpSpPr>
        <p:grpSpPr>
          <a:xfrm>
            <a:off x="6910263" y="0"/>
            <a:ext cx="2037908" cy="2125502"/>
            <a:chOff x="5449890" y="2388596"/>
            <a:chExt cx="677099" cy="706202"/>
          </a:xfrm>
        </p:grpSpPr>
        <p:sp>
          <p:nvSpPr>
            <p:cNvPr id="15" name="Google Shape;1302;p46">
              <a:extLst>
                <a:ext uri="{FF2B5EF4-FFF2-40B4-BE49-F238E27FC236}">
                  <a16:creationId xmlns:a16="http://schemas.microsoft.com/office/drawing/2014/main" id="{85D05146-9C1C-4DB9-B05C-6E5631E6CD8A}"/>
                </a:ext>
              </a:extLst>
            </p:cNvPr>
            <p:cNvSpPr/>
            <p:nvPr/>
          </p:nvSpPr>
          <p:spPr>
            <a:xfrm>
              <a:off x="5585132" y="2388596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03;p46">
              <a:extLst>
                <a:ext uri="{FF2B5EF4-FFF2-40B4-BE49-F238E27FC236}">
                  <a16:creationId xmlns:a16="http://schemas.microsoft.com/office/drawing/2014/main" id="{0B4ABEFE-146F-4DCD-9F95-27654640E38C}"/>
                </a:ext>
              </a:extLst>
            </p:cNvPr>
            <p:cNvSpPr/>
            <p:nvPr/>
          </p:nvSpPr>
          <p:spPr>
            <a:xfrm>
              <a:off x="5561622" y="2401314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04;p46">
              <a:extLst>
                <a:ext uri="{FF2B5EF4-FFF2-40B4-BE49-F238E27FC236}">
                  <a16:creationId xmlns:a16="http://schemas.microsoft.com/office/drawing/2014/main" id="{1A588E0A-A563-477E-9BFA-91C411ACE351}"/>
                </a:ext>
              </a:extLst>
            </p:cNvPr>
            <p:cNvSpPr/>
            <p:nvPr/>
          </p:nvSpPr>
          <p:spPr>
            <a:xfrm>
              <a:off x="5561695" y="2401314"/>
              <a:ext cx="504724" cy="344515"/>
            </a:xfrm>
            <a:custGeom>
              <a:avLst/>
              <a:gdLst/>
              <a:ahLst/>
              <a:cxnLst/>
              <a:rect l="l" t="t" r="r" b="b"/>
              <a:pathLst>
                <a:path w="5047243" h="3445153" extrusionOk="0">
                  <a:moveTo>
                    <a:pt x="0" y="0"/>
                  </a:moveTo>
                  <a:lnTo>
                    <a:pt x="5047243" y="2911346"/>
                  </a:lnTo>
                  <a:lnTo>
                    <a:pt x="5047243" y="3445154"/>
                  </a:lnTo>
                  <a:lnTo>
                    <a:pt x="0" y="53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05;p46">
              <a:extLst>
                <a:ext uri="{FF2B5EF4-FFF2-40B4-BE49-F238E27FC236}">
                  <a16:creationId xmlns:a16="http://schemas.microsoft.com/office/drawing/2014/main" id="{7A95FC20-42CB-413F-AC18-659CAF6CF1AB}"/>
                </a:ext>
              </a:extLst>
            </p:cNvPr>
            <p:cNvSpPr/>
            <p:nvPr/>
          </p:nvSpPr>
          <p:spPr>
            <a:xfrm>
              <a:off x="5514148" y="2579096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8" h="1115342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06;p46">
              <a:extLst>
                <a:ext uri="{FF2B5EF4-FFF2-40B4-BE49-F238E27FC236}">
                  <a16:creationId xmlns:a16="http://schemas.microsoft.com/office/drawing/2014/main" id="{BBB08EE9-4627-4F72-9BAB-9D5B33A54315}"/>
                </a:ext>
              </a:extLst>
            </p:cNvPr>
            <p:cNvSpPr/>
            <p:nvPr/>
          </p:nvSpPr>
          <p:spPr>
            <a:xfrm>
              <a:off x="5873279" y="2780382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9" h="1115343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07;p46">
              <a:extLst>
                <a:ext uri="{FF2B5EF4-FFF2-40B4-BE49-F238E27FC236}">
                  <a16:creationId xmlns:a16="http://schemas.microsoft.com/office/drawing/2014/main" id="{3FEF18F9-4688-4647-B1E3-0AC097B8A996}"/>
                </a:ext>
              </a:extLst>
            </p:cNvPr>
            <p:cNvSpPr/>
            <p:nvPr/>
          </p:nvSpPr>
          <p:spPr>
            <a:xfrm>
              <a:off x="5595689" y="2548855"/>
              <a:ext cx="289946" cy="179600"/>
            </a:xfrm>
            <a:custGeom>
              <a:avLst/>
              <a:gdLst/>
              <a:ahLst/>
              <a:cxnLst/>
              <a:rect l="l" t="t" r="r" b="b"/>
              <a:pathLst>
                <a:path w="2899464" h="1796003" extrusionOk="0">
                  <a:moveTo>
                    <a:pt x="0" y="0"/>
                  </a:moveTo>
                  <a:lnTo>
                    <a:pt x="2899464" y="1672647"/>
                  </a:lnTo>
                  <a:lnTo>
                    <a:pt x="2899464" y="1796003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08;p46">
              <a:extLst>
                <a:ext uri="{FF2B5EF4-FFF2-40B4-BE49-F238E27FC236}">
                  <a16:creationId xmlns:a16="http://schemas.microsoft.com/office/drawing/2014/main" id="{22BC1BDA-AF59-4E60-A64A-CA215C4356D4}"/>
                </a:ext>
              </a:extLst>
            </p:cNvPr>
            <p:cNvSpPr/>
            <p:nvPr/>
          </p:nvSpPr>
          <p:spPr>
            <a:xfrm>
              <a:off x="5595689" y="2573678"/>
              <a:ext cx="250194" cy="156618"/>
            </a:xfrm>
            <a:custGeom>
              <a:avLst/>
              <a:gdLst/>
              <a:ahLst/>
              <a:cxnLst/>
              <a:rect l="l" t="t" r="r" b="b"/>
              <a:pathLst>
                <a:path w="2501945" h="1566179" extrusionOk="0">
                  <a:moveTo>
                    <a:pt x="0" y="0"/>
                  </a:moveTo>
                  <a:lnTo>
                    <a:pt x="2501946" y="1442823"/>
                  </a:lnTo>
                  <a:lnTo>
                    <a:pt x="2501946" y="1566179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09;p46">
              <a:extLst>
                <a:ext uri="{FF2B5EF4-FFF2-40B4-BE49-F238E27FC236}">
                  <a16:creationId xmlns:a16="http://schemas.microsoft.com/office/drawing/2014/main" id="{B33424CC-AADC-4BB0-A3DF-20C125CB9A3F}"/>
                </a:ext>
              </a:extLst>
            </p:cNvPr>
            <p:cNvSpPr/>
            <p:nvPr/>
          </p:nvSpPr>
          <p:spPr>
            <a:xfrm>
              <a:off x="5595689" y="2598207"/>
              <a:ext cx="212867" cy="135104"/>
            </a:xfrm>
            <a:custGeom>
              <a:avLst/>
              <a:gdLst/>
              <a:ahLst/>
              <a:cxnLst/>
              <a:rect l="l" t="t" r="r" b="b"/>
              <a:pathLst>
                <a:path w="2128674" h="1351040" extrusionOk="0">
                  <a:moveTo>
                    <a:pt x="0" y="0"/>
                  </a:moveTo>
                  <a:lnTo>
                    <a:pt x="2128674" y="1227685"/>
                  </a:lnTo>
                  <a:lnTo>
                    <a:pt x="2128674" y="1351041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10;p46">
              <a:extLst>
                <a:ext uri="{FF2B5EF4-FFF2-40B4-BE49-F238E27FC236}">
                  <a16:creationId xmlns:a16="http://schemas.microsoft.com/office/drawing/2014/main" id="{1F1BB0AA-19D9-4A21-AECD-4B45BE297899}"/>
                </a:ext>
              </a:extLst>
            </p:cNvPr>
            <p:cNvSpPr/>
            <p:nvPr/>
          </p:nvSpPr>
          <p:spPr>
            <a:xfrm>
              <a:off x="5474506" y="2661489"/>
              <a:ext cx="212280" cy="231733"/>
            </a:xfrm>
            <a:custGeom>
              <a:avLst/>
              <a:gdLst/>
              <a:ahLst/>
              <a:cxnLst/>
              <a:rect l="l" t="t" r="r" b="b"/>
              <a:pathLst>
                <a:path w="2122796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8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11;p46">
              <a:extLst>
                <a:ext uri="{FF2B5EF4-FFF2-40B4-BE49-F238E27FC236}">
                  <a16:creationId xmlns:a16="http://schemas.microsoft.com/office/drawing/2014/main" id="{250B6E25-162D-40E0-9807-6E19E083EBBB}"/>
                </a:ext>
              </a:extLst>
            </p:cNvPr>
            <p:cNvSpPr/>
            <p:nvPr/>
          </p:nvSpPr>
          <p:spPr>
            <a:xfrm>
              <a:off x="5595689" y="2437983"/>
              <a:ext cx="20868" cy="31247"/>
            </a:xfrm>
            <a:custGeom>
              <a:avLst/>
              <a:gdLst/>
              <a:ahLst/>
              <a:cxnLst/>
              <a:rect l="l" t="t" r="r" b="b"/>
              <a:pathLst>
                <a:path w="208679" h="312470" extrusionOk="0">
                  <a:moveTo>
                    <a:pt x="208679" y="216028"/>
                  </a:moveTo>
                  <a:cubicBezTo>
                    <a:pt x="208679" y="296062"/>
                    <a:pt x="161653" y="333509"/>
                    <a:pt x="104340" y="300468"/>
                  </a:cubicBezTo>
                  <a:cubicBezTo>
                    <a:pt x="47026" y="267426"/>
                    <a:pt x="0" y="175643"/>
                    <a:pt x="0" y="96343"/>
                  </a:cubicBezTo>
                  <a:cubicBezTo>
                    <a:pt x="0" y="17043"/>
                    <a:pt x="47026" y="-21139"/>
                    <a:pt x="104340" y="11903"/>
                  </a:cubicBezTo>
                  <a:cubicBezTo>
                    <a:pt x="161653" y="44945"/>
                    <a:pt x="208679" y="136727"/>
                    <a:pt x="208679" y="21602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12;p46">
              <a:extLst>
                <a:ext uri="{FF2B5EF4-FFF2-40B4-BE49-F238E27FC236}">
                  <a16:creationId xmlns:a16="http://schemas.microsoft.com/office/drawing/2014/main" id="{7C45C438-2A7B-4726-B60D-D27512B7C6D5}"/>
                </a:ext>
              </a:extLst>
            </p:cNvPr>
            <p:cNvSpPr/>
            <p:nvPr/>
          </p:nvSpPr>
          <p:spPr>
            <a:xfrm>
              <a:off x="5872018" y="2838394"/>
              <a:ext cx="254971" cy="256404"/>
            </a:xfrm>
            <a:custGeom>
              <a:avLst/>
              <a:gdLst/>
              <a:ahLst/>
              <a:cxnLst/>
              <a:rect l="l" t="t" r="r" b="b"/>
              <a:pathLst>
                <a:path w="2549706" h="2564040" extrusionOk="0">
                  <a:moveTo>
                    <a:pt x="0" y="0"/>
                  </a:moveTo>
                  <a:lnTo>
                    <a:pt x="2549707" y="1470725"/>
                  </a:lnTo>
                  <a:lnTo>
                    <a:pt x="2549707" y="2564040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313;p46">
              <a:extLst>
                <a:ext uri="{FF2B5EF4-FFF2-40B4-BE49-F238E27FC236}">
                  <a16:creationId xmlns:a16="http://schemas.microsoft.com/office/drawing/2014/main" id="{9D69B6CE-6827-41C5-9F93-16534800589C}"/>
                </a:ext>
              </a:extLst>
            </p:cNvPr>
            <p:cNvSpPr/>
            <p:nvPr/>
          </p:nvSpPr>
          <p:spPr>
            <a:xfrm>
              <a:off x="5890847" y="287141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14;p46">
              <a:extLst>
                <a:ext uri="{FF2B5EF4-FFF2-40B4-BE49-F238E27FC236}">
                  <a16:creationId xmlns:a16="http://schemas.microsoft.com/office/drawing/2014/main" id="{28C50926-FD2B-4F4A-8268-3FF4EEF71F5A}"/>
                </a:ext>
              </a:extLst>
            </p:cNvPr>
            <p:cNvSpPr/>
            <p:nvPr/>
          </p:nvSpPr>
          <p:spPr>
            <a:xfrm>
              <a:off x="5938027" y="2899900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3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15;p46">
              <a:extLst>
                <a:ext uri="{FF2B5EF4-FFF2-40B4-BE49-F238E27FC236}">
                  <a16:creationId xmlns:a16="http://schemas.microsoft.com/office/drawing/2014/main" id="{D041D270-2D50-4AD2-A1CA-1B064523D030}"/>
                </a:ext>
              </a:extLst>
            </p:cNvPr>
            <p:cNvSpPr/>
            <p:nvPr/>
          </p:nvSpPr>
          <p:spPr>
            <a:xfrm>
              <a:off x="5985208" y="292662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316;p46">
              <a:extLst>
                <a:ext uri="{FF2B5EF4-FFF2-40B4-BE49-F238E27FC236}">
                  <a16:creationId xmlns:a16="http://schemas.microsoft.com/office/drawing/2014/main" id="{C0656425-0697-4E1E-BF28-4E8E7799E756}"/>
                </a:ext>
              </a:extLst>
            </p:cNvPr>
            <p:cNvSpPr/>
            <p:nvPr/>
          </p:nvSpPr>
          <p:spPr>
            <a:xfrm>
              <a:off x="6032389" y="2955109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317;p46">
              <a:extLst>
                <a:ext uri="{FF2B5EF4-FFF2-40B4-BE49-F238E27FC236}">
                  <a16:creationId xmlns:a16="http://schemas.microsoft.com/office/drawing/2014/main" id="{5571CF28-C089-4DED-90A7-0CEAA99A93BF}"/>
                </a:ext>
              </a:extLst>
            </p:cNvPr>
            <p:cNvSpPr/>
            <p:nvPr/>
          </p:nvSpPr>
          <p:spPr>
            <a:xfrm>
              <a:off x="5449890" y="2673790"/>
              <a:ext cx="212279" cy="231733"/>
            </a:xfrm>
            <a:custGeom>
              <a:avLst/>
              <a:gdLst/>
              <a:ahLst/>
              <a:cxnLst/>
              <a:rect l="l" t="t" r="r" b="b"/>
              <a:pathLst>
                <a:path w="2122795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9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318;p46">
              <a:extLst>
                <a:ext uri="{FF2B5EF4-FFF2-40B4-BE49-F238E27FC236}">
                  <a16:creationId xmlns:a16="http://schemas.microsoft.com/office/drawing/2014/main" id="{152692D1-346B-4639-8C5F-7141F0821B74}"/>
                </a:ext>
              </a:extLst>
            </p:cNvPr>
            <p:cNvSpPr/>
            <p:nvPr/>
          </p:nvSpPr>
          <p:spPr>
            <a:xfrm>
              <a:off x="5464322" y="2708351"/>
              <a:ext cx="168633" cy="109625"/>
            </a:xfrm>
            <a:custGeom>
              <a:avLst/>
              <a:gdLst/>
              <a:ahLst/>
              <a:cxnLst/>
              <a:rect l="l" t="t" r="r" b="b"/>
              <a:pathLst>
                <a:path w="1686333" h="1096251" extrusionOk="0">
                  <a:moveTo>
                    <a:pt x="0" y="0"/>
                  </a:moveTo>
                  <a:lnTo>
                    <a:pt x="1686333" y="972896"/>
                  </a:lnTo>
                  <a:lnTo>
                    <a:pt x="1686333" y="1096252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319;p46">
              <a:extLst>
                <a:ext uri="{FF2B5EF4-FFF2-40B4-BE49-F238E27FC236}">
                  <a16:creationId xmlns:a16="http://schemas.microsoft.com/office/drawing/2014/main" id="{ABB3D025-CB66-4863-8B51-729E1791DBE0}"/>
                </a:ext>
              </a:extLst>
            </p:cNvPr>
            <p:cNvSpPr/>
            <p:nvPr/>
          </p:nvSpPr>
          <p:spPr>
            <a:xfrm>
              <a:off x="5464322" y="2733173"/>
              <a:ext cx="135054" cy="90241"/>
            </a:xfrm>
            <a:custGeom>
              <a:avLst/>
              <a:gdLst/>
              <a:ahLst/>
              <a:cxnLst/>
              <a:rect l="l" t="t" r="r" b="b"/>
              <a:pathLst>
                <a:path w="1350536" h="902407" extrusionOk="0">
                  <a:moveTo>
                    <a:pt x="0" y="0"/>
                  </a:moveTo>
                  <a:lnTo>
                    <a:pt x="1350536" y="779051"/>
                  </a:lnTo>
                  <a:lnTo>
                    <a:pt x="1350536" y="902407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9120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Bloom filter &amp; Merkel tree (continue)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8055094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1600" b="1" dirty="0"/>
              <a:t>In order to check if the transaction was executed on the blockchain call the function “</a:t>
            </a:r>
            <a:r>
              <a:rPr lang="en-US" sz="1600" b="1" dirty="0" err="1"/>
              <a:t>findTransactionInBlockChain</a:t>
            </a:r>
            <a:r>
              <a:rPr lang="en-US" sz="1600" b="1" dirty="0"/>
              <a:t>” which uses the functions “</a:t>
            </a:r>
            <a:r>
              <a:rPr lang="en-US" sz="1600" b="1" dirty="0" err="1"/>
              <a:t>isFoundInBloomFilter</a:t>
            </a:r>
            <a:r>
              <a:rPr lang="en-US" sz="1600" b="1" dirty="0"/>
              <a:t>” and “</a:t>
            </a:r>
            <a:r>
              <a:rPr lang="en-US" sz="1600" b="1" dirty="0" err="1"/>
              <a:t>isFoundInMerkleTree</a:t>
            </a:r>
            <a:r>
              <a:rPr lang="en-US" sz="1600" b="1" dirty="0"/>
              <a:t>”.</a:t>
            </a: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11</a:t>
            </a:fld>
            <a:endParaRPr b="1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488268A-7E73-46FB-A1DB-E4E3FE212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3" t="1706" b="1706"/>
          <a:stretch/>
        </p:blipFill>
        <p:spPr>
          <a:xfrm>
            <a:off x="855300" y="2206340"/>
            <a:ext cx="4414340" cy="185833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5C6D956-3B4B-4447-8C58-20D175B31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25" b="10433"/>
          <a:stretch/>
        </p:blipFill>
        <p:spPr>
          <a:xfrm>
            <a:off x="5425726" y="2499783"/>
            <a:ext cx="2820751" cy="105941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sp>
        <p:nvSpPr>
          <p:cNvPr id="36" name="Google Shape;915;p46">
            <a:extLst>
              <a:ext uri="{FF2B5EF4-FFF2-40B4-BE49-F238E27FC236}">
                <a16:creationId xmlns:a16="http://schemas.microsoft.com/office/drawing/2014/main" id="{39D59F07-187D-4114-AC0D-EF8A6D1A746A}"/>
              </a:ext>
            </a:extLst>
          </p:cNvPr>
          <p:cNvSpPr/>
          <p:nvPr/>
        </p:nvSpPr>
        <p:spPr>
          <a:xfrm>
            <a:off x="7930823" y="3462264"/>
            <a:ext cx="535033" cy="1459566"/>
          </a:xfrm>
          <a:custGeom>
            <a:avLst/>
            <a:gdLst/>
            <a:ahLst/>
            <a:cxnLst/>
            <a:rect l="l" t="t" r="r" b="b"/>
            <a:pathLst>
              <a:path w="1243344" h="3391821" extrusionOk="0">
                <a:moveTo>
                  <a:pt x="0" y="0"/>
                </a:moveTo>
                <a:lnTo>
                  <a:pt x="1243345" y="717003"/>
                </a:lnTo>
                <a:lnTo>
                  <a:pt x="1243345" y="3391822"/>
                </a:lnTo>
                <a:lnTo>
                  <a:pt x="0" y="26748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917;p46">
            <a:extLst>
              <a:ext uri="{FF2B5EF4-FFF2-40B4-BE49-F238E27FC236}">
                <a16:creationId xmlns:a16="http://schemas.microsoft.com/office/drawing/2014/main" id="{77FAFBBB-8857-4098-8661-9AB67B24B277}"/>
              </a:ext>
            </a:extLst>
          </p:cNvPr>
          <p:cNvSpPr/>
          <p:nvPr/>
        </p:nvSpPr>
        <p:spPr>
          <a:xfrm>
            <a:off x="7881617" y="4152765"/>
            <a:ext cx="429803" cy="286541"/>
          </a:xfrm>
          <a:custGeom>
            <a:avLst/>
            <a:gdLst/>
            <a:ahLst/>
            <a:cxnLst/>
            <a:rect l="l" t="t" r="r" b="b"/>
            <a:pathLst>
              <a:path w="998795" h="665883" extrusionOk="0">
                <a:moveTo>
                  <a:pt x="0" y="0"/>
                </a:moveTo>
                <a:lnTo>
                  <a:pt x="998796" y="575594"/>
                </a:lnTo>
                <a:lnTo>
                  <a:pt x="998796" y="665883"/>
                </a:lnTo>
                <a:lnTo>
                  <a:pt x="0" y="902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919;p46">
            <a:extLst>
              <a:ext uri="{FF2B5EF4-FFF2-40B4-BE49-F238E27FC236}">
                <a16:creationId xmlns:a16="http://schemas.microsoft.com/office/drawing/2014/main" id="{C59B5543-C904-41DD-A80E-9FD4C70D894A}"/>
              </a:ext>
            </a:extLst>
          </p:cNvPr>
          <p:cNvSpPr/>
          <p:nvPr/>
        </p:nvSpPr>
        <p:spPr>
          <a:xfrm>
            <a:off x="8007985" y="3725748"/>
            <a:ext cx="238492" cy="357862"/>
          </a:xfrm>
          <a:custGeom>
            <a:avLst/>
            <a:gdLst/>
            <a:ahLst/>
            <a:cxnLst/>
            <a:rect l="l" t="t" r="r" b="b"/>
            <a:pathLst>
              <a:path w="554222" h="831619" extrusionOk="0">
                <a:moveTo>
                  <a:pt x="554222" y="575807"/>
                </a:moveTo>
                <a:cubicBezTo>
                  <a:pt x="554222" y="364026"/>
                  <a:pt x="429954" y="120378"/>
                  <a:pt x="277111" y="32080"/>
                </a:cubicBezTo>
                <a:cubicBezTo>
                  <a:pt x="124268" y="-56217"/>
                  <a:pt x="0" y="44030"/>
                  <a:pt x="0" y="255812"/>
                </a:cubicBezTo>
                <a:cubicBezTo>
                  <a:pt x="0" y="467593"/>
                  <a:pt x="124268" y="711241"/>
                  <a:pt x="277111" y="799539"/>
                </a:cubicBezTo>
                <a:cubicBezTo>
                  <a:pt x="429954" y="887837"/>
                  <a:pt x="554222" y="787589"/>
                  <a:pt x="554222" y="575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926;p46">
            <a:extLst>
              <a:ext uri="{FF2B5EF4-FFF2-40B4-BE49-F238E27FC236}">
                <a16:creationId xmlns:a16="http://schemas.microsoft.com/office/drawing/2014/main" id="{5C504527-D25C-4E04-9C61-D666250B5F8D}"/>
              </a:ext>
            </a:extLst>
          </p:cNvPr>
          <p:cNvSpPr/>
          <p:nvPr/>
        </p:nvSpPr>
        <p:spPr>
          <a:xfrm>
            <a:off x="7583747" y="3633320"/>
            <a:ext cx="239064" cy="325369"/>
          </a:xfrm>
          <a:custGeom>
            <a:avLst/>
            <a:gdLst/>
            <a:ahLst/>
            <a:cxnLst/>
            <a:rect l="l" t="t" r="r" b="b"/>
            <a:pathLst>
              <a:path w="555551" h="756106" extrusionOk="0">
                <a:moveTo>
                  <a:pt x="277776" y="9593"/>
                </a:moveTo>
                <a:cubicBezTo>
                  <a:pt x="317648" y="32166"/>
                  <a:pt x="349545" y="87932"/>
                  <a:pt x="349545" y="133741"/>
                </a:cubicBezTo>
                <a:lnTo>
                  <a:pt x="349545" y="336228"/>
                </a:lnTo>
                <a:lnTo>
                  <a:pt x="483781" y="413239"/>
                </a:lnTo>
                <a:cubicBezTo>
                  <a:pt x="523653" y="435812"/>
                  <a:pt x="555551" y="491579"/>
                  <a:pt x="555551" y="537387"/>
                </a:cubicBezTo>
                <a:cubicBezTo>
                  <a:pt x="555551" y="583196"/>
                  <a:pt x="523653" y="601785"/>
                  <a:pt x="483781" y="579212"/>
                </a:cubicBezTo>
                <a:lnTo>
                  <a:pt x="349545" y="502201"/>
                </a:lnTo>
                <a:lnTo>
                  <a:pt x="349545" y="704688"/>
                </a:lnTo>
                <a:cubicBezTo>
                  <a:pt x="349545" y="750496"/>
                  <a:pt x="317648" y="769085"/>
                  <a:pt x="277776" y="746513"/>
                </a:cubicBezTo>
                <a:cubicBezTo>
                  <a:pt x="237903" y="723941"/>
                  <a:pt x="206006" y="668174"/>
                  <a:pt x="206006" y="622365"/>
                </a:cubicBezTo>
                <a:lnTo>
                  <a:pt x="206006" y="419878"/>
                </a:lnTo>
                <a:lnTo>
                  <a:pt x="71770" y="342867"/>
                </a:lnTo>
                <a:cubicBezTo>
                  <a:pt x="31898" y="320295"/>
                  <a:pt x="0" y="264528"/>
                  <a:pt x="0" y="218719"/>
                </a:cubicBezTo>
                <a:cubicBezTo>
                  <a:pt x="0" y="172911"/>
                  <a:pt x="31898" y="154322"/>
                  <a:pt x="71770" y="176894"/>
                </a:cubicBezTo>
                <a:lnTo>
                  <a:pt x="206006" y="253905"/>
                </a:lnTo>
                <a:lnTo>
                  <a:pt x="206006" y="51418"/>
                </a:lnTo>
                <a:cubicBezTo>
                  <a:pt x="206006" y="5610"/>
                  <a:pt x="237903" y="-12979"/>
                  <a:pt x="277776" y="959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915;p46">
            <a:extLst>
              <a:ext uri="{FF2B5EF4-FFF2-40B4-BE49-F238E27FC236}">
                <a16:creationId xmlns:a16="http://schemas.microsoft.com/office/drawing/2014/main" id="{82FB8541-0905-47D7-919C-39472991BFCC}"/>
              </a:ext>
            </a:extLst>
          </p:cNvPr>
          <p:cNvSpPr/>
          <p:nvPr/>
        </p:nvSpPr>
        <p:spPr>
          <a:xfrm>
            <a:off x="7861899" y="3442590"/>
            <a:ext cx="535033" cy="1459566"/>
          </a:xfrm>
          <a:custGeom>
            <a:avLst/>
            <a:gdLst/>
            <a:ahLst/>
            <a:cxnLst/>
            <a:rect l="l" t="t" r="r" b="b"/>
            <a:pathLst>
              <a:path w="1243344" h="3391821" extrusionOk="0">
                <a:moveTo>
                  <a:pt x="0" y="0"/>
                </a:moveTo>
                <a:lnTo>
                  <a:pt x="1243345" y="717003"/>
                </a:lnTo>
                <a:lnTo>
                  <a:pt x="1243345" y="3391822"/>
                </a:lnTo>
                <a:lnTo>
                  <a:pt x="0" y="26748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906;p46">
            <a:extLst>
              <a:ext uri="{FF2B5EF4-FFF2-40B4-BE49-F238E27FC236}">
                <a16:creationId xmlns:a16="http://schemas.microsoft.com/office/drawing/2014/main" id="{DF4F67B1-BC12-4119-B655-09B52A524CFF}"/>
              </a:ext>
            </a:extLst>
          </p:cNvPr>
          <p:cNvSpPr/>
          <p:nvPr/>
        </p:nvSpPr>
        <p:spPr>
          <a:xfrm>
            <a:off x="7079866" y="3769099"/>
            <a:ext cx="696521" cy="763826"/>
          </a:xfrm>
          <a:custGeom>
            <a:avLst/>
            <a:gdLst/>
            <a:ahLst/>
            <a:cxnLst/>
            <a:rect l="l" t="t" r="r" b="b"/>
            <a:pathLst>
              <a:path w="1238028" h="1357658" extrusionOk="0">
                <a:moveTo>
                  <a:pt x="1237364" y="713683"/>
                </a:moveTo>
                <a:lnTo>
                  <a:pt x="0" y="0"/>
                </a:lnTo>
                <a:lnTo>
                  <a:pt x="0" y="643975"/>
                </a:lnTo>
                <a:lnTo>
                  <a:pt x="1238028" y="1357658"/>
                </a:lnTo>
                <a:lnTo>
                  <a:pt x="1237364" y="713683"/>
                </a:lnTo>
                <a:close/>
              </a:path>
            </a:pathLst>
          </a:cu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907;p46">
            <a:extLst>
              <a:ext uri="{FF2B5EF4-FFF2-40B4-BE49-F238E27FC236}">
                <a16:creationId xmlns:a16="http://schemas.microsoft.com/office/drawing/2014/main" id="{7ADE437D-FF5F-44A2-9978-4C4FDCBB0B55}"/>
              </a:ext>
            </a:extLst>
          </p:cNvPr>
          <p:cNvSpPr/>
          <p:nvPr/>
        </p:nvSpPr>
        <p:spPr>
          <a:xfrm>
            <a:off x="7141747" y="3890503"/>
            <a:ext cx="79260" cy="117320"/>
          </a:xfrm>
          <a:custGeom>
            <a:avLst/>
            <a:gdLst/>
            <a:ahLst/>
            <a:cxnLst/>
            <a:rect l="l" t="t" r="r" b="b"/>
            <a:pathLst>
              <a:path w="140881" h="208525" extrusionOk="0">
                <a:moveTo>
                  <a:pt x="140881" y="144760"/>
                </a:moveTo>
                <a:cubicBezTo>
                  <a:pt x="140881" y="197872"/>
                  <a:pt x="109648" y="222435"/>
                  <a:pt x="70441" y="200527"/>
                </a:cubicBezTo>
                <a:cubicBezTo>
                  <a:pt x="31898" y="177955"/>
                  <a:pt x="0" y="116877"/>
                  <a:pt x="0" y="63765"/>
                </a:cubicBezTo>
                <a:cubicBezTo>
                  <a:pt x="0" y="10654"/>
                  <a:pt x="31233" y="-13910"/>
                  <a:pt x="70441" y="7999"/>
                </a:cubicBezTo>
                <a:cubicBezTo>
                  <a:pt x="109648" y="30571"/>
                  <a:pt x="140881" y="91649"/>
                  <a:pt x="140881" y="1447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909;p46">
            <a:extLst>
              <a:ext uri="{FF2B5EF4-FFF2-40B4-BE49-F238E27FC236}">
                <a16:creationId xmlns:a16="http://schemas.microsoft.com/office/drawing/2014/main" id="{58DCE1A4-E6A6-411A-8565-962C5298B2CA}"/>
              </a:ext>
            </a:extLst>
          </p:cNvPr>
          <p:cNvSpPr/>
          <p:nvPr/>
        </p:nvSpPr>
        <p:spPr>
          <a:xfrm>
            <a:off x="7257677" y="4062604"/>
            <a:ext cx="446027" cy="308144"/>
          </a:xfrm>
          <a:custGeom>
            <a:avLst/>
            <a:gdLst/>
            <a:ahLst/>
            <a:cxnLst/>
            <a:rect l="l" t="t" r="r" b="b"/>
            <a:pathLst>
              <a:path w="792790" h="547710" extrusionOk="0">
                <a:moveTo>
                  <a:pt x="0" y="0"/>
                </a:moveTo>
                <a:lnTo>
                  <a:pt x="792790" y="457421"/>
                </a:lnTo>
                <a:lnTo>
                  <a:pt x="792790" y="547711"/>
                </a:lnTo>
                <a:lnTo>
                  <a:pt x="0" y="902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36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9120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MemPool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8055094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Full node wallet mines 100 times.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reads some transactions from the JSON initiation file.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12</a:t>
            </a:fld>
            <a:endParaRPr b="1"/>
          </a:p>
        </p:txBody>
      </p:sp>
      <p:grpSp>
        <p:nvGrpSpPr>
          <p:cNvPr id="15" name="Grupo 5">
            <a:extLst>
              <a:ext uri="{FF2B5EF4-FFF2-40B4-BE49-F238E27FC236}">
                <a16:creationId xmlns:a16="http://schemas.microsoft.com/office/drawing/2014/main" id="{A47218B6-7E46-4D8A-BBF0-324216D983E0}"/>
              </a:ext>
            </a:extLst>
          </p:cNvPr>
          <p:cNvGrpSpPr/>
          <p:nvPr/>
        </p:nvGrpSpPr>
        <p:grpSpPr>
          <a:xfrm>
            <a:off x="6594359" y="1545630"/>
            <a:ext cx="2384541" cy="2753749"/>
            <a:chOff x="7013192" y="1552381"/>
            <a:chExt cx="592428" cy="684156"/>
          </a:xfrm>
        </p:grpSpPr>
        <p:sp>
          <p:nvSpPr>
            <p:cNvPr id="16" name="Google Shape;800;p46">
              <a:extLst>
                <a:ext uri="{FF2B5EF4-FFF2-40B4-BE49-F238E27FC236}">
                  <a16:creationId xmlns:a16="http://schemas.microsoft.com/office/drawing/2014/main" id="{19BABD71-D0CE-4B8C-9992-6326D5994A9C}"/>
                </a:ext>
              </a:extLst>
            </p:cNvPr>
            <p:cNvSpPr/>
            <p:nvPr/>
          </p:nvSpPr>
          <p:spPr>
            <a:xfrm>
              <a:off x="7259907" y="1552381"/>
              <a:ext cx="345713" cy="382954"/>
            </a:xfrm>
            <a:custGeom>
              <a:avLst/>
              <a:gdLst/>
              <a:ahLst/>
              <a:cxnLst/>
              <a:rect l="l" t="t" r="r" b="b"/>
              <a:pathLst>
                <a:path w="3457125" h="3829538" extrusionOk="0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4123" y="2113894"/>
                  </a:lnTo>
                  <a:lnTo>
                    <a:pt x="2061958" y="2974386"/>
                  </a:lnTo>
                  <a:lnTo>
                    <a:pt x="323527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01;p46">
              <a:extLst>
                <a:ext uri="{FF2B5EF4-FFF2-40B4-BE49-F238E27FC236}">
                  <a16:creationId xmlns:a16="http://schemas.microsoft.com/office/drawing/2014/main" id="{6B417FF2-EA12-47BF-8B23-3452F7504F62}"/>
                </a:ext>
              </a:extLst>
            </p:cNvPr>
            <p:cNvSpPr/>
            <p:nvPr/>
          </p:nvSpPr>
          <p:spPr>
            <a:xfrm>
              <a:off x="7233820" y="1571322"/>
              <a:ext cx="345713" cy="382954"/>
            </a:xfrm>
            <a:custGeom>
              <a:avLst/>
              <a:gdLst/>
              <a:ahLst/>
              <a:cxnLst/>
              <a:rect l="l" t="t" r="r" b="b"/>
              <a:pathLst>
                <a:path w="3457125" h="3829538" extrusionOk="0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3360" y="2114657"/>
                  </a:lnTo>
                  <a:lnTo>
                    <a:pt x="2061195" y="2975149"/>
                  </a:lnTo>
                  <a:lnTo>
                    <a:pt x="324290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02;p46">
              <a:extLst>
                <a:ext uri="{FF2B5EF4-FFF2-40B4-BE49-F238E27FC236}">
                  <a16:creationId xmlns:a16="http://schemas.microsoft.com/office/drawing/2014/main" id="{7E298A7F-3DB4-42CF-9741-8DDBEAF77A93}"/>
                </a:ext>
              </a:extLst>
            </p:cNvPr>
            <p:cNvSpPr/>
            <p:nvPr/>
          </p:nvSpPr>
          <p:spPr>
            <a:xfrm>
              <a:off x="7037302" y="1843970"/>
              <a:ext cx="227087" cy="267454"/>
            </a:xfrm>
            <a:custGeom>
              <a:avLst/>
              <a:gdLst/>
              <a:ahLst/>
              <a:cxnLst/>
              <a:rect l="l" t="t" r="r" b="b"/>
              <a:pathLst>
                <a:path w="2270867" h="2674543" extrusionOk="0">
                  <a:moveTo>
                    <a:pt x="2270105" y="1310572"/>
                  </a:moveTo>
                  <a:lnTo>
                    <a:pt x="0" y="0"/>
                  </a:lnTo>
                  <a:lnTo>
                    <a:pt x="763" y="1183177"/>
                  </a:lnTo>
                  <a:lnTo>
                    <a:pt x="2070250" y="2377796"/>
                  </a:lnTo>
                  <a:lnTo>
                    <a:pt x="2270868" y="2674544"/>
                  </a:lnTo>
                  <a:lnTo>
                    <a:pt x="2270105" y="131057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03;p46">
              <a:extLst>
                <a:ext uri="{FF2B5EF4-FFF2-40B4-BE49-F238E27FC236}">
                  <a16:creationId xmlns:a16="http://schemas.microsoft.com/office/drawing/2014/main" id="{C191F19C-0D7D-418C-953B-EBE1D1828742}"/>
                </a:ext>
              </a:extLst>
            </p:cNvPr>
            <p:cNvSpPr/>
            <p:nvPr/>
          </p:nvSpPr>
          <p:spPr>
            <a:xfrm>
              <a:off x="7013192" y="1857967"/>
              <a:ext cx="85663" cy="81548"/>
            </a:xfrm>
            <a:custGeom>
              <a:avLst/>
              <a:gdLst/>
              <a:ahLst/>
              <a:cxnLst/>
              <a:rect l="l" t="t" r="r" b="b"/>
              <a:pathLst>
                <a:path w="856628" h="815484" extrusionOk="0">
                  <a:moveTo>
                    <a:pt x="0" y="321159"/>
                  </a:moveTo>
                  <a:lnTo>
                    <a:pt x="0" y="0"/>
                  </a:lnTo>
                  <a:lnTo>
                    <a:pt x="856629" y="494325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04;p46">
              <a:extLst>
                <a:ext uri="{FF2B5EF4-FFF2-40B4-BE49-F238E27FC236}">
                  <a16:creationId xmlns:a16="http://schemas.microsoft.com/office/drawing/2014/main" id="{59925F10-7332-41F9-B7B9-511CE763EBDE}"/>
                </a:ext>
              </a:extLst>
            </p:cNvPr>
            <p:cNvSpPr/>
            <p:nvPr/>
          </p:nvSpPr>
          <p:spPr>
            <a:xfrm>
              <a:off x="7155873" y="1941190"/>
              <a:ext cx="49735" cy="39058"/>
            </a:xfrm>
            <a:custGeom>
              <a:avLst/>
              <a:gdLst/>
              <a:ahLst/>
              <a:cxnLst/>
              <a:rect l="l" t="t" r="r" b="b"/>
              <a:pathLst>
                <a:path w="497348" h="390578" extrusionOk="0">
                  <a:moveTo>
                    <a:pt x="497348" y="286831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497348" y="390578"/>
                  </a:lnTo>
                  <a:lnTo>
                    <a:pt x="497348" y="2868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05;p46">
              <a:extLst>
                <a:ext uri="{FF2B5EF4-FFF2-40B4-BE49-F238E27FC236}">
                  <a16:creationId xmlns:a16="http://schemas.microsoft.com/office/drawing/2014/main" id="{D76CF522-293F-4C58-9A7E-B40E0F657F31}"/>
                </a:ext>
              </a:extLst>
            </p:cNvPr>
            <p:cNvSpPr/>
            <p:nvPr/>
          </p:nvSpPr>
          <p:spPr>
            <a:xfrm>
              <a:off x="7109859" y="1935332"/>
              <a:ext cx="95884" cy="65681"/>
            </a:xfrm>
            <a:custGeom>
              <a:avLst/>
              <a:gdLst/>
              <a:ahLst/>
              <a:cxnLst/>
              <a:rect l="l" t="t" r="r" b="b"/>
              <a:pathLst>
                <a:path w="958844" h="656811" extrusionOk="0">
                  <a:moveTo>
                    <a:pt x="958845" y="553065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958845" y="656812"/>
                  </a:lnTo>
                  <a:lnTo>
                    <a:pt x="958845" y="55306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06;p46">
              <a:extLst>
                <a:ext uri="{FF2B5EF4-FFF2-40B4-BE49-F238E27FC236}">
                  <a16:creationId xmlns:a16="http://schemas.microsoft.com/office/drawing/2014/main" id="{69C1AD33-CD5C-469E-BBC5-D41F9F633A7D}"/>
                </a:ext>
              </a:extLst>
            </p:cNvPr>
            <p:cNvSpPr/>
            <p:nvPr/>
          </p:nvSpPr>
          <p:spPr>
            <a:xfrm>
              <a:off x="7089704" y="1944385"/>
              <a:ext cx="116175" cy="77429"/>
            </a:xfrm>
            <a:custGeom>
              <a:avLst/>
              <a:gdLst/>
              <a:ahLst/>
              <a:cxnLst/>
              <a:rect l="l" t="t" r="r" b="b"/>
              <a:pathLst>
                <a:path w="1161750" h="774290" extrusionOk="0">
                  <a:moveTo>
                    <a:pt x="1161750" y="670543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1161750" y="774290"/>
                  </a:lnTo>
                  <a:lnTo>
                    <a:pt x="1161750" y="6705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07;p46">
              <a:extLst>
                <a:ext uri="{FF2B5EF4-FFF2-40B4-BE49-F238E27FC236}">
                  <a16:creationId xmlns:a16="http://schemas.microsoft.com/office/drawing/2014/main" id="{8F68CDAF-E5DE-47E9-8A5D-DE14F03B17B4}"/>
                </a:ext>
              </a:extLst>
            </p:cNvPr>
            <p:cNvSpPr/>
            <p:nvPr/>
          </p:nvSpPr>
          <p:spPr>
            <a:xfrm>
              <a:off x="7217706" y="1975891"/>
              <a:ext cx="25783" cy="38347"/>
            </a:xfrm>
            <a:custGeom>
              <a:avLst/>
              <a:gdLst/>
              <a:ahLst/>
              <a:cxnLst/>
              <a:rect l="l" t="t" r="r" b="b"/>
              <a:pathLst>
                <a:path w="257827" h="383473" extrusionOk="0">
                  <a:moveTo>
                    <a:pt x="0" y="117359"/>
                  </a:moveTo>
                  <a:cubicBezTo>
                    <a:pt x="0" y="215004"/>
                    <a:pt x="57973" y="327143"/>
                    <a:pt x="128914" y="368336"/>
                  </a:cubicBezTo>
                  <a:cubicBezTo>
                    <a:pt x="199855" y="409530"/>
                    <a:pt x="257828" y="363759"/>
                    <a:pt x="257828" y="266115"/>
                  </a:cubicBezTo>
                  <a:cubicBezTo>
                    <a:pt x="257828" y="168470"/>
                    <a:pt x="199855" y="56332"/>
                    <a:pt x="128914" y="15138"/>
                  </a:cubicBezTo>
                  <a:cubicBezTo>
                    <a:pt x="57210" y="-26056"/>
                    <a:pt x="0" y="19715"/>
                    <a:pt x="0" y="1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08;p46">
              <a:extLst>
                <a:ext uri="{FF2B5EF4-FFF2-40B4-BE49-F238E27FC236}">
                  <a16:creationId xmlns:a16="http://schemas.microsoft.com/office/drawing/2014/main" id="{822C7557-DC23-494F-94DF-2C1FB3F21F06}"/>
                </a:ext>
              </a:extLst>
            </p:cNvPr>
            <p:cNvSpPr/>
            <p:nvPr/>
          </p:nvSpPr>
          <p:spPr>
            <a:xfrm>
              <a:off x="7283190" y="1877213"/>
              <a:ext cx="227087" cy="249375"/>
            </a:xfrm>
            <a:custGeom>
              <a:avLst/>
              <a:gdLst/>
              <a:ahLst/>
              <a:cxnLst/>
              <a:rect l="l" t="t" r="r" b="b"/>
              <a:pathLst>
                <a:path w="2270867" h="2493748" extrusionOk="0">
                  <a:moveTo>
                    <a:pt x="0" y="0"/>
                  </a:moveTo>
                  <a:lnTo>
                    <a:pt x="2270105" y="1310572"/>
                  </a:lnTo>
                  <a:lnTo>
                    <a:pt x="2270868" y="2493749"/>
                  </a:lnTo>
                  <a:lnTo>
                    <a:pt x="200617" y="1298367"/>
                  </a:lnTo>
                  <a:lnTo>
                    <a:pt x="763" y="1363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09;p46">
              <a:extLst>
                <a:ext uri="{FF2B5EF4-FFF2-40B4-BE49-F238E27FC236}">
                  <a16:creationId xmlns:a16="http://schemas.microsoft.com/office/drawing/2014/main" id="{4A8A1726-D036-4A2F-91DE-CE78C5B946D3}"/>
                </a:ext>
              </a:extLst>
            </p:cNvPr>
            <p:cNvSpPr/>
            <p:nvPr/>
          </p:nvSpPr>
          <p:spPr>
            <a:xfrm>
              <a:off x="7443667" y="1996647"/>
              <a:ext cx="85663" cy="81548"/>
            </a:xfrm>
            <a:custGeom>
              <a:avLst/>
              <a:gdLst/>
              <a:ahLst/>
              <a:cxnLst/>
              <a:rect l="l" t="t" r="r" b="b"/>
              <a:pathLst>
                <a:path w="856628" h="815484" extrusionOk="0">
                  <a:moveTo>
                    <a:pt x="0" y="321159"/>
                  </a:moveTo>
                  <a:lnTo>
                    <a:pt x="0" y="0"/>
                  </a:lnTo>
                  <a:lnTo>
                    <a:pt x="856629" y="494326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10;p46">
              <a:extLst>
                <a:ext uri="{FF2B5EF4-FFF2-40B4-BE49-F238E27FC236}">
                  <a16:creationId xmlns:a16="http://schemas.microsoft.com/office/drawing/2014/main" id="{3D82A198-4F19-4A08-9B5E-5F6614EA2DF0}"/>
                </a:ext>
              </a:extLst>
            </p:cNvPr>
            <p:cNvSpPr/>
            <p:nvPr/>
          </p:nvSpPr>
          <p:spPr>
            <a:xfrm>
              <a:off x="7341373" y="1939516"/>
              <a:ext cx="49735" cy="39058"/>
            </a:xfrm>
            <a:custGeom>
              <a:avLst/>
              <a:gdLst/>
              <a:ahLst/>
              <a:cxnLst/>
              <a:rect l="l" t="t" r="r" b="b"/>
              <a:pathLst>
                <a:path w="497348" h="390578" extrusionOk="0">
                  <a:moveTo>
                    <a:pt x="0" y="0"/>
                  </a:moveTo>
                  <a:lnTo>
                    <a:pt x="497348" y="286831"/>
                  </a:lnTo>
                  <a:lnTo>
                    <a:pt x="497348" y="390578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11;p46">
              <a:extLst>
                <a:ext uri="{FF2B5EF4-FFF2-40B4-BE49-F238E27FC236}">
                  <a16:creationId xmlns:a16="http://schemas.microsoft.com/office/drawing/2014/main" id="{F349315A-66F4-4A2D-B8B9-EC5CA20BE7C1}"/>
                </a:ext>
              </a:extLst>
            </p:cNvPr>
            <p:cNvSpPr/>
            <p:nvPr/>
          </p:nvSpPr>
          <p:spPr>
            <a:xfrm>
              <a:off x="7341373" y="1960284"/>
              <a:ext cx="89782" cy="62172"/>
            </a:xfrm>
            <a:custGeom>
              <a:avLst/>
              <a:gdLst/>
              <a:ahLst/>
              <a:cxnLst/>
              <a:rect l="l" t="t" r="r" b="b"/>
              <a:pathLst>
                <a:path w="897820" h="621720" extrusionOk="0">
                  <a:moveTo>
                    <a:pt x="0" y="0"/>
                  </a:moveTo>
                  <a:lnTo>
                    <a:pt x="897820" y="517974"/>
                  </a:lnTo>
                  <a:lnTo>
                    <a:pt x="897820" y="621721"/>
                  </a:lnTo>
                  <a:lnTo>
                    <a:pt x="0" y="103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12;p46">
              <a:extLst>
                <a:ext uri="{FF2B5EF4-FFF2-40B4-BE49-F238E27FC236}">
                  <a16:creationId xmlns:a16="http://schemas.microsoft.com/office/drawing/2014/main" id="{6781E9E8-7B65-4AB6-BD54-48DE69C45F6F}"/>
                </a:ext>
              </a:extLst>
            </p:cNvPr>
            <p:cNvSpPr/>
            <p:nvPr/>
          </p:nvSpPr>
          <p:spPr>
            <a:xfrm>
              <a:off x="7341449" y="1980976"/>
              <a:ext cx="116175" cy="77429"/>
            </a:xfrm>
            <a:custGeom>
              <a:avLst/>
              <a:gdLst/>
              <a:ahLst/>
              <a:cxnLst/>
              <a:rect l="l" t="t" r="r" b="b"/>
              <a:pathLst>
                <a:path w="1161750" h="774290" extrusionOk="0">
                  <a:moveTo>
                    <a:pt x="0" y="0"/>
                  </a:moveTo>
                  <a:lnTo>
                    <a:pt x="1161751" y="670543"/>
                  </a:lnTo>
                  <a:lnTo>
                    <a:pt x="1161751" y="774290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13;p46">
              <a:extLst>
                <a:ext uri="{FF2B5EF4-FFF2-40B4-BE49-F238E27FC236}">
                  <a16:creationId xmlns:a16="http://schemas.microsoft.com/office/drawing/2014/main" id="{F75D52AD-98A6-42D9-9219-47541073BC0D}"/>
                </a:ext>
              </a:extLst>
            </p:cNvPr>
            <p:cNvSpPr/>
            <p:nvPr/>
          </p:nvSpPr>
          <p:spPr>
            <a:xfrm>
              <a:off x="7303497" y="1916707"/>
              <a:ext cx="25783" cy="38347"/>
            </a:xfrm>
            <a:custGeom>
              <a:avLst/>
              <a:gdLst/>
              <a:ahLst/>
              <a:cxnLst/>
              <a:rect l="l" t="t" r="r" b="b"/>
              <a:pathLst>
                <a:path w="257827" h="383474" extrusionOk="0">
                  <a:moveTo>
                    <a:pt x="257828" y="266115"/>
                  </a:moveTo>
                  <a:cubicBezTo>
                    <a:pt x="257828" y="363759"/>
                    <a:pt x="199855" y="409530"/>
                    <a:pt x="128914" y="368336"/>
                  </a:cubicBezTo>
                  <a:cubicBezTo>
                    <a:pt x="57973" y="327143"/>
                    <a:pt x="0" y="215004"/>
                    <a:pt x="0" y="117359"/>
                  </a:cubicBezTo>
                  <a:cubicBezTo>
                    <a:pt x="0" y="19715"/>
                    <a:pt x="57973" y="-26056"/>
                    <a:pt x="128914" y="15138"/>
                  </a:cubicBezTo>
                  <a:cubicBezTo>
                    <a:pt x="199855" y="56332"/>
                    <a:pt x="257828" y="169233"/>
                    <a:pt x="257828" y="266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14;p46">
              <a:extLst>
                <a:ext uri="{FF2B5EF4-FFF2-40B4-BE49-F238E27FC236}">
                  <a16:creationId xmlns:a16="http://schemas.microsoft.com/office/drawing/2014/main" id="{1C081AA6-A94E-46E6-8CB7-F4FEA6C7A9B0}"/>
                </a:ext>
              </a:extLst>
            </p:cNvPr>
            <p:cNvSpPr/>
            <p:nvPr/>
          </p:nvSpPr>
          <p:spPr>
            <a:xfrm>
              <a:off x="7405335" y="2087629"/>
              <a:ext cx="135550" cy="148908"/>
            </a:xfrm>
            <a:custGeom>
              <a:avLst/>
              <a:gdLst/>
              <a:ahLst/>
              <a:cxnLst/>
              <a:rect l="l" t="t" r="r" b="b"/>
              <a:pathLst>
                <a:path w="1355502" h="1489078" extrusionOk="0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15;p46">
              <a:extLst>
                <a:ext uri="{FF2B5EF4-FFF2-40B4-BE49-F238E27FC236}">
                  <a16:creationId xmlns:a16="http://schemas.microsoft.com/office/drawing/2014/main" id="{29912035-9A7A-42DA-8429-0DE01AFEFE61}"/>
                </a:ext>
              </a:extLst>
            </p:cNvPr>
            <p:cNvSpPr/>
            <p:nvPr/>
          </p:nvSpPr>
          <p:spPr>
            <a:xfrm>
              <a:off x="7439941" y="2124600"/>
              <a:ext cx="40734" cy="32040"/>
            </a:xfrm>
            <a:custGeom>
              <a:avLst/>
              <a:gdLst/>
              <a:ahLst/>
              <a:cxnLst/>
              <a:rect l="l" t="t" r="r" b="b"/>
              <a:pathLst>
                <a:path w="407337" h="320395" extrusionOk="0">
                  <a:moveTo>
                    <a:pt x="0" y="0"/>
                  </a:moveTo>
                  <a:lnTo>
                    <a:pt x="407338" y="235720"/>
                  </a:lnTo>
                  <a:lnTo>
                    <a:pt x="407338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16;p46">
              <a:extLst>
                <a:ext uri="{FF2B5EF4-FFF2-40B4-BE49-F238E27FC236}">
                  <a16:creationId xmlns:a16="http://schemas.microsoft.com/office/drawing/2014/main" id="{C84FC2F1-465C-41CA-8857-B115FEC5DC3E}"/>
                </a:ext>
              </a:extLst>
            </p:cNvPr>
            <p:cNvSpPr/>
            <p:nvPr/>
          </p:nvSpPr>
          <p:spPr>
            <a:xfrm>
              <a:off x="7439941" y="2141564"/>
              <a:ext cx="86807" cy="58739"/>
            </a:xfrm>
            <a:custGeom>
              <a:avLst/>
              <a:gdLst/>
              <a:ahLst/>
              <a:cxnLst/>
              <a:rect l="l" t="t" r="r" b="b"/>
              <a:pathLst>
                <a:path w="868071" h="587392" extrusionOk="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17;p46">
              <a:extLst>
                <a:ext uri="{FF2B5EF4-FFF2-40B4-BE49-F238E27FC236}">
                  <a16:creationId xmlns:a16="http://schemas.microsoft.com/office/drawing/2014/main" id="{D96467D9-D2C4-407D-88AC-CEF6424D5FBE}"/>
                </a:ext>
              </a:extLst>
            </p:cNvPr>
            <p:cNvSpPr/>
            <p:nvPr/>
          </p:nvSpPr>
          <p:spPr>
            <a:xfrm>
              <a:off x="7417428" y="2111311"/>
              <a:ext cx="15409" cy="22838"/>
            </a:xfrm>
            <a:custGeom>
              <a:avLst/>
              <a:gdLst/>
              <a:ahLst/>
              <a:cxnLst/>
              <a:rect l="l" t="t" r="r" b="b"/>
              <a:pathLst>
                <a:path w="154086" h="228378" extrusionOk="0">
                  <a:moveTo>
                    <a:pt x="154087" y="158434"/>
                  </a:moveTo>
                  <a:cubicBezTo>
                    <a:pt x="154087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7" y="100458"/>
                    <a:pt x="154087" y="158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18;p46">
              <a:extLst>
                <a:ext uri="{FF2B5EF4-FFF2-40B4-BE49-F238E27FC236}">
                  <a16:creationId xmlns:a16="http://schemas.microsoft.com/office/drawing/2014/main" id="{9180431F-984B-4EB6-B3A5-763AF8730710}"/>
                </a:ext>
              </a:extLst>
            </p:cNvPr>
            <p:cNvSpPr/>
            <p:nvPr/>
          </p:nvSpPr>
          <p:spPr>
            <a:xfrm>
              <a:off x="7031141" y="1979606"/>
              <a:ext cx="135550" cy="148908"/>
            </a:xfrm>
            <a:custGeom>
              <a:avLst/>
              <a:gdLst/>
              <a:ahLst/>
              <a:cxnLst/>
              <a:rect l="l" t="t" r="r" b="b"/>
              <a:pathLst>
                <a:path w="1355502" h="1489078" extrusionOk="0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19;p46">
              <a:extLst>
                <a:ext uri="{FF2B5EF4-FFF2-40B4-BE49-F238E27FC236}">
                  <a16:creationId xmlns:a16="http://schemas.microsoft.com/office/drawing/2014/main" id="{5C25DD9A-306E-4774-B44D-F10FD9638681}"/>
                </a:ext>
              </a:extLst>
            </p:cNvPr>
            <p:cNvSpPr/>
            <p:nvPr/>
          </p:nvSpPr>
          <p:spPr>
            <a:xfrm>
              <a:off x="7065747" y="2016577"/>
              <a:ext cx="40734" cy="32040"/>
            </a:xfrm>
            <a:custGeom>
              <a:avLst/>
              <a:gdLst/>
              <a:ahLst/>
              <a:cxnLst/>
              <a:rect l="l" t="t" r="r" b="b"/>
              <a:pathLst>
                <a:path w="407337" h="320395" extrusionOk="0">
                  <a:moveTo>
                    <a:pt x="0" y="0"/>
                  </a:moveTo>
                  <a:lnTo>
                    <a:pt x="407337" y="235720"/>
                  </a:lnTo>
                  <a:lnTo>
                    <a:pt x="407337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20;p46">
              <a:extLst>
                <a:ext uri="{FF2B5EF4-FFF2-40B4-BE49-F238E27FC236}">
                  <a16:creationId xmlns:a16="http://schemas.microsoft.com/office/drawing/2014/main" id="{9BB62B98-EE79-41E5-B909-851BF7CB2960}"/>
                </a:ext>
              </a:extLst>
            </p:cNvPr>
            <p:cNvSpPr/>
            <p:nvPr/>
          </p:nvSpPr>
          <p:spPr>
            <a:xfrm>
              <a:off x="7065747" y="2033542"/>
              <a:ext cx="86807" cy="58739"/>
            </a:xfrm>
            <a:custGeom>
              <a:avLst/>
              <a:gdLst/>
              <a:ahLst/>
              <a:cxnLst/>
              <a:rect l="l" t="t" r="r" b="b"/>
              <a:pathLst>
                <a:path w="868070" h="587392" extrusionOk="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21;p46">
              <a:extLst>
                <a:ext uri="{FF2B5EF4-FFF2-40B4-BE49-F238E27FC236}">
                  <a16:creationId xmlns:a16="http://schemas.microsoft.com/office/drawing/2014/main" id="{3A6973F5-CB75-40D5-8FBE-970B3506524A}"/>
                </a:ext>
              </a:extLst>
            </p:cNvPr>
            <p:cNvSpPr/>
            <p:nvPr/>
          </p:nvSpPr>
          <p:spPr>
            <a:xfrm>
              <a:off x="7043234" y="2003289"/>
              <a:ext cx="15409" cy="22838"/>
            </a:xfrm>
            <a:custGeom>
              <a:avLst/>
              <a:gdLst/>
              <a:ahLst/>
              <a:cxnLst/>
              <a:rect l="l" t="t" r="r" b="b"/>
              <a:pathLst>
                <a:path w="154086" h="228378" extrusionOk="0">
                  <a:moveTo>
                    <a:pt x="154086" y="158434"/>
                  </a:moveTo>
                  <a:cubicBezTo>
                    <a:pt x="154086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6" y="100458"/>
                    <a:pt x="154086" y="15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22;p46">
              <a:extLst>
                <a:ext uri="{FF2B5EF4-FFF2-40B4-BE49-F238E27FC236}">
                  <a16:creationId xmlns:a16="http://schemas.microsoft.com/office/drawing/2014/main" id="{8C8121C8-18FC-4824-A32C-944FF70F11BE}"/>
                </a:ext>
              </a:extLst>
            </p:cNvPr>
            <p:cNvSpPr/>
            <p:nvPr/>
          </p:nvSpPr>
          <p:spPr>
            <a:xfrm>
              <a:off x="7153135" y="1803880"/>
              <a:ext cx="60185" cy="102450"/>
            </a:xfrm>
            <a:custGeom>
              <a:avLst/>
              <a:gdLst/>
              <a:ahLst/>
              <a:cxnLst/>
              <a:rect l="l" t="t" r="r" b="b"/>
              <a:pathLst>
                <a:path w="601852" h="1024504" extrusionOk="0">
                  <a:moveTo>
                    <a:pt x="326480" y="298273"/>
                  </a:moveTo>
                  <a:lnTo>
                    <a:pt x="0" y="109850"/>
                  </a:lnTo>
                  <a:lnTo>
                    <a:pt x="0" y="0"/>
                  </a:lnTo>
                  <a:lnTo>
                    <a:pt x="326480" y="188423"/>
                  </a:lnTo>
                  <a:cubicBezTo>
                    <a:pt x="353178" y="203680"/>
                    <a:pt x="392081" y="234957"/>
                    <a:pt x="424882" y="283016"/>
                  </a:cubicBezTo>
                  <a:cubicBezTo>
                    <a:pt x="460734" y="334127"/>
                    <a:pt x="485906" y="398969"/>
                    <a:pt x="485906" y="469151"/>
                  </a:cubicBezTo>
                  <a:cubicBezTo>
                    <a:pt x="485906" y="546962"/>
                    <a:pt x="466073" y="591207"/>
                    <a:pt x="428696" y="603412"/>
                  </a:cubicBezTo>
                  <a:cubicBezTo>
                    <a:pt x="393607" y="614855"/>
                    <a:pt x="351653" y="595021"/>
                    <a:pt x="326480" y="580527"/>
                  </a:cubicBezTo>
                  <a:lnTo>
                    <a:pt x="192227" y="502717"/>
                  </a:lnTo>
                  <a:lnTo>
                    <a:pt x="191464" y="501954"/>
                  </a:lnTo>
                  <a:cubicBezTo>
                    <a:pt x="180022" y="495088"/>
                    <a:pt x="161714" y="488222"/>
                    <a:pt x="147221" y="492799"/>
                  </a:cubicBezTo>
                  <a:cubicBezTo>
                    <a:pt x="135016" y="496614"/>
                    <a:pt x="122049" y="508056"/>
                    <a:pt x="122049" y="551539"/>
                  </a:cubicBezTo>
                  <a:cubicBezTo>
                    <a:pt x="122049" y="595021"/>
                    <a:pt x="135779" y="620958"/>
                    <a:pt x="146458" y="636978"/>
                  </a:cubicBezTo>
                  <a:cubicBezTo>
                    <a:pt x="160189" y="656812"/>
                    <a:pt x="178496" y="670543"/>
                    <a:pt x="189938" y="676646"/>
                  </a:cubicBezTo>
                  <a:lnTo>
                    <a:pt x="191464" y="677409"/>
                  </a:lnTo>
                  <a:lnTo>
                    <a:pt x="601852" y="914654"/>
                  </a:lnTo>
                  <a:lnTo>
                    <a:pt x="601852" y="1024504"/>
                  </a:lnTo>
                  <a:lnTo>
                    <a:pt x="193752" y="788784"/>
                  </a:lnTo>
                  <a:cubicBezTo>
                    <a:pt x="165528" y="774290"/>
                    <a:pt x="125100" y="743014"/>
                    <a:pt x="90011" y="694191"/>
                  </a:cubicBezTo>
                  <a:cubicBezTo>
                    <a:pt x="51871" y="640029"/>
                    <a:pt x="25935" y="572136"/>
                    <a:pt x="25935" y="496614"/>
                  </a:cubicBezTo>
                  <a:cubicBezTo>
                    <a:pt x="25935" y="421092"/>
                    <a:pt x="51871" y="382949"/>
                    <a:pt x="89248" y="372270"/>
                  </a:cubicBezTo>
                  <a:cubicBezTo>
                    <a:pt x="124337" y="362353"/>
                    <a:pt x="164766" y="376847"/>
                    <a:pt x="192989" y="393629"/>
                  </a:cubicBezTo>
                  <a:lnTo>
                    <a:pt x="325717" y="469914"/>
                  </a:lnTo>
                  <a:cubicBezTo>
                    <a:pt x="344787" y="481357"/>
                    <a:pt x="359281" y="485934"/>
                    <a:pt x="369197" y="482882"/>
                  </a:cubicBezTo>
                  <a:cubicBezTo>
                    <a:pt x="376825" y="480594"/>
                    <a:pt x="390556" y="469914"/>
                    <a:pt x="390556" y="414226"/>
                  </a:cubicBezTo>
                  <a:cubicBezTo>
                    <a:pt x="390556" y="377610"/>
                    <a:pt x="379114" y="353961"/>
                    <a:pt x="367672" y="338704"/>
                  </a:cubicBezTo>
                  <a:cubicBezTo>
                    <a:pt x="354704" y="318870"/>
                    <a:pt x="337159" y="304376"/>
                    <a:pt x="326480" y="29827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23;p46">
              <a:extLst>
                <a:ext uri="{FF2B5EF4-FFF2-40B4-BE49-F238E27FC236}">
                  <a16:creationId xmlns:a16="http://schemas.microsoft.com/office/drawing/2014/main" id="{AB5FCC7F-6EA9-4FD2-AE8E-E9B1CCB51B38}"/>
                </a:ext>
              </a:extLst>
            </p:cNvPr>
            <p:cNvSpPr/>
            <p:nvPr/>
          </p:nvSpPr>
          <p:spPr>
            <a:xfrm>
              <a:off x="7133360" y="1785767"/>
              <a:ext cx="25783" cy="38692"/>
            </a:xfrm>
            <a:custGeom>
              <a:avLst/>
              <a:gdLst/>
              <a:ahLst/>
              <a:cxnLst/>
              <a:rect l="l" t="t" r="r" b="b"/>
              <a:pathLst>
                <a:path w="257827" h="386920" extrusionOk="0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24;p46">
              <a:extLst>
                <a:ext uri="{FF2B5EF4-FFF2-40B4-BE49-F238E27FC236}">
                  <a16:creationId xmlns:a16="http://schemas.microsoft.com/office/drawing/2014/main" id="{C2D2214C-6EEC-45E5-A988-C4E9FD7EC492}"/>
                </a:ext>
              </a:extLst>
            </p:cNvPr>
            <p:cNvSpPr/>
            <p:nvPr/>
          </p:nvSpPr>
          <p:spPr>
            <a:xfrm>
              <a:off x="7204092" y="1883139"/>
              <a:ext cx="25783" cy="38692"/>
            </a:xfrm>
            <a:custGeom>
              <a:avLst/>
              <a:gdLst/>
              <a:ahLst/>
              <a:cxnLst/>
              <a:rect l="l" t="t" r="r" b="b"/>
              <a:pathLst>
                <a:path w="257827" h="386920" extrusionOk="0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25;p46">
              <a:extLst>
                <a:ext uri="{FF2B5EF4-FFF2-40B4-BE49-F238E27FC236}">
                  <a16:creationId xmlns:a16="http://schemas.microsoft.com/office/drawing/2014/main" id="{790CE1D9-092D-4035-94FF-1A5088B80BAC}"/>
                </a:ext>
              </a:extLst>
            </p:cNvPr>
            <p:cNvSpPr/>
            <p:nvPr/>
          </p:nvSpPr>
          <p:spPr>
            <a:xfrm>
              <a:off x="7320153" y="2067089"/>
              <a:ext cx="33792" cy="84633"/>
            </a:xfrm>
            <a:custGeom>
              <a:avLst/>
              <a:gdLst/>
              <a:ahLst/>
              <a:cxnLst/>
              <a:rect l="l" t="t" r="r" b="b"/>
              <a:pathLst>
                <a:path w="337922" h="846332" extrusionOk="0">
                  <a:moveTo>
                    <a:pt x="0" y="0"/>
                  </a:moveTo>
                  <a:lnTo>
                    <a:pt x="0" y="643080"/>
                  </a:lnTo>
                  <a:cubicBezTo>
                    <a:pt x="0" y="649946"/>
                    <a:pt x="6865" y="657575"/>
                    <a:pt x="11442" y="655286"/>
                  </a:cubicBezTo>
                  <a:lnTo>
                    <a:pt x="161714" y="562981"/>
                  </a:lnTo>
                  <a:lnTo>
                    <a:pt x="315038" y="834555"/>
                  </a:lnTo>
                  <a:cubicBezTo>
                    <a:pt x="323429" y="849049"/>
                    <a:pt x="337922" y="850575"/>
                    <a:pt x="337922" y="836844"/>
                  </a:cubicBezTo>
                  <a:lnTo>
                    <a:pt x="337922" y="1960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6FCDD9CC-8364-4A54-9758-B7151A0A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08" y="1967969"/>
            <a:ext cx="3719956" cy="3061071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600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9120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 and burning transaction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13</a:t>
            </a:fld>
            <a:endParaRPr b="1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2092204-99A0-451C-8504-E00A5072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4" y="1320800"/>
            <a:ext cx="4380516" cy="295268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sp>
        <p:nvSpPr>
          <p:cNvPr id="36" name="Google Shape;275;p20">
            <a:extLst>
              <a:ext uri="{FF2B5EF4-FFF2-40B4-BE49-F238E27FC236}">
                <a16:creationId xmlns:a16="http://schemas.microsoft.com/office/drawing/2014/main" id="{BF8A9C34-5190-4A4B-8F45-414F38683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1750" y="4361989"/>
            <a:ext cx="8055094" cy="4748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Transactions that are made from the light wallet will initiate two new transactions – burning and mining fee.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ABF25D3-2EB4-4DF2-A110-4BE434529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35" y="1320800"/>
            <a:ext cx="4297581" cy="2822144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571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THANKS!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2" name="Google Shape;1462;p47">
            <a:extLst>
              <a:ext uri="{FF2B5EF4-FFF2-40B4-BE49-F238E27FC236}">
                <a16:creationId xmlns:a16="http://schemas.microsoft.com/office/drawing/2014/main" id="{0D79601F-1103-4436-90B3-FD7FCCEC2CAA}"/>
              </a:ext>
            </a:extLst>
          </p:cNvPr>
          <p:cNvGrpSpPr/>
          <p:nvPr/>
        </p:nvGrpSpPr>
        <p:grpSpPr>
          <a:xfrm>
            <a:off x="454644" y="2050565"/>
            <a:ext cx="294390" cy="479912"/>
            <a:chOff x="6730350" y="2315900"/>
            <a:chExt cx="257700" cy="420100"/>
          </a:xfrm>
        </p:grpSpPr>
        <p:sp>
          <p:nvSpPr>
            <p:cNvPr id="33" name="Google Shape;1463;p47">
              <a:extLst>
                <a:ext uri="{FF2B5EF4-FFF2-40B4-BE49-F238E27FC236}">
                  <a16:creationId xmlns:a16="http://schemas.microsoft.com/office/drawing/2014/main" id="{F342BBB9-CEAB-4B49-AAED-F1E6BF66DECA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464;p47">
              <a:extLst>
                <a:ext uri="{FF2B5EF4-FFF2-40B4-BE49-F238E27FC236}">
                  <a16:creationId xmlns:a16="http://schemas.microsoft.com/office/drawing/2014/main" id="{D85F3AB5-6772-472C-806F-16B0B1C374C4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1465;p47">
              <a:extLst>
                <a:ext uri="{FF2B5EF4-FFF2-40B4-BE49-F238E27FC236}">
                  <a16:creationId xmlns:a16="http://schemas.microsoft.com/office/drawing/2014/main" id="{D84042A0-34EC-4698-8AB6-B064A6B1352E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1466;p47">
              <a:extLst>
                <a:ext uri="{FF2B5EF4-FFF2-40B4-BE49-F238E27FC236}">
                  <a16:creationId xmlns:a16="http://schemas.microsoft.com/office/drawing/2014/main" id="{0448A727-615F-4820-8B1C-725E3ED8C635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1467;p47">
              <a:extLst>
                <a:ext uri="{FF2B5EF4-FFF2-40B4-BE49-F238E27FC236}">
                  <a16:creationId xmlns:a16="http://schemas.microsoft.com/office/drawing/2014/main" id="{DF0D3693-54EB-4B28-A8B8-E7F686EE8B55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Tasks statues (TODO)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25870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u="sng" dirty="0">
                <a:solidFill>
                  <a:srgbClr val="FF9E44"/>
                </a:solidFill>
              </a:rPr>
              <a:t>Done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Implemented bloom-filter </a:t>
            </a:r>
            <a:endParaRPr lang="he-IL" sz="1600" b="1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Implemented Merkel tree</a:t>
            </a:r>
            <a:r>
              <a:rPr lang="en-US" sz="1600" b="1" u="sng" dirty="0">
                <a:solidFill>
                  <a:schemeClr val="tx1"/>
                </a:solidFill>
              </a:rPr>
              <a:t>  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Transaction verification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30 transactions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Each block contains 4 transactions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Mining rewards.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Base fee is 1 * (attached block number)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Coins burning</a:t>
            </a:r>
          </a:p>
          <a:p>
            <a:pPr marL="171450" indent="-171450">
              <a:buClr>
                <a:schemeClr val="accent5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Printing information 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2</a:t>
            </a:fld>
            <a:endParaRPr b="1" dirty="0"/>
          </a:p>
        </p:txBody>
      </p:sp>
      <p:sp>
        <p:nvSpPr>
          <p:cNvPr id="9" name="Google Shape;108;p12">
            <a:extLst>
              <a:ext uri="{FF2B5EF4-FFF2-40B4-BE49-F238E27FC236}">
                <a16:creationId xmlns:a16="http://schemas.microsoft.com/office/drawing/2014/main" id="{049BE8A6-E97F-4479-9609-2F854B113F8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814888" y="1258888"/>
            <a:ext cx="3473450" cy="20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 dirty="0">
                <a:solidFill>
                  <a:srgbClr val="FF9E44"/>
                </a:solidFill>
              </a:rPr>
              <a:t>Missing functionality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0" name="Grupo 19">
            <a:extLst>
              <a:ext uri="{FF2B5EF4-FFF2-40B4-BE49-F238E27FC236}">
                <a16:creationId xmlns:a16="http://schemas.microsoft.com/office/drawing/2014/main" id="{2B3A3AC1-5888-447E-BA4A-B3E470A4DB22}"/>
              </a:ext>
            </a:extLst>
          </p:cNvPr>
          <p:cNvGrpSpPr/>
          <p:nvPr/>
        </p:nvGrpSpPr>
        <p:grpSpPr>
          <a:xfrm>
            <a:off x="6723707" y="2252006"/>
            <a:ext cx="2178160" cy="2097394"/>
            <a:chOff x="2444640" y="4131437"/>
            <a:chExt cx="710356" cy="684016"/>
          </a:xfrm>
        </p:grpSpPr>
        <p:sp>
          <p:nvSpPr>
            <p:cNvPr id="11" name="Google Shape;1246;p46">
              <a:extLst>
                <a:ext uri="{FF2B5EF4-FFF2-40B4-BE49-F238E27FC236}">
                  <a16:creationId xmlns:a16="http://schemas.microsoft.com/office/drawing/2014/main" id="{5B6AC5B6-5127-42CD-846B-10031C41932E}"/>
                </a:ext>
              </a:extLst>
            </p:cNvPr>
            <p:cNvSpPr/>
            <p:nvPr/>
          </p:nvSpPr>
          <p:spPr>
            <a:xfrm>
              <a:off x="2739069" y="4133604"/>
              <a:ext cx="330621" cy="496759"/>
            </a:xfrm>
            <a:custGeom>
              <a:avLst/>
              <a:gdLst/>
              <a:ahLst/>
              <a:cxnLst/>
              <a:rect l="l" t="t" r="r" b="b"/>
              <a:pathLst>
                <a:path w="3306210" h="4967593" extrusionOk="0">
                  <a:moveTo>
                    <a:pt x="3306211" y="3438656"/>
                  </a:moveTo>
                  <a:cubicBezTo>
                    <a:pt x="3306211" y="4705032"/>
                    <a:pt x="2565657" y="5303146"/>
                    <a:pt x="1652644" y="4776104"/>
                  </a:cubicBezTo>
                  <a:cubicBezTo>
                    <a:pt x="739632" y="4249063"/>
                    <a:pt x="0" y="2794391"/>
                    <a:pt x="0" y="1528938"/>
                  </a:cubicBezTo>
                  <a:cubicBezTo>
                    <a:pt x="0" y="262562"/>
                    <a:pt x="740554" y="-335552"/>
                    <a:pt x="1653566" y="191490"/>
                  </a:cubicBezTo>
                  <a:cubicBezTo>
                    <a:pt x="2566579" y="718531"/>
                    <a:pt x="3306211" y="2172279"/>
                    <a:pt x="3306211" y="343865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47;p46">
              <a:extLst>
                <a:ext uri="{FF2B5EF4-FFF2-40B4-BE49-F238E27FC236}">
                  <a16:creationId xmlns:a16="http://schemas.microsoft.com/office/drawing/2014/main" id="{4C1214E7-C751-400B-B48D-A4519195C7A8}"/>
                </a:ext>
              </a:extLst>
            </p:cNvPr>
            <p:cNvSpPr/>
            <p:nvPr/>
          </p:nvSpPr>
          <p:spPr>
            <a:xfrm>
              <a:off x="2664128" y="4191909"/>
              <a:ext cx="165449" cy="248292"/>
            </a:xfrm>
            <a:custGeom>
              <a:avLst/>
              <a:gdLst/>
              <a:ahLst/>
              <a:cxnLst/>
              <a:rect l="l" t="t" r="r" b="b"/>
              <a:pathLst>
                <a:path w="1654488" h="2482919" extrusionOk="0">
                  <a:moveTo>
                    <a:pt x="1654489" y="191074"/>
                  </a:moveTo>
                  <a:cubicBezTo>
                    <a:pt x="1436842" y="65544"/>
                    <a:pt x="1221961" y="933"/>
                    <a:pt x="1021836" y="10"/>
                  </a:cubicBezTo>
                  <a:cubicBezTo>
                    <a:pt x="821711" y="-913"/>
                    <a:pt x="639109" y="62775"/>
                    <a:pt x="485095" y="187382"/>
                  </a:cubicBezTo>
                  <a:cubicBezTo>
                    <a:pt x="331082" y="311989"/>
                    <a:pt x="209347" y="493823"/>
                    <a:pt x="126346" y="723653"/>
                  </a:cubicBezTo>
                  <a:cubicBezTo>
                    <a:pt x="43345" y="953484"/>
                    <a:pt x="0" y="1227620"/>
                    <a:pt x="0" y="1528523"/>
                  </a:cubicBezTo>
                  <a:lnTo>
                    <a:pt x="1653567" y="2482920"/>
                  </a:lnTo>
                  <a:lnTo>
                    <a:pt x="1654489" y="1910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48;p46">
              <a:extLst>
                <a:ext uri="{FF2B5EF4-FFF2-40B4-BE49-F238E27FC236}">
                  <a16:creationId xmlns:a16="http://schemas.microsoft.com/office/drawing/2014/main" id="{9C932995-EB26-42DC-89A8-6372D19E103B}"/>
                </a:ext>
              </a:extLst>
            </p:cNvPr>
            <p:cNvSpPr/>
            <p:nvPr/>
          </p:nvSpPr>
          <p:spPr>
            <a:xfrm>
              <a:off x="2700909" y="4179300"/>
              <a:ext cx="330662" cy="477558"/>
            </a:xfrm>
            <a:custGeom>
              <a:avLst/>
              <a:gdLst/>
              <a:ahLst/>
              <a:cxnLst/>
              <a:rect l="l" t="t" r="r" b="b"/>
              <a:pathLst>
                <a:path w="3306620" h="4775580" extrusionOk="0">
                  <a:moveTo>
                    <a:pt x="0" y="1337448"/>
                  </a:moveTo>
                  <a:cubicBezTo>
                    <a:pt x="0" y="1790649"/>
                    <a:pt x="96835" y="2290000"/>
                    <a:pt x="278515" y="2771814"/>
                  </a:cubicBezTo>
                  <a:cubicBezTo>
                    <a:pt x="460195" y="3253627"/>
                    <a:pt x="718421" y="3696674"/>
                    <a:pt x="1019991" y="4044651"/>
                  </a:cubicBezTo>
                  <a:cubicBezTo>
                    <a:pt x="1321562" y="4392628"/>
                    <a:pt x="1654489" y="4629843"/>
                    <a:pt x="1975426" y="4726759"/>
                  </a:cubicBezTo>
                  <a:cubicBezTo>
                    <a:pt x="2296364" y="4823676"/>
                    <a:pt x="2590557" y="4775679"/>
                    <a:pt x="2822038" y="4588307"/>
                  </a:cubicBezTo>
                  <a:cubicBezTo>
                    <a:pt x="3053518" y="4400935"/>
                    <a:pt x="3210298" y="4083418"/>
                    <a:pt x="3274855" y="3676368"/>
                  </a:cubicBezTo>
                  <a:cubicBezTo>
                    <a:pt x="3338489" y="3268395"/>
                    <a:pt x="3306211" y="2788428"/>
                    <a:pt x="3180787" y="2297384"/>
                  </a:cubicBezTo>
                  <a:cubicBezTo>
                    <a:pt x="3055363" y="1806340"/>
                    <a:pt x="2844171" y="1325449"/>
                    <a:pt x="2572112" y="916554"/>
                  </a:cubicBezTo>
                  <a:cubicBezTo>
                    <a:pt x="2300053" y="507658"/>
                    <a:pt x="1980960" y="188295"/>
                    <a:pt x="1653566" y="0"/>
                  </a:cubicBezTo>
                  <a:lnTo>
                    <a:pt x="1653566" y="2292769"/>
                  </a:lnTo>
                  <a:lnTo>
                    <a:pt x="0" y="13374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49;p46">
              <a:extLst>
                <a:ext uri="{FF2B5EF4-FFF2-40B4-BE49-F238E27FC236}">
                  <a16:creationId xmlns:a16="http://schemas.microsoft.com/office/drawing/2014/main" id="{2523D76F-A934-4219-8183-02C410D02832}"/>
                </a:ext>
              </a:extLst>
            </p:cNvPr>
            <p:cNvSpPr/>
            <p:nvPr/>
          </p:nvSpPr>
          <p:spPr>
            <a:xfrm>
              <a:off x="2473788" y="4131437"/>
              <a:ext cx="274549" cy="323609"/>
            </a:xfrm>
            <a:custGeom>
              <a:avLst/>
              <a:gdLst/>
              <a:ahLst/>
              <a:cxnLst/>
              <a:rect l="l" t="t" r="r" b="b"/>
              <a:pathLst>
                <a:path w="2745492" h="3236089" extrusionOk="0">
                  <a:moveTo>
                    <a:pt x="2743648" y="1584816"/>
                  </a:moveTo>
                  <a:lnTo>
                    <a:pt x="0" y="0"/>
                  </a:lnTo>
                  <a:lnTo>
                    <a:pt x="922" y="1431596"/>
                  </a:lnTo>
                  <a:lnTo>
                    <a:pt x="2502945" y="2877037"/>
                  </a:lnTo>
                  <a:lnTo>
                    <a:pt x="2745492" y="3236090"/>
                  </a:lnTo>
                  <a:lnTo>
                    <a:pt x="2743648" y="15848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50;p46">
              <a:extLst>
                <a:ext uri="{FF2B5EF4-FFF2-40B4-BE49-F238E27FC236}">
                  <a16:creationId xmlns:a16="http://schemas.microsoft.com/office/drawing/2014/main" id="{C852F0C8-333A-4B73-9F08-6266894FDB63}"/>
                </a:ext>
              </a:extLst>
            </p:cNvPr>
            <p:cNvSpPr/>
            <p:nvPr/>
          </p:nvSpPr>
          <p:spPr>
            <a:xfrm>
              <a:off x="2444640" y="4148281"/>
              <a:ext cx="103567" cy="98670"/>
            </a:xfrm>
            <a:custGeom>
              <a:avLst/>
              <a:gdLst/>
              <a:ahLst/>
              <a:cxnLst/>
              <a:rect l="l" t="t" r="r" b="b"/>
              <a:pathLst>
                <a:path w="1035669" h="986702" extrusionOk="0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51;p46">
              <a:extLst>
                <a:ext uri="{FF2B5EF4-FFF2-40B4-BE49-F238E27FC236}">
                  <a16:creationId xmlns:a16="http://schemas.microsoft.com/office/drawing/2014/main" id="{26302248-318A-41CB-B458-9CFB6B12729F}"/>
                </a:ext>
              </a:extLst>
            </p:cNvPr>
            <p:cNvSpPr/>
            <p:nvPr/>
          </p:nvSpPr>
          <p:spPr>
            <a:xfrm>
              <a:off x="2617049" y="4248978"/>
              <a:ext cx="60130" cy="47258"/>
            </a:xfrm>
            <a:custGeom>
              <a:avLst/>
              <a:gdLst/>
              <a:ahLst/>
              <a:cxnLst/>
              <a:rect l="l" t="t" r="r" b="b"/>
              <a:pathLst>
                <a:path w="601296" h="472583" extrusionOk="0">
                  <a:moveTo>
                    <a:pt x="601297" y="347054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601297" y="472584"/>
                  </a:lnTo>
                  <a:lnTo>
                    <a:pt x="601297" y="3470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52;p46">
              <a:extLst>
                <a:ext uri="{FF2B5EF4-FFF2-40B4-BE49-F238E27FC236}">
                  <a16:creationId xmlns:a16="http://schemas.microsoft.com/office/drawing/2014/main" id="{FDB1FE95-9E11-4895-8C3B-521BFC67502C}"/>
                </a:ext>
              </a:extLst>
            </p:cNvPr>
            <p:cNvSpPr/>
            <p:nvPr/>
          </p:nvSpPr>
          <p:spPr>
            <a:xfrm>
              <a:off x="2561510" y="4241982"/>
              <a:ext cx="115925" cy="79471"/>
            </a:xfrm>
            <a:custGeom>
              <a:avLst/>
              <a:gdLst/>
              <a:ahLst/>
              <a:cxnLst/>
              <a:rect l="l" t="t" r="r" b="b"/>
              <a:pathLst>
                <a:path w="1159248" h="794715" extrusionOk="0">
                  <a:moveTo>
                    <a:pt x="1159249" y="669186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159249" y="794716"/>
                  </a:lnTo>
                  <a:lnTo>
                    <a:pt x="1159249" y="669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53;p46">
              <a:extLst>
                <a:ext uri="{FF2B5EF4-FFF2-40B4-BE49-F238E27FC236}">
                  <a16:creationId xmlns:a16="http://schemas.microsoft.com/office/drawing/2014/main" id="{0E99BAB6-E45D-4FD3-AD06-5F04642F1FC2}"/>
                </a:ext>
              </a:extLst>
            </p:cNvPr>
            <p:cNvSpPr/>
            <p:nvPr/>
          </p:nvSpPr>
          <p:spPr>
            <a:xfrm>
              <a:off x="2537051" y="4252936"/>
              <a:ext cx="140456" cy="93686"/>
            </a:xfrm>
            <a:custGeom>
              <a:avLst/>
              <a:gdLst/>
              <a:ahLst/>
              <a:cxnLst/>
              <a:rect l="l" t="t" r="r" b="b"/>
              <a:pathLst>
                <a:path w="1404563" h="936860" extrusionOk="0">
                  <a:moveTo>
                    <a:pt x="1404563" y="810407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404563" y="936860"/>
                  </a:lnTo>
                  <a:lnTo>
                    <a:pt x="1404563" y="8104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54;p46">
              <a:extLst>
                <a:ext uri="{FF2B5EF4-FFF2-40B4-BE49-F238E27FC236}">
                  <a16:creationId xmlns:a16="http://schemas.microsoft.com/office/drawing/2014/main" id="{67BD13CB-424C-49BA-B4E3-0E095D8D86D5}"/>
                </a:ext>
              </a:extLst>
            </p:cNvPr>
            <p:cNvSpPr/>
            <p:nvPr/>
          </p:nvSpPr>
          <p:spPr>
            <a:xfrm>
              <a:off x="2691806" y="4291056"/>
              <a:ext cx="31172" cy="46399"/>
            </a:xfrm>
            <a:custGeom>
              <a:avLst/>
              <a:gdLst/>
              <a:ahLst/>
              <a:cxnLst/>
              <a:rect l="l" t="t" r="r" b="b"/>
              <a:pathLst>
                <a:path w="311715" h="463988" extrusionOk="0">
                  <a:moveTo>
                    <a:pt x="0" y="142000"/>
                  </a:moveTo>
                  <a:cubicBezTo>
                    <a:pt x="0" y="260146"/>
                    <a:pt x="70090" y="395829"/>
                    <a:pt x="155858" y="445672"/>
                  </a:cubicBezTo>
                  <a:cubicBezTo>
                    <a:pt x="241626" y="495515"/>
                    <a:pt x="311715" y="440134"/>
                    <a:pt x="311715" y="321988"/>
                  </a:cubicBezTo>
                  <a:cubicBezTo>
                    <a:pt x="311715" y="203842"/>
                    <a:pt x="241626" y="68159"/>
                    <a:pt x="155858" y="18316"/>
                  </a:cubicBezTo>
                  <a:cubicBezTo>
                    <a:pt x="69168" y="-31527"/>
                    <a:pt x="0" y="23854"/>
                    <a:pt x="0" y="14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55;p46">
              <a:extLst>
                <a:ext uri="{FF2B5EF4-FFF2-40B4-BE49-F238E27FC236}">
                  <a16:creationId xmlns:a16="http://schemas.microsoft.com/office/drawing/2014/main" id="{3DE9202A-32F2-41AE-9394-C2E10C1AADA3}"/>
                </a:ext>
              </a:extLst>
            </p:cNvPr>
            <p:cNvSpPr/>
            <p:nvPr/>
          </p:nvSpPr>
          <p:spPr>
            <a:xfrm>
              <a:off x="2857411" y="4510291"/>
              <a:ext cx="274549" cy="301733"/>
            </a:xfrm>
            <a:custGeom>
              <a:avLst/>
              <a:gdLst/>
              <a:ahLst/>
              <a:cxnLst/>
              <a:rect l="l" t="t" r="r" b="b"/>
              <a:pathLst>
                <a:path w="2745492" h="3017335" extrusionOk="0">
                  <a:moveTo>
                    <a:pt x="0" y="0"/>
                  </a:moveTo>
                  <a:lnTo>
                    <a:pt x="2744570" y="1585740"/>
                  </a:lnTo>
                  <a:lnTo>
                    <a:pt x="2745492" y="3017335"/>
                  </a:lnTo>
                  <a:lnTo>
                    <a:pt x="243470" y="1571894"/>
                  </a:lnTo>
                  <a:lnTo>
                    <a:pt x="1845" y="16512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56;p46">
              <a:extLst>
                <a:ext uri="{FF2B5EF4-FFF2-40B4-BE49-F238E27FC236}">
                  <a16:creationId xmlns:a16="http://schemas.microsoft.com/office/drawing/2014/main" id="{A7B5E316-E871-401F-82C8-945ABDC21D49}"/>
                </a:ext>
              </a:extLst>
            </p:cNvPr>
            <p:cNvSpPr/>
            <p:nvPr/>
          </p:nvSpPr>
          <p:spPr>
            <a:xfrm>
              <a:off x="3051429" y="4654801"/>
              <a:ext cx="103567" cy="98670"/>
            </a:xfrm>
            <a:custGeom>
              <a:avLst/>
              <a:gdLst/>
              <a:ahLst/>
              <a:cxnLst/>
              <a:rect l="l" t="t" r="r" b="b"/>
              <a:pathLst>
                <a:path w="1035669" h="986702" extrusionOk="0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57;p46">
              <a:extLst>
                <a:ext uri="{FF2B5EF4-FFF2-40B4-BE49-F238E27FC236}">
                  <a16:creationId xmlns:a16="http://schemas.microsoft.com/office/drawing/2014/main" id="{F9DBEE36-C776-44AE-8A44-8ED49352F45D}"/>
                </a:ext>
              </a:extLst>
            </p:cNvPr>
            <p:cNvSpPr/>
            <p:nvPr/>
          </p:nvSpPr>
          <p:spPr>
            <a:xfrm>
              <a:off x="2927846" y="4585768"/>
              <a:ext cx="60130" cy="47258"/>
            </a:xfrm>
            <a:custGeom>
              <a:avLst/>
              <a:gdLst/>
              <a:ahLst/>
              <a:cxnLst/>
              <a:rect l="l" t="t" r="r" b="b"/>
              <a:pathLst>
                <a:path w="601297" h="472583" extrusionOk="0">
                  <a:moveTo>
                    <a:pt x="0" y="0"/>
                  </a:moveTo>
                  <a:lnTo>
                    <a:pt x="601297" y="347054"/>
                  </a:lnTo>
                  <a:lnTo>
                    <a:pt x="601297" y="472583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58;p46">
              <a:extLst>
                <a:ext uri="{FF2B5EF4-FFF2-40B4-BE49-F238E27FC236}">
                  <a16:creationId xmlns:a16="http://schemas.microsoft.com/office/drawing/2014/main" id="{511CB97D-9D3E-4703-A066-3DE244FF3EF9}"/>
                </a:ext>
              </a:extLst>
            </p:cNvPr>
            <p:cNvSpPr/>
            <p:nvPr/>
          </p:nvSpPr>
          <p:spPr>
            <a:xfrm>
              <a:off x="2927846" y="4610804"/>
              <a:ext cx="108547" cy="75226"/>
            </a:xfrm>
            <a:custGeom>
              <a:avLst/>
              <a:gdLst/>
              <a:ahLst/>
              <a:cxnLst/>
              <a:rect l="l" t="t" r="r" b="b"/>
              <a:pathLst>
                <a:path w="1085470" h="752257" extrusionOk="0">
                  <a:moveTo>
                    <a:pt x="0" y="0"/>
                  </a:moveTo>
                  <a:lnTo>
                    <a:pt x="1085470" y="626727"/>
                  </a:lnTo>
                  <a:lnTo>
                    <a:pt x="1085470" y="752257"/>
                  </a:lnTo>
                  <a:lnTo>
                    <a:pt x="0" y="12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59;p46">
              <a:extLst>
                <a:ext uri="{FF2B5EF4-FFF2-40B4-BE49-F238E27FC236}">
                  <a16:creationId xmlns:a16="http://schemas.microsoft.com/office/drawing/2014/main" id="{E0755834-D58C-4681-8507-DD319C8296CE}"/>
                </a:ext>
              </a:extLst>
            </p:cNvPr>
            <p:cNvSpPr/>
            <p:nvPr/>
          </p:nvSpPr>
          <p:spPr>
            <a:xfrm>
              <a:off x="2927846" y="4635932"/>
              <a:ext cx="140456" cy="93686"/>
            </a:xfrm>
            <a:custGeom>
              <a:avLst/>
              <a:gdLst/>
              <a:ahLst/>
              <a:cxnLst/>
              <a:rect l="l" t="t" r="r" b="b"/>
              <a:pathLst>
                <a:path w="1404563" h="936860" extrusionOk="0">
                  <a:moveTo>
                    <a:pt x="0" y="0"/>
                  </a:moveTo>
                  <a:lnTo>
                    <a:pt x="1404563" y="811330"/>
                  </a:lnTo>
                  <a:lnTo>
                    <a:pt x="1404563" y="936860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60;p46">
              <a:extLst>
                <a:ext uri="{FF2B5EF4-FFF2-40B4-BE49-F238E27FC236}">
                  <a16:creationId xmlns:a16="http://schemas.microsoft.com/office/drawing/2014/main" id="{84857D60-6843-4705-A2B6-38118FAEE925}"/>
                </a:ext>
              </a:extLst>
            </p:cNvPr>
            <p:cNvSpPr/>
            <p:nvPr/>
          </p:nvSpPr>
          <p:spPr>
            <a:xfrm>
              <a:off x="2881962" y="4558169"/>
              <a:ext cx="31172" cy="46399"/>
            </a:xfrm>
            <a:custGeom>
              <a:avLst/>
              <a:gdLst/>
              <a:ahLst/>
              <a:cxnLst/>
              <a:rect l="l" t="t" r="r" b="b"/>
              <a:pathLst>
                <a:path w="311715" h="463988" extrusionOk="0">
                  <a:moveTo>
                    <a:pt x="311715" y="321988"/>
                  </a:moveTo>
                  <a:cubicBezTo>
                    <a:pt x="311715" y="440134"/>
                    <a:pt x="241625" y="495515"/>
                    <a:pt x="155858" y="445672"/>
                  </a:cubicBezTo>
                  <a:cubicBezTo>
                    <a:pt x="70090" y="395829"/>
                    <a:pt x="0" y="260146"/>
                    <a:pt x="0" y="142000"/>
                  </a:cubicBezTo>
                  <a:cubicBezTo>
                    <a:pt x="0" y="23854"/>
                    <a:pt x="70090" y="-31527"/>
                    <a:pt x="155858" y="18316"/>
                  </a:cubicBezTo>
                  <a:cubicBezTo>
                    <a:pt x="241625" y="68159"/>
                    <a:pt x="311715" y="203842"/>
                    <a:pt x="311715" y="32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61;p46">
              <a:extLst>
                <a:ext uri="{FF2B5EF4-FFF2-40B4-BE49-F238E27FC236}">
                  <a16:creationId xmlns:a16="http://schemas.microsoft.com/office/drawing/2014/main" id="{B0FB869D-2AD5-42D6-B9BC-ECA7C8890637}"/>
                </a:ext>
              </a:extLst>
            </p:cNvPr>
            <p:cNvSpPr/>
            <p:nvPr/>
          </p:nvSpPr>
          <p:spPr>
            <a:xfrm>
              <a:off x="2664956" y="4439601"/>
              <a:ext cx="154567" cy="375852"/>
            </a:xfrm>
            <a:custGeom>
              <a:avLst/>
              <a:gdLst/>
              <a:ahLst/>
              <a:cxnLst/>
              <a:rect l="l" t="t" r="r" b="b"/>
              <a:pathLst>
                <a:path w="1545665" h="3758516" extrusionOk="0">
                  <a:moveTo>
                    <a:pt x="0" y="0"/>
                  </a:moveTo>
                  <a:lnTo>
                    <a:pt x="1545665" y="892555"/>
                  </a:lnTo>
                  <a:lnTo>
                    <a:pt x="1545665" y="3758516"/>
                  </a:lnTo>
                  <a:lnTo>
                    <a:pt x="0" y="2865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62;p46">
              <a:extLst>
                <a:ext uri="{FF2B5EF4-FFF2-40B4-BE49-F238E27FC236}">
                  <a16:creationId xmlns:a16="http://schemas.microsoft.com/office/drawing/2014/main" id="{021E6279-C6CA-4AB7-B741-C4068EA15DCC}"/>
                </a:ext>
              </a:extLst>
            </p:cNvPr>
            <p:cNvSpPr/>
            <p:nvPr/>
          </p:nvSpPr>
          <p:spPr>
            <a:xfrm>
              <a:off x="2680128" y="4609239"/>
              <a:ext cx="124133" cy="84271"/>
            </a:xfrm>
            <a:custGeom>
              <a:avLst/>
              <a:gdLst/>
              <a:ahLst/>
              <a:cxnLst/>
              <a:rect l="l" t="t" r="r" b="b"/>
              <a:pathLst>
                <a:path w="1241327" h="842712" extrusionOk="0">
                  <a:moveTo>
                    <a:pt x="0" y="0"/>
                  </a:moveTo>
                  <a:lnTo>
                    <a:pt x="1241328" y="717182"/>
                  </a:lnTo>
                  <a:lnTo>
                    <a:pt x="1241328" y="842712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63;p46">
              <a:extLst>
                <a:ext uri="{FF2B5EF4-FFF2-40B4-BE49-F238E27FC236}">
                  <a16:creationId xmlns:a16="http://schemas.microsoft.com/office/drawing/2014/main" id="{8AB7282C-1B39-4ACC-81E3-16B4A85BF56C}"/>
                </a:ext>
              </a:extLst>
            </p:cNvPr>
            <p:cNvSpPr/>
            <p:nvPr/>
          </p:nvSpPr>
          <p:spPr>
            <a:xfrm>
              <a:off x="2688771" y="4638693"/>
              <a:ext cx="106703" cy="74210"/>
            </a:xfrm>
            <a:custGeom>
              <a:avLst/>
              <a:gdLst/>
              <a:ahLst/>
              <a:cxnLst/>
              <a:rect l="l" t="t" r="r" b="b"/>
              <a:pathLst>
                <a:path w="1067025" h="742103" extrusionOk="0">
                  <a:moveTo>
                    <a:pt x="0" y="0"/>
                  </a:moveTo>
                  <a:lnTo>
                    <a:pt x="1067026" y="616574"/>
                  </a:lnTo>
                  <a:lnTo>
                    <a:pt x="1067026" y="742104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64;p46">
              <a:extLst>
                <a:ext uri="{FF2B5EF4-FFF2-40B4-BE49-F238E27FC236}">
                  <a16:creationId xmlns:a16="http://schemas.microsoft.com/office/drawing/2014/main" id="{8A3006BA-E132-4F00-810C-42E37EB97FA1}"/>
                </a:ext>
              </a:extLst>
            </p:cNvPr>
            <p:cNvSpPr/>
            <p:nvPr/>
          </p:nvSpPr>
          <p:spPr>
            <a:xfrm>
              <a:off x="2626520" y="4627832"/>
              <a:ext cx="107533" cy="94147"/>
            </a:xfrm>
            <a:custGeom>
              <a:avLst/>
              <a:gdLst/>
              <a:ahLst/>
              <a:cxnLst/>
              <a:rect l="l" t="t" r="r" b="b"/>
              <a:pathLst>
                <a:path w="1075325" h="941475" extrusionOk="0">
                  <a:moveTo>
                    <a:pt x="1075325" y="621189"/>
                  </a:moveTo>
                  <a:lnTo>
                    <a:pt x="0" y="0"/>
                  </a:lnTo>
                  <a:lnTo>
                    <a:pt x="0" y="320286"/>
                  </a:lnTo>
                  <a:lnTo>
                    <a:pt x="1075325" y="941475"/>
                  </a:lnTo>
                  <a:lnTo>
                    <a:pt x="1075325" y="621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65;p46">
              <a:extLst>
                <a:ext uri="{FF2B5EF4-FFF2-40B4-BE49-F238E27FC236}">
                  <a16:creationId xmlns:a16="http://schemas.microsoft.com/office/drawing/2014/main" id="{3029E767-D67D-42AF-B6C6-7033090F1FB9}"/>
                </a:ext>
              </a:extLst>
            </p:cNvPr>
            <p:cNvSpPr/>
            <p:nvPr/>
          </p:nvSpPr>
          <p:spPr>
            <a:xfrm>
              <a:off x="2723897" y="4514395"/>
              <a:ext cx="35783" cy="54442"/>
            </a:xfrm>
            <a:custGeom>
              <a:avLst/>
              <a:gdLst/>
              <a:ahLst/>
              <a:cxnLst/>
              <a:rect l="l" t="t" r="r" b="b"/>
              <a:pathLst>
                <a:path w="357826" h="544420" extrusionOk="0">
                  <a:moveTo>
                    <a:pt x="357827" y="376972"/>
                  </a:moveTo>
                  <a:cubicBezTo>
                    <a:pt x="357827" y="515425"/>
                    <a:pt x="277592" y="580959"/>
                    <a:pt x="178913" y="523732"/>
                  </a:cubicBezTo>
                  <a:cubicBezTo>
                    <a:pt x="80234" y="466505"/>
                    <a:pt x="0" y="306823"/>
                    <a:pt x="0" y="167448"/>
                  </a:cubicBezTo>
                  <a:cubicBezTo>
                    <a:pt x="0" y="28996"/>
                    <a:pt x="80234" y="-36538"/>
                    <a:pt x="178913" y="20689"/>
                  </a:cubicBezTo>
                  <a:cubicBezTo>
                    <a:pt x="277592" y="78839"/>
                    <a:pt x="357827" y="238520"/>
                    <a:pt x="357827" y="3769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66;p46">
              <a:extLst>
                <a:ext uri="{FF2B5EF4-FFF2-40B4-BE49-F238E27FC236}">
                  <a16:creationId xmlns:a16="http://schemas.microsoft.com/office/drawing/2014/main" id="{0810496D-9B58-46BD-9CAC-485AC6D2EB57}"/>
                </a:ext>
              </a:extLst>
            </p:cNvPr>
            <p:cNvSpPr/>
            <p:nvPr/>
          </p:nvSpPr>
          <p:spPr>
            <a:xfrm>
              <a:off x="2710345" y="4574041"/>
              <a:ext cx="62967" cy="64421"/>
            </a:xfrm>
            <a:custGeom>
              <a:avLst/>
              <a:gdLst/>
              <a:ahLst/>
              <a:cxnLst/>
              <a:rect l="l" t="t" r="r" b="b"/>
              <a:pathLst>
                <a:path w="629667" h="644208" extrusionOk="0">
                  <a:moveTo>
                    <a:pt x="314834" y="37292"/>
                  </a:moveTo>
                  <a:cubicBezTo>
                    <a:pt x="155287" y="-55932"/>
                    <a:pt x="23408" y="31754"/>
                    <a:pt x="352" y="232048"/>
                  </a:cubicBezTo>
                  <a:cubicBezTo>
                    <a:pt x="-3337" y="267123"/>
                    <a:pt x="22485" y="313273"/>
                    <a:pt x="54763" y="331734"/>
                  </a:cubicBezTo>
                  <a:lnTo>
                    <a:pt x="574904" y="636329"/>
                  </a:lnTo>
                  <a:cubicBezTo>
                    <a:pt x="607182" y="654789"/>
                    <a:pt x="633005" y="640021"/>
                    <a:pt x="629316" y="600331"/>
                  </a:cubicBezTo>
                  <a:cubicBezTo>
                    <a:pt x="606260" y="371424"/>
                    <a:pt x="474380" y="130517"/>
                    <a:pt x="314834" y="37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67;p46">
              <a:extLst>
                <a:ext uri="{FF2B5EF4-FFF2-40B4-BE49-F238E27FC236}">
                  <a16:creationId xmlns:a16="http://schemas.microsoft.com/office/drawing/2014/main" id="{6F392296-0038-41A2-AFE4-EE9EAA0998CD}"/>
                </a:ext>
              </a:extLst>
            </p:cNvPr>
            <p:cNvSpPr/>
            <p:nvPr/>
          </p:nvSpPr>
          <p:spPr>
            <a:xfrm>
              <a:off x="2539810" y="4380233"/>
              <a:ext cx="72764" cy="123961"/>
            </a:xfrm>
            <a:custGeom>
              <a:avLst/>
              <a:gdLst/>
              <a:ahLst/>
              <a:cxnLst/>
              <a:rect l="l" t="t" r="r" b="b"/>
              <a:pathLst>
                <a:path w="727642" h="1239608" extrusionOk="0">
                  <a:moveTo>
                    <a:pt x="394716" y="360899"/>
                  </a:moveTo>
                  <a:lnTo>
                    <a:pt x="0" y="132914"/>
                  </a:lnTo>
                  <a:lnTo>
                    <a:pt x="0" y="0"/>
                  </a:lnTo>
                  <a:lnTo>
                    <a:pt x="394716" y="227984"/>
                  </a:lnTo>
                  <a:cubicBezTo>
                    <a:pt x="426995" y="246445"/>
                    <a:pt x="474029" y="284288"/>
                    <a:pt x="513685" y="342439"/>
                  </a:cubicBezTo>
                  <a:cubicBezTo>
                    <a:pt x="557030" y="404280"/>
                    <a:pt x="587463" y="482737"/>
                    <a:pt x="587463" y="567654"/>
                  </a:cubicBezTo>
                  <a:cubicBezTo>
                    <a:pt x="587463" y="661801"/>
                    <a:pt x="563485" y="715337"/>
                    <a:pt x="518296" y="730105"/>
                  </a:cubicBezTo>
                  <a:cubicBezTo>
                    <a:pt x="475873" y="743950"/>
                    <a:pt x="425150" y="719952"/>
                    <a:pt x="394716" y="702414"/>
                  </a:cubicBezTo>
                  <a:lnTo>
                    <a:pt x="232403" y="608267"/>
                  </a:lnTo>
                  <a:lnTo>
                    <a:pt x="231481" y="607344"/>
                  </a:lnTo>
                  <a:cubicBezTo>
                    <a:pt x="217647" y="599037"/>
                    <a:pt x="195514" y="590730"/>
                    <a:pt x="177991" y="596268"/>
                  </a:cubicBezTo>
                  <a:cubicBezTo>
                    <a:pt x="163235" y="600883"/>
                    <a:pt x="147558" y="614728"/>
                    <a:pt x="147558" y="667340"/>
                  </a:cubicBezTo>
                  <a:cubicBezTo>
                    <a:pt x="147558" y="719952"/>
                    <a:pt x="164158" y="751334"/>
                    <a:pt x="177069" y="770717"/>
                  </a:cubicBezTo>
                  <a:cubicBezTo>
                    <a:pt x="193669" y="794716"/>
                    <a:pt x="215803" y="811330"/>
                    <a:pt x="229636" y="818714"/>
                  </a:cubicBezTo>
                  <a:lnTo>
                    <a:pt x="231481" y="819637"/>
                  </a:lnTo>
                  <a:lnTo>
                    <a:pt x="727643" y="1106695"/>
                  </a:lnTo>
                  <a:lnTo>
                    <a:pt x="727643" y="1239609"/>
                  </a:lnTo>
                  <a:lnTo>
                    <a:pt x="235170" y="954397"/>
                  </a:lnTo>
                  <a:cubicBezTo>
                    <a:pt x="201047" y="936860"/>
                    <a:pt x="152169" y="899016"/>
                    <a:pt x="109746" y="839944"/>
                  </a:cubicBezTo>
                  <a:cubicBezTo>
                    <a:pt x="63634" y="774409"/>
                    <a:pt x="32278" y="692261"/>
                    <a:pt x="32278" y="600883"/>
                  </a:cubicBezTo>
                  <a:cubicBezTo>
                    <a:pt x="32278" y="509504"/>
                    <a:pt x="63634" y="463353"/>
                    <a:pt x="108824" y="450431"/>
                  </a:cubicBezTo>
                  <a:cubicBezTo>
                    <a:pt x="151246" y="438432"/>
                    <a:pt x="200125" y="455969"/>
                    <a:pt x="234248" y="476276"/>
                  </a:cubicBezTo>
                  <a:lnTo>
                    <a:pt x="394716" y="569500"/>
                  </a:lnTo>
                  <a:cubicBezTo>
                    <a:pt x="417772" y="583345"/>
                    <a:pt x="435295" y="588883"/>
                    <a:pt x="447284" y="585191"/>
                  </a:cubicBezTo>
                  <a:cubicBezTo>
                    <a:pt x="456506" y="582422"/>
                    <a:pt x="473106" y="569500"/>
                    <a:pt x="473106" y="502120"/>
                  </a:cubicBezTo>
                  <a:cubicBezTo>
                    <a:pt x="473106" y="457815"/>
                    <a:pt x="459273" y="429202"/>
                    <a:pt x="445439" y="410742"/>
                  </a:cubicBezTo>
                  <a:cubicBezTo>
                    <a:pt x="428839" y="385820"/>
                    <a:pt x="407628" y="368283"/>
                    <a:pt x="394716" y="36089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68;p46">
              <a:extLst>
                <a:ext uri="{FF2B5EF4-FFF2-40B4-BE49-F238E27FC236}">
                  <a16:creationId xmlns:a16="http://schemas.microsoft.com/office/drawing/2014/main" id="{D4032ADC-94F5-4287-A971-79B88F6DCC96}"/>
                </a:ext>
              </a:extLst>
            </p:cNvPr>
            <p:cNvSpPr/>
            <p:nvPr/>
          </p:nvSpPr>
          <p:spPr>
            <a:xfrm>
              <a:off x="2515902" y="4358317"/>
              <a:ext cx="31172" cy="46816"/>
            </a:xfrm>
            <a:custGeom>
              <a:avLst/>
              <a:gdLst/>
              <a:ahLst/>
              <a:cxnLst/>
              <a:rect l="l" t="t" r="r" b="b"/>
              <a:pathLst>
                <a:path w="311715" h="468158" extrusionOk="0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7"/>
                    <a:pt x="70090" y="-31287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69;p46">
              <a:extLst>
                <a:ext uri="{FF2B5EF4-FFF2-40B4-BE49-F238E27FC236}">
                  <a16:creationId xmlns:a16="http://schemas.microsoft.com/office/drawing/2014/main" id="{C36F6E9F-5DC1-454C-AD80-53C678A52678}"/>
                </a:ext>
              </a:extLst>
            </p:cNvPr>
            <p:cNvSpPr/>
            <p:nvPr/>
          </p:nvSpPr>
          <p:spPr>
            <a:xfrm>
              <a:off x="2601417" y="4476134"/>
              <a:ext cx="31172" cy="46816"/>
            </a:xfrm>
            <a:custGeom>
              <a:avLst/>
              <a:gdLst/>
              <a:ahLst/>
              <a:cxnLst/>
              <a:rect l="l" t="t" r="r" b="b"/>
              <a:pathLst>
                <a:path w="311715" h="468158" extrusionOk="0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6"/>
                    <a:pt x="70090" y="-31288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Preparing environment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2000" b="1" dirty="0"/>
              <a:t>Install the following packages: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elliptic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secp256k1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fully-connected-topology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fs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crypto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crypto-</a:t>
            </a:r>
            <a:r>
              <a:rPr lang="en-US" sz="2000" b="1" dirty="0" err="1"/>
              <a:t>js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bloom-filters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npm install merkletreejs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b="1" dirty="0"/>
          </a:p>
        </p:txBody>
      </p:sp>
      <p:sp>
        <p:nvSpPr>
          <p:cNvPr id="31" name="Google Shape;110;p12">
            <a:extLst>
              <a:ext uri="{FF2B5EF4-FFF2-40B4-BE49-F238E27FC236}">
                <a16:creationId xmlns:a16="http://schemas.microsoft.com/office/drawing/2014/main" id="{5CE1B702-D2C0-4A0D-B246-96E5D42F8E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3</a:t>
            </a:fld>
            <a:endParaRPr b="1" dirty="0"/>
          </a:p>
        </p:txBody>
      </p:sp>
      <p:grpSp>
        <p:nvGrpSpPr>
          <p:cNvPr id="56" name="Grupo 3">
            <a:extLst>
              <a:ext uri="{FF2B5EF4-FFF2-40B4-BE49-F238E27FC236}">
                <a16:creationId xmlns:a16="http://schemas.microsoft.com/office/drawing/2014/main" id="{2015B293-69E1-460E-9C8E-CABD34C1BF00}"/>
              </a:ext>
            </a:extLst>
          </p:cNvPr>
          <p:cNvGrpSpPr/>
          <p:nvPr/>
        </p:nvGrpSpPr>
        <p:grpSpPr>
          <a:xfrm>
            <a:off x="6124250" y="1313401"/>
            <a:ext cx="2576567" cy="2747111"/>
            <a:chOff x="3901448" y="1603620"/>
            <a:chExt cx="642025" cy="684521"/>
          </a:xfrm>
        </p:grpSpPr>
        <p:sp>
          <p:nvSpPr>
            <p:cNvPr id="57" name="Google Shape;878;p46">
              <a:extLst>
                <a:ext uri="{FF2B5EF4-FFF2-40B4-BE49-F238E27FC236}">
                  <a16:creationId xmlns:a16="http://schemas.microsoft.com/office/drawing/2014/main" id="{A5634B9A-185E-4AF3-BC69-A62CE2654D47}"/>
                </a:ext>
              </a:extLst>
            </p:cNvPr>
            <p:cNvSpPr/>
            <p:nvPr/>
          </p:nvSpPr>
          <p:spPr>
            <a:xfrm>
              <a:off x="4417115" y="1603620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1" y="1812384"/>
                  </a:cubicBezTo>
                  <a:cubicBezTo>
                    <a:pt x="280702" y="1612210"/>
                    <a:pt x="0" y="1061056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79;p46">
              <a:extLst>
                <a:ext uri="{FF2B5EF4-FFF2-40B4-BE49-F238E27FC236}">
                  <a16:creationId xmlns:a16="http://schemas.microsoft.com/office/drawing/2014/main" id="{F85A4495-CA7B-4369-A190-029AA26F6968}"/>
                </a:ext>
              </a:extLst>
            </p:cNvPr>
            <p:cNvSpPr/>
            <p:nvPr/>
          </p:nvSpPr>
          <p:spPr>
            <a:xfrm>
              <a:off x="4187314" y="1682392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7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0" y="1812384"/>
                  </a:cubicBezTo>
                  <a:cubicBezTo>
                    <a:pt x="280702" y="1612210"/>
                    <a:pt x="0" y="1060159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80;p46">
              <a:extLst>
                <a:ext uri="{FF2B5EF4-FFF2-40B4-BE49-F238E27FC236}">
                  <a16:creationId xmlns:a16="http://schemas.microsoft.com/office/drawing/2014/main" id="{80FB1690-DF01-4D5F-9BA2-844BC63A037D}"/>
                </a:ext>
              </a:extLst>
            </p:cNvPr>
            <p:cNvSpPr/>
            <p:nvPr/>
          </p:nvSpPr>
          <p:spPr>
            <a:xfrm>
              <a:off x="4418009" y="2002853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6"/>
                  </a:moveTo>
                  <a:cubicBezTo>
                    <a:pt x="1254638" y="1785455"/>
                    <a:pt x="973936" y="2012559"/>
                    <a:pt x="626871" y="1812385"/>
                  </a:cubicBezTo>
                  <a:cubicBezTo>
                    <a:pt x="280702" y="1612210"/>
                    <a:pt x="0" y="1060158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81;p46">
              <a:extLst>
                <a:ext uri="{FF2B5EF4-FFF2-40B4-BE49-F238E27FC236}">
                  <a16:creationId xmlns:a16="http://schemas.microsoft.com/office/drawing/2014/main" id="{5F508FC2-A012-4019-9FE7-D25A8156EBE7}"/>
                </a:ext>
              </a:extLst>
            </p:cNvPr>
            <p:cNvSpPr/>
            <p:nvPr/>
          </p:nvSpPr>
          <p:spPr>
            <a:xfrm>
              <a:off x="4151994" y="1630832"/>
              <a:ext cx="355854" cy="588504"/>
            </a:xfrm>
            <a:custGeom>
              <a:avLst/>
              <a:gdLst/>
              <a:ahLst/>
              <a:cxnLst/>
              <a:rect l="l" t="t" r="r" b="b"/>
              <a:pathLst>
                <a:path w="3558543" h="5885036" extrusionOk="0">
                  <a:moveTo>
                    <a:pt x="2930777" y="1812384"/>
                  </a:moveTo>
                  <a:cubicBezTo>
                    <a:pt x="3276946" y="2012559"/>
                    <a:pt x="3557647" y="1785455"/>
                    <a:pt x="3558544" y="1305215"/>
                  </a:cubicBezTo>
                  <a:cubicBezTo>
                    <a:pt x="3558544" y="824976"/>
                    <a:pt x="3277842" y="272925"/>
                    <a:pt x="2931674" y="72750"/>
                  </a:cubicBezTo>
                  <a:cubicBezTo>
                    <a:pt x="2585505" y="-127424"/>
                    <a:pt x="2304803" y="99680"/>
                    <a:pt x="2303906" y="579919"/>
                  </a:cubicBezTo>
                  <a:cubicBezTo>
                    <a:pt x="2303906" y="685841"/>
                    <a:pt x="2317359" y="794456"/>
                    <a:pt x="2342469" y="902173"/>
                  </a:cubicBezTo>
                  <a:lnTo>
                    <a:pt x="1066308" y="1378822"/>
                  </a:lnTo>
                  <a:cubicBezTo>
                    <a:pt x="953309" y="1160695"/>
                    <a:pt x="798161" y="976678"/>
                    <a:pt x="627767" y="877937"/>
                  </a:cubicBezTo>
                  <a:cubicBezTo>
                    <a:pt x="281598" y="677762"/>
                    <a:pt x="897" y="904866"/>
                    <a:pt x="0" y="1385106"/>
                  </a:cubicBezTo>
                  <a:cubicBezTo>
                    <a:pt x="0" y="1865345"/>
                    <a:pt x="280702" y="2417397"/>
                    <a:pt x="626870" y="2617571"/>
                  </a:cubicBezTo>
                  <a:cubicBezTo>
                    <a:pt x="790987" y="2712721"/>
                    <a:pt x="940754" y="2710926"/>
                    <a:pt x="1052855" y="2632831"/>
                  </a:cubicBezTo>
                  <a:lnTo>
                    <a:pt x="2303906" y="4545710"/>
                  </a:lnTo>
                  <a:cubicBezTo>
                    <a:pt x="2303906" y="4557380"/>
                    <a:pt x="2303009" y="4568151"/>
                    <a:pt x="2303009" y="4579821"/>
                  </a:cubicBezTo>
                  <a:cubicBezTo>
                    <a:pt x="2303009" y="5060060"/>
                    <a:pt x="2583711" y="5612111"/>
                    <a:pt x="2929880" y="5812286"/>
                  </a:cubicBezTo>
                  <a:cubicBezTo>
                    <a:pt x="3276049" y="6012461"/>
                    <a:pt x="3556750" y="5785357"/>
                    <a:pt x="3557647" y="5305117"/>
                  </a:cubicBezTo>
                  <a:cubicBezTo>
                    <a:pt x="3557647" y="4824878"/>
                    <a:pt x="3276946" y="4272827"/>
                    <a:pt x="2930777" y="4072652"/>
                  </a:cubicBezTo>
                  <a:cubicBezTo>
                    <a:pt x="2702987" y="3941596"/>
                    <a:pt x="2503895" y="3994557"/>
                    <a:pt x="2393587" y="4182164"/>
                  </a:cubicBezTo>
                  <a:lnTo>
                    <a:pt x="1217869" y="2384184"/>
                  </a:lnTo>
                  <a:cubicBezTo>
                    <a:pt x="1242083" y="2306088"/>
                    <a:pt x="1254638" y="2214529"/>
                    <a:pt x="1254638" y="2110402"/>
                  </a:cubicBezTo>
                  <a:cubicBezTo>
                    <a:pt x="1254638" y="2015252"/>
                    <a:pt x="1243876" y="1918306"/>
                    <a:pt x="1223249" y="1821361"/>
                  </a:cubicBezTo>
                  <a:lnTo>
                    <a:pt x="2508379" y="1341121"/>
                  </a:lnTo>
                  <a:cubicBezTo>
                    <a:pt x="2619583" y="1546682"/>
                    <a:pt x="2768454" y="1718132"/>
                    <a:pt x="2930777" y="1812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2;p46">
              <a:extLst>
                <a:ext uri="{FF2B5EF4-FFF2-40B4-BE49-F238E27FC236}">
                  <a16:creationId xmlns:a16="http://schemas.microsoft.com/office/drawing/2014/main" id="{CCEB7F35-50E2-4729-9F14-CD032AA4F809}"/>
                </a:ext>
              </a:extLst>
            </p:cNvPr>
            <p:cNvSpPr/>
            <p:nvPr/>
          </p:nvSpPr>
          <p:spPr>
            <a:xfrm>
              <a:off x="4013845" y="1984954"/>
              <a:ext cx="178196" cy="261663"/>
            </a:xfrm>
            <a:custGeom>
              <a:avLst/>
              <a:gdLst/>
              <a:ahLst/>
              <a:cxnLst/>
              <a:rect l="l" t="t" r="r" b="b"/>
              <a:pathLst>
                <a:path w="1781962" h="2616632" extrusionOk="0">
                  <a:moveTo>
                    <a:pt x="0" y="0"/>
                  </a:moveTo>
                  <a:lnTo>
                    <a:pt x="1781066" y="1029598"/>
                  </a:lnTo>
                  <a:lnTo>
                    <a:pt x="1781963" y="2616632"/>
                  </a:lnTo>
                  <a:lnTo>
                    <a:pt x="897" y="15870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83;p46">
              <a:extLst>
                <a:ext uri="{FF2B5EF4-FFF2-40B4-BE49-F238E27FC236}">
                  <a16:creationId xmlns:a16="http://schemas.microsoft.com/office/drawing/2014/main" id="{AE34EB5B-0DB7-4302-9522-D5F925E81526}"/>
                </a:ext>
              </a:extLst>
            </p:cNvPr>
            <p:cNvSpPr/>
            <p:nvPr/>
          </p:nvSpPr>
          <p:spPr>
            <a:xfrm>
              <a:off x="4013845" y="1984954"/>
              <a:ext cx="178196" cy="146675"/>
            </a:xfrm>
            <a:custGeom>
              <a:avLst/>
              <a:gdLst/>
              <a:ahLst/>
              <a:cxnLst/>
              <a:rect l="l" t="t" r="r" b="b"/>
              <a:pathLst>
                <a:path w="1781962" h="1466750" extrusionOk="0">
                  <a:moveTo>
                    <a:pt x="0" y="0"/>
                  </a:moveTo>
                  <a:lnTo>
                    <a:pt x="891430" y="1466751"/>
                  </a:lnTo>
                  <a:lnTo>
                    <a:pt x="1781963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84;p46">
              <a:extLst>
                <a:ext uri="{FF2B5EF4-FFF2-40B4-BE49-F238E27FC236}">
                  <a16:creationId xmlns:a16="http://schemas.microsoft.com/office/drawing/2014/main" id="{94DA4369-90C4-4CB5-B851-4DE27EEEA04B}"/>
                </a:ext>
              </a:extLst>
            </p:cNvPr>
            <p:cNvSpPr/>
            <p:nvPr/>
          </p:nvSpPr>
          <p:spPr>
            <a:xfrm>
              <a:off x="4087793" y="2103886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29"/>
                    <a:pt x="235861" y="471595"/>
                    <a:pt x="151561" y="423122"/>
                  </a:cubicBezTo>
                  <a:cubicBezTo>
                    <a:pt x="68158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5861" y="66758"/>
                    <a:pt x="303122" y="196916"/>
                    <a:pt x="303122" y="308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85;p46">
              <a:extLst>
                <a:ext uri="{FF2B5EF4-FFF2-40B4-BE49-F238E27FC236}">
                  <a16:creationId xmlns:a16="http://schemas.microsoft.com/office/drawing/2014/main" id="{BA6561CF-BD71-4E63-87CA-BBB7179759EA}"/>
                </a:ext>
              </a:extLst>
            </p:cNvPr>
            <p:cNvSpPr/>
            <p:nvPr/>
          </p:nvSpPr>
          <p:spPr>
            <a:xfrm>
              <a:off x="3929793" y="1754097"/>
              <a:ext cx="266980" cy="310674"/>
            </a:xfrm>
            <a:custGeom>
              <a:avLst/>
              <a:gdLst/>
              <a:ahLst/>
              <a:cxnLst/>
              <a:rect l="l" t="t" r="r" b="b"/>
              <a:pathLst>
                <a:path w="2669804" h="3106745" extrusionOk="0">
                  <a:moveTo>
                    <a:pt x="2668011" y="1540357"/>
                  </a:moveTo>
                  <a:lnTo>
                    <a:pt x="0" y="0"/>
                  </a:lnTo>
                  <a:lnTo>
                    <a:pt x="897" y="1358135"/>
                  </a:lnTo>
                  <a:lnTo>
                    <a:pt x="2433944" y="2762948"/>
                  </a:lnTo>
                  <a:lnTo>
                    <a:pt x="2669805" y="3106746"/>
                  </a:lnTo>
                  <a:lnTo>
                    <a:pt x="2668011" y="1540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86;p46">
              <a:extLst>
                <a:ext uri="{FF2B5EF4-FFF2-40B4-BE49-F238E27FC236}">
                  <a16:creationId xmlns:a16="http://schemas.microsoft.com/office/drawing/2014/main" id="{FE658FA9-0BC4-4559-8140-DF4CDB11ADA8}"/>
                </a:ext>
              </a:extLst>
            </p:cNvPr>
            <p:cNvSpPr/>
            <p:nvPr/>
          </p:nvSpPr>
          <p:spPr>
            <a:xfrm>
              <a:off x="3901448" y="1769762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2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87;p46">
              <a:extLst>
                <a:ext uri="{FF2B5EF4-FFF2-40B4-BE49-F238E27FC236}">
                  <a16:creationId xmlns:a16="http://schemas.microsoft.com/office/drawing/2014/main" id="{389F5336-708A-473D-A96F-9E101BD6B079}"/>
                </a:ext>
              </a:extLst>
            </p:cNvPr>
            <p:cNvSpPr/>
            <p:nvPr/>
          </p:nvSpPr>
          <p:spPr>
            <a:xfrm>
              <a:off x="4069105" y="1867512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584720" y="337514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584720" y="456901"/>
                  </a:lnTo>
                  <a:lnTo>
                    <a:pt x="584720" y="33751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88;p46">
              <a:extLst>
                <a:ext uri="{FF2B5EF4-FFF2-40B4-BE49-F238E27FC236}">
                  <a16:creationId xmlns:a16="http://schemas.microsoft.com/office/drawing/2014/main" id="{4A9436F5-A143-4A59-A3AC-A582CAFDDAC2}"/>
                </a:ext>
              </a:extLst>
            </p:cNvPr>
            <p:cNvSpPr/>
            <p:nvPr/>
          </p:nvSpPr>
          <p:spPr>
            <a:xfrm>
              <a:off x="4015097" y="1860082"/>
              <a:ext cx="112729" cy="77018"/>
            </a:xfrm>
            <a:custGeom>
              <a:avLst/>
              <a:gdLst/>
              <a:ahLst/>
              <a:cxnLst/>
              <a:rect l="l" t="t" r="r" b="b"/>
              <a:pathLst>
                <a:path w="1127290" h="770178" extrusionOk="0">
                  <a:moveTo>
                    <a:pt x="1127291" y="65079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127291" y="770178"/>
                  </a:lnTo>
                  <a:lnTo>
                    <a:pt x="1127291" y="65079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89;p46">
              <a:extLst>
                <a:ext uri="{FF2B5EF4-FFF2-40B4-BE49-F238E27FC236}">
                  <a16:creationId xmlns:a16="http://schemas.microsoft.com/office/drawing/2014/main" id="{5EFCCFE6-BA93-4708-84B9-B00188287D58}"/>
                </a:ext>
              </a:extLst>
            </p:cNvPr>
            <p:cNvSpPr/>
            <p:nvPr/>
          </p:nvSpPr>
          <p:spPr>
            <a:xfrm>
              <a:off x="3991312" y="1870197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1365842" y="78813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365842" y="907518"/>
                  </a:lnTo>
                  <a:lnTo>
                    <a:pt x="1365842" y="7881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90;p46">
              <a:extLst>
                <a:ext uri="{FF2B5EF4-FFF2-40B4-BE49-F238E27FC236}">
                  <a16:creationId xmlns:a16="http://schemas.microsoft.com/office/drawing/2014/main" id="{0341F952-B9C3-4F67-A3E3-A0987D42D1D6}"/>
                </a:ext>
              </a:extLst>
            </p:cNvPr>
            <p:cNvSpPr/>
            <p:nvPr/>
          </p:nvSpPr>
          <p:spPr>
            <a:xfrm>
              <a:off x="4141801" y="1908579"/>
              <a:ext cx="30312" cy="44115"/>
            </a:xfrm>
            <a:custGeom>
              <a:avLst/>
              <a:gdLst/>
              <a:ahLst/>
              <a:cxnLst/>
              <a:rect l="l" t="t" r="r" b="b"/>
              <a:pathLst>
                <a:path w="303121" h="441146" extrusionOk="0">
                  <a:moveTo>
                    <a:pt x="0" y="133053"/>
                  </a:moveTo>
                  <a:cubicBezTo>
                    <a:pt x="0" y="245258"/>
                    <a:pt x="68158" y="374519"/>
                    <a:pt x="151561" y="422992"/>
                  </a:cubicBezTo>
                  <a:cubicBezTo>
                    <a:pt x="234964" y="471465"/>
                    <a:pt x="303122" y="419401"/>
                    <a:pt x="303122" y="308093"/>
                  </a:cubicBezTo>
                  <a:cubicBezTo>
                    <a:pt x="303122" y="195888"/>
                    <a:pt x="234964" y="66627"/>
                    <a:pt x="151561" y="18154"/>
                  </a:cubicBezTo>
                  <a:cubicBezTo>
                    <a:pt x="67261" y="-30319"/>
                    <a:pt x="0" y="21745"/>
                    <a:pt x="0" y="133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91;p46">
              <a:extLst>
                <a:ext uri="{FF2B5EF4-FFF2-40B4-BE49-F238E27FC236}">
                  <a16:creationId xmlns:a16="http://schemas.microsoft.com/office/drawing/2014/main" id="{73488A43-BBE1-4A5A-8D7B-79574A5D4475}"/>
                </a:ext>
              </a:extLst>
            </p:cNvPr>
            <p:cNvSpPr/>
            <p:nvPr/>
          </p:nvSpPr>
          <p:spPr>
            <a:xfrm>
              <a:off x="4219951" y="1998292"/>
              <a:ext cx="266891" cy="289849"/>
            </a:xfrm>
            <a:custGeom>
              <a:avLst/>
              <a:gdLst/>
              <a:ahLst/>
              <a:cxnLst/>
              <a:rect l="l" t="t" r="r" b="b"/>
              <a:pathLst>
                <a:path w="2668907" h="2898492" extrusionOk="0">
                  <a:moveTo>
                    <a:pt x="0" y="0"/>
                  </a:moveTo>
                  <a:lnTo>
                    <a:pt x="2668011" y="1540357"/>
                  </a:lnTo>
                  <a:lnTo>
                    <a:pt x="2668908" y="2898492"/>
                  </a:lnTo>
                  <a:lnTo>
                    <a:pt x="235861" y="1493680"/>
                  </a:lnTo>
                  <a:lnTo>
                    <a:pt x="897" y="15654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92;p46">
              <a:extLst>
                <a:ext uri="{FF2B5EF4-FFF2-40B4-BE49-F238E27FC236}">
                  <a16:creationId xmlns:a16="http://schemas.microsoft.com/office/drawing/2014/main" id="{0575EA0B-67D2-4E4B-B129-E36C01F32977}"/>
                </a:ext>
              </a:extLst>
            </p:cNvPr>
            <p:cNvSpPr/>
            <p:nvPr/>
          </p:nvSpPr>
          <p:spPr>
            <a:xfrm>
              <a:off x="4408621" y="2137934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1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93;p46">
              <a:extLst>
                <a:ext uri="{FF2B5EF4-FFF2-40B4-BE49-F238E27FC236}">
                  <a16:creationId xmlns:a16="http://schemas.microsoft.com/office/drawing/2014/main" id="{9C5C5495-A529-4E9D-B1C5-3366CE958615}"/>
                </a:ext>
              </a:extLst>
            </p:cNvPr>
            <p:cNvSpPr/>
            <p:nvPr/>
          </p:nvSpPr>
          <p:spPr>
            <a:xfrm>
              <a:off x="4288355" y="2070709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0" y="0"/>
                  </a:moveTo>
                  <a:lnTo>
                    <a:pt x="584721" y="337514"/>
                  </a:lnTo>
                  <a:lnTo>
                    <a:pt x="584721" y="456901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894;p46">
              <a:extLst>
                <a:ext uri="{FF2B5EF4-FFF2-40B4-BE49-F238E27FC236}">
                  <a16:creationId xmlns:a16="http://schemas.microsoft.com/office/drawing/2014/main" id="{56E82492-F923-4B8E-A529-761BBBBC2232}"/>
                </a:ext>
              </a:extLst>
            </p:cNvPr>
            <p:cNvSpPr/>
            <p:nvPr/>
          </p:nvSpPr>
          <p:spPr>
            <a:xfrm>
              <a:off x="4288355" y="2094520"/>
              <a:ext cx="105555" cy="72889"/>
            </a:xfrm>
            <a:custGeom>
              <a:avLst/>
              <a:gdLst/>
              <a:ahLst/>
              <a:cxnLst/>
              <a:rect l="l" t="t" r="r" b="b"/>
              <a:pathLst>
                <a:path w="1055546" h="728886" extrusionOk="0">
                  <a:moveTo>
                    <a:pt x="0" y="0"/>
                  </a:moveTo>
                  <a:lnTo>
                    <a:pt x="1055546" y="609500"/>
                  </a:lnTo>
                  <a:lnTo>
                    <a:pt x="1055546" y="728887"/>
                  </a:lnTo>
                  <a:lnTo>
                    <a:pt x="0" y="12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895;p46">
              <a:extLst>
                <a:ext uri="{FF2B5EF4-FFF2-40B4-BE49-F238E27FC236}">
                  <a16:creationId xmlns:a16="http://schemas.microsoft.com/office/drawing/2014/main" id="{22413BE3-03A4-49EA-8A8C-0CFD7A3EDD2F}"/>
                </a:ext>
              </a:extLst>
            </p:cNvPr>
            <p:cNvSpPr/>
            <p:nvPr/>
          </p:nvSpPr>
          <p:spPr>
            <a:xfrm>
              <a:off x="4288355" y="2118420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0" y="0"/>
                  </a:moveTo>
                  <a:lnTo>
                    <a:pt x="1365842" y="788132"/>
                  </a:lnTo>
                  <a:lnTo>
                    <a:pt x="1365842" y="907518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896;p46">
              <a:extLst>
                <a:ext uri="{FF2B5EF4-FFF2-40B4-BE49-F238E27FC236}">
                  <a16:creationId xmlns:a16="http://schemas.microsoft.com/office/drawing/2014/main" id="{4B4594A5-2DC0-4B24-8B1D-C0FF566938C6}"/>
                </a:ext>
              </a:extLst>
            </p:cNvPr>
            <p:cNvSpPr/>
            <p:nvPr/>
          </p:nvSpPr>
          <p:spPr>
            <a:xfrm>
              <a:off x="4243825" y="2044090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30"/>
                    <a:pt x="235861" y="471595"/>
                    <a:pt x="151561" y="423122"/>
                  </a:cubicBezTo>
                  <a:cubicBezTo>
                    <a:pt x="68157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4964" y="66758"/>
                    <a:pt x="302225" y="196916"/>
                    <a:pt x="303122" y="308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897;p46">
              <a:extLst>
                <a:ext uri="{FF2B5EF4-FFF2-40B4-BE49-F238E27FC236}">
                  <a16:creationId xmlns:a16="http://schemas.microsoft.com/office/drawing/2014/main" id="{03DC0E95-5598-4485-873B-D52542CED327}"/>
                </a:ext>
              </a:extLst>
            </p:cNvPr>
            <p:cNvSpPr/>
            <p:nvPr/>
          </p:nvSpPr>
          <p:spPr>
            <a:xfrm>
              <a:off x="4037451" y="1690900"/>
              <a:ext cx="70758" cy="120553"/>
            </a:xfrm>
            <a:custGeom>
              <a:avLst/>
              <a:gdLst/>
              <a:ahLst/>
              <a:cxnLst/>
              <a:rect l="l" t="t" r="r" b="b"/>
              <a:pathLst>
                <a:path w="707583" h="1205535" extrusionOk="0">
                  <a:moveTo>
                    <a:pt x="383835" y="350979"/>
                  </a:moveTo>
                  <a:lnTo>
                    <a:pt x="0" y="129261"/>
                  </a:lnTo>
                  <a:lnTo>
                    <a:pt x="0" y="0"/>
                  </a:lnTo>
                  <a:lnTo>
                    <a:pt x="383835" y="221718"/>
                  </a:lnTo>
                  <a:cubicBezTo>
                    <a:pt x="415223" y="239671"/>
                    <a:pt x="460961" y="276474"/>
                    <a:pt x="499524" y="333026"/>
                  </a:cubicBezTo>
                  <a:cubicBezTo>
                    <a:pt x="541674" y="393168"/>
                    <a:pt x="571268" y="469468"/>
                    <a:pt x="571268" y="552051"/>
                  </a:cubicBezTo>
                  <a:cubicBezTo>
                    <a:pt x="571268" y="643611"/>
                    <a:pt x="547951" y="695674"/>
                    <a:pt x="504008" y="710036"/>
                  </a:cubicBezTo>
                  <a:cubicBezTo>
                    <a:pt x="462754" y="723501"/>
                    <a:pt x="413430" y="700162"/>
                    <a:pt x="383835" y="683107"/>
                  </a:cubicBezTo>
                  <a:lnTo>
                    <a:pt x="225996" y="591547"/>
                  </a:lnTo>
                  <a:lnTo>
                    <a:pt x="225099" y="590650"/>
                  </a:lnTo>
                  <a:cubicBezTo>
                    <a:pt x="211647" y="582571"/>
                    <a:pt x="190124" y="574492"/>
                    <a:pt x="173084" y="579878"/>
                  </a:cubicBezTo>
                  <a:cubicBezTo>
                    <a:pt x="158736" y="584366"/>
                    <a:pt x="143490" y="597831"/>
                    <a:pt x="143490" y="648997"/>
                  </a:cubicBezTo>
                  <a:cubicBezTo>
                    <a:pt x="143490" y="700162"/>
                    <a:pt x="159632" y="730682"/>
                    <a:pt x="172188" y="749533"/>
                  </a:cubicBezTo>
                  <a:cubicBezTo>
                    <a:pt x="188330" y="772872"/>
                    <a:pt x="209854" y="789029"/>
                    <a:pt x="223306" y="796210"/>
                  </a:cubicBezTo>
                  <a:lnTo>
                    <a:pt x="225099" y="797108"/>
                  </a:lnTo>
                  <a:lnTo>
                    <a:pt x="707584" y="1076275"/>
                  </a:lnTo>
                  <a:lnTo>
                    <a:pt x="707584" y="1205536"/>
                  </a:lnTo>
                  <a:lnTo>
                    <a:pt x="227790" y="928164"/>
                  </a:lnTo>
                  <a:cubicBezTo>
                    <a:pt x="194608" y="911109"/>
                    <a:pt x="147077" y="874305"/>
                    <a:pt x="105824" y="816856"/>
                  </a:cubicBezTo>
                  <a:cubicBezTo>
                    <a:pt x="60983" y="753123"/>
                    <a:pt x="30492" y="673233"/>
                    <a:pt x="30492" y="584366"/>
                  </a:cubicBezTo>
                  <a:cubicBezTo>
                    <a:pt x="30492" y="495499"/>
                    <a:pt x="60983" y="450617"/>
                    <a:pt x="104927" y="438050"/>
                  </a:cubicBezTo>
                  <a:cubicBezTo>
                    <a:pt x="146180" y="426381"/>
                    <a:pt x="193711" y="443436"/>
                    <a:pt x="226893" y="463184"/>
                  </a:cubicBezTo>
                  <a:lnTo>
                    <a:pt x="382938" y="553846"/>
                  </a:lnTo>
                  <a:cubicBezTo>
                    <a:pt x="405358" y="567311"/>
                    <a:pt x="422398" y="572697"/>
                    <a:pt x="434056" y="569106"/>
                  </a:cubicBezTo>
                  <a:cubicBezTo>
                    <a:pt x="443024" y="566413"/>
                    <a:pt x="459167" y="553846"/>
                    <a:pt x="459167" y="488318"/>
                  </a:cubicBezTo>
                  <a:cubicBezTo>
                    <a:pt x="459167" y="445231"/>
                    <a:pt x="445715" y="417404"/>
                    <a:pt x="432263" y="399452"/>
                  </a:cubicBezTo>
                  <a:cubicBezTo>
                    <a:pt x="417017" y="375215"/>
                    <a:pt x="397287" y="358160"/>
                    <a:pt x="383835" y="35097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898;p46">
              <a:extLst>
                <a:ext uri="{FF2B5EF4-FFF2-40B4-BE49-F238E27FC236}">
                  <a16:creationId xmlns:a16="http://schemas.microsoft.com/office/drawing/2014/main" id="{5D504DA3-3209-4398-94C1-0EE832591AD2}"/>
                </a:ext>
              </a:extLst>
            </p:cNvPr>
            <p:cNvSpPr/>
            <p:nvPr/>
          </p:nvSpPr>
          <p:spPr>
            <a:xfrm>
              <a:off x="4014292" y="1669586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899;p46">
              <a:extLst>
                <a:ext uri="{FF2B5EF4-FFF2-40B4-BE49-F238E27FC236}">
                  <a16:creationId xmlns:a16="http://schemas.microsoft.com/office/drawing/2014/main" id="{37CE9F23-1E11-4488-9BA7-BF3C411476C1}"/>
                </a:ext>
              </a:extLst>
            </p:cNvPr>
            <p:cNvSpPr/>
            <p:nvPr/>
          </p:nvSpPr>
          <p:spPr>
            <a:xfrm>
              <a:off x="4097450" y="1784165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900;p46">
              <a:extLst>
                <a:ext uri="{FF2B5EF4-FFF2-40B4-BE49-F238E27FC236}">
                  <a16:creationId xmlns:a16="http://schemas.microsoft.com/office/drawing/2014/main" id="{21D3040D-FF60-46E8-853B-31D60EFAB209}"/>
                </a:ext>
              </a:extLst>
            </p:cNvPr>
            <p:cNvSpPr/>
            <p:nvPr/>
          </p:nvSpPr>
          <p:spPr>
            <a:xfrm>
              <a:off x="4179263" y="2187131"/>
              <a:ext cx="48613" cy="64577"/>
            </a:xfrm>
            <a:custGeom>
              <a:avLst/>
              <a:gdLst/>
              <a:ahLst/>
              <a:cxnLst/>
              <a:rect l="l" t="t" r="r" b="b"/>
              <a:pathLst>
                <a:path w="486133" h="645773" extrusionOk="0">
                  <a:moveTo>
                    <a:pt x="243067" y="645774"/>
                  </a:moveTo>
                  <a:cubicBezTo>
                    <a:pt x="-231346" y="34479"/>
                    <a:pt x="112132" y="-185444"/>
                    <a:pt x="243067" y="171818"/>
                  </a:cubicBezTo>
                  <a:cubicBezTo>
                    <a:pt x="374001" y="-34640"/>
                    <a:pt x="717479" y="582939"/>
                    <a:pt x="243067" y="64577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Running the project</a:t>
            </a:r>
            <a:endParaRPr sz="40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882973" y="1297107"/>
            <a:ext cx="7552512" cy="13234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Open new terminal from src directory and split it two times.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Run the following commands in each terminal: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sz="1800" b="1" dirty="0"/>
          </a:p>
        </p:txBody>
      </p:sp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4</a:t>
            </a:fld>
            <a:endParaRPr b="1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922836" y="488027"/>
            <a:ext cx="3672841" cy="4655473"/>
            <a:chOff x="2522057" y="2360511"/>
            <a:chExt cx="539448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193EF57-18EC-4FA2-A6E8-BE8ECB9D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" y="2289936"/>
            <a:ext cx="6906537" cy="154551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Mining and transactions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353948"/>
            <a:ext cx="5815491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1600" b="1" dirty="0"/>
              <a:t>To mine a block, enter  “mine” into the Full-node’s terminal.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6200" indent="0" algn="l" rtl="0">
              <a:buNone/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a transaction to peer enter peer port and 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5</a:t>
            </a:fld>
            <a:endParaRPr b="1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923A4E0E-B1F0-4B99-887B-FF9DDF89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18" y="1858797"/>
            <a:ext cx="4029075" cy="704850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26D0373-785A-41D0-A501-EF5FFDBB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6" y="3340278"/>
            <a:ext cx="7720743" cy="132145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Checking  wallet balance</a:t>
            </a:r>
            <a:endParaRPr sz="2800" dirty="0"/>
          </a:p>
        </p:txBody>
      </p:sp>
      <p:sp>
        <p:nvSpPr>
          <p:cNvPr id="354" name="Google Shape;354;p2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922662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1600" b="1" dirty="0"/>
              <a:t>Enter “coins” with the </a:t>
            </a:r>
            <a:r>
              <a:rPr lang="en-US" sz="1600" b="1" dirty="0" err="1"/>
              <a:t>peerPort</a:t>
            </a:r>
            <a:r>
              <a:rPr lang="en-US" sz="1600" b="1" dirty="0"/>
              <a:t> you want to check into the Full Node’s terminal.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algn="l" rtl="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76200" indent="0" algn="l" rtl="0">
              <a:buNone/>
            </a:pPr>
            <a:endParaRPr lang="en-US" sz="18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400" b="1" dirty="0"/>
              <a:t>after transactions, first mine as presented in the previous slide.</a:t>
            </a:r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6</a:t>
            </a:fld>
            <a:endParaRPr b="1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2" y="918580"/>
            <a:ext cx="3886432" cy="4289940"/>
            <a:chOff x="5419407" y="3281869"/>
            <a:chExt cx="747259" cy="824843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9130" y="3635927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6D913B-CCDB-4A90-AC89-2CC1CF7A3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3"/>
          <a:stretch/>
        </p:blipFill>
        <p:spPr>
          <a:xfrm>
            <a:off x="1330152" y="2176463"/>
            <a:ext cx="2305372" cy="1121336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Getting general information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792100"/>
            <a:ext cx="2315700" cy="269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coins on the blockchain</a:t>
            </a:r>
            <a:endParaRPr b="1" dirty="0"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25456" y="1792100"/>
            <a:ext cx="2315700" cy="269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Total burned coins</a:t>
            </a:r>
            <a:endParaRPr b="1" dirty="0"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73091" y="1792100"/>
            <a:ext cx="2315700" cy="269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Total mined coins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7</a:t>
            </a:fld>
            <a:endParaRPr b="1" dirty="0"/>
          </a:p>
        </p:txBody>
      </p:sp>
      <p:sp>
        <p:nvSpPr>
          <p:cNvPr id="7" name="Google Shape;265;p19">
            <a:extLst>
              <a:ext uri="{FF2B5EF4-FFF2-40B4-BE49-F238E27FC236}">
                <a16:creationId xmlns:a16="http://schemas.microsoft.com/office/drawing/2014/main" id="{AF5926E5-0B80-4752-9C70-0202899ABAE4}"/>
              </a:ext>
            </a:extLst>
          </p:cNvPr>
          <p:cNvSpPr txBox="1">
            <a:spLocks/>
          </p:cNvSpPr>
          <p:nvPr/>
        </p:nvSpPr>
        <p:spPr>
          <a:xfrm>
            <a:off x="976898" y="1253250"/>
            <a:ext cx="7532102" cy="25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Enter  the command based on the information wanted into Full-node’s terminal.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grpSp>
        <p:nvGrpSpPr>
          <p:cNvPr id="9" name="Grupo 6">
            <a:extLst>
              <a:ext uri="{FF2B5EF4-FFF2-40B4-BE49-F238E27FC236}">
                <a16:creationId xmlns:a16="http://schemas.microsoft.com/office/drawing/2014/main" id="{7FA76968-CD8B-4FFE-B0D5-B35939B30C01}"/>
              </a:ext>
            </a:extLst>
          </p:cNvPr>
          <p:cNvGrpSpPr/>
          <p:nvPr/>
        </p:nvGrpSpPr>
        <p:grpSpPr>
          <a:xfrm>
            <a:off x="6705774" y="2709611"/>
            <a:ext cx="2398682" cy="2152383"/>
            <a:chOff x="6928587" y="2421571"/>
            <a:chExt cx="761805" cy="683582"/>
          </a:xfrm>
        </p:grpSpPr>
        <p:sp>
          <p:nvSpPr>
            <p:cNvPr id="10" name="Google Shape;928;p46">
              <a:extLst>
                <a:ext uri="{FF2B5EF4-FFF2-40B4-BE49-F238E27FC236}">
                  <a16:creationId xmlns:a16="http://schemas.microsoft.com/office/drawing/2014/main" id="{25437BBC-A54C-427A-AF72-4E32A08DB0DE}"/>
                </a:ext>
              </a:extLst>
            </p:cNvPr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29;p46">
              <a:extLst>
                <a:ext uri="{FF2B5EF4-FFF2-40B4-BE49-F238E27FC236}">
                  <a16:creationId xmlns:a16="http://schemas.microsoft.com/office/drawing/2014/main" id="{D0C5F748-4013-4747-842C-5CD8FC7CF94C}"/>
                </a:ext>
              </a:extLst>
            </p:cNvPr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0;p46">
              <a:extLst>
                <a:ext uri="{FF2B5EF4-FFF2-40B4-BE49-F238E27FC236}">
                  <a16:creationId xmlns:a16="http://schemas.microsoft.com/office/drawing/2014/main" id="{AC91752C-C8DC-492F-A5C3-AEF803147500}"/>
                </a:ext>
              </a:extLst>
            </p:cNvPr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1;p46">
              <a:extLst>
                <a:ext uri="{FF2B5EF4-FFF2-40B4-BE49-F238E27FC236}">
                  <a16:creationId xmlns:a16="http://schemas.microsoft.com/office/drawing/2014/main" id="{63E9C442-E2B3-4118-8AEA-F2FDF1178D01}"/>
                </a:ext>
              </a:extLst>
            </p:cNvPr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2;p46">
              <a:extLst>
                <a:ext uri="{FF2B5EF4-FFF2-40B4-BE49-F238E27FC236}">
                  <a16:creationId xmlns:a16="http://schemas.microsoft.com/office/drawing/2014/main" id="{B653F10A-654A-476B-BC19-F71FFC1CDFF2}"/>
                </a:ext>
              </a:extLst>
            </p:cNvPr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3;p46">
              <a:extLst>
                <a:ext uri="{FF2B5EF4-FFF2-40B4-BE49-F238E27FC236}">
                  <a16:creationId xmlns:a16="http://schemas.microsoft.com/office/drawing/2014/main" id="{9DD025EB-9D8F-4E13-8F54-E9A2B14B19FF}"/>
                </a:ext>
              </a:extLst>
            </p:cNvPr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4;p46">
              <a:extLst>
                <a:ext uri="{FF2B5EF4-FFF2-40B4-BE49-F238E27FC236}">
                  <a16:creationId xmlns:a16="http://schemas.microsoft.com/office/drawing/2014/main" id="{FF43D339-2250-4605-B971-2CD1B576CB7C}"/>
                </a:ext>
              </a:extLst>
            </p:cNvPr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5;p46">
              <a:extLst>
                <a:ext uri="{FF2B5EF4-FFF2-40B4-BE49-F238E27FC236}">
                  <a16:creationId xmlns:a16="http://schemas.microsoft.com/office/drawing/2014/main" id="{2043163E-E93A-459A-9984-37BFB9AAD821}"/>
                </a:ext>
              </a:extLst>
            </p:cNvPr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36;p46">
              <a:extLst>
                <a:ext uri="{FF2B5EF4-FFF2-40B4-BE49-F238E27FC236}">
                  <a16:creationId xmlns:a16="http://schemas.microsoft.com/office/drawing/2014/main" id="{FBA3771B-786A-48F2-BE8A-FCC10EBC6C5B}"/>
                </a:ext>
              </a:extLst>
            </p:cNvPr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37;p46">
              <a:extLst>
                <a:ext uri="{FF2B5EF4-FFF2-40B4-BE49-F238E27FC236}">
                  <a16:creationId xmlns:a16="http://schemas.microsoft.com/office/drawing/2014/main" id="{23F4C469-6ED8-47BE-9158-1470C8B5FD49}"/>
                </a:ext>
              </a:extLst>
            </p:cNvPr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38;p46">
              <a:extLst>
                <a:ext uri="{FF2B5EF4-FFF2-40B4-BE49-F238E27FC236}">
                  <a16:creationId xmlns:a16="http://schemas.microsoft.com/office/drawing/2014/main" id="{F4101F32-1EA8-44F0-8031-6780E9D7598B}"/>
                </a:ext>
              </a:extLst>
            </p:cNvPr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39;p46">
              <a:extLst>
                <a:ext uri="{FF2B5EF4-FFF2-40B4-BE49-F238E27FC236}">
                  <a16:creationId xmlns:a16="http://schemas.microsoft.com/office/drawing/2014/main" id="{ACCBAF37-5790-4D7C-9463-1A0E98A3E933}"/>
                </a:ext>
              </a:extLst>
            </p:cNvPr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0;p46">
              <a:extLst>
                <a:ext uri="{FF2B5EF4-FFF2-40B4-BE49-F238E27FC236}">
                  <a16:creationId xmlns:a16="http://schemas.microsoft.com/office/drawing/2014/main" id="{056D3D64-A2F6-407B-9462-3F4BA710B60B}"/>
                </a:ext>
              </a:extLst>
            </p:cNvPr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1;p46">
              <a:extLst>
                <a:ext uri="{FF2B5EF4-FFF2-40B4-BE49-F238E27FC236}">
                  <a16:creationId xmlns:a16="http://schemas.microsoft.com/office/drawing/2014/main" id="{97F4A34C-4821-4DD0-B646-BEC9DEE41F62}"/>
                </a:ext>
              </a:extLst>
            </p:cNvPr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2;p46">
              <a:extLst>
                <a:ext uri="{FF2B5EF4-FFF2-40B4-BE49-F238E27FC236}">
                  <a16:creationId xmlns:a16="http://schemas.microsoft.com/office/drawing/2014/main" id="{37C1CE05-EE3C-411A-9F33-744F966B45D2}"/>
                </a:ext>
              </a:extLst>
            </p:cNvPr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3;p46">
              <a:extLst>
                <a:ext uri="{FF2B5EF4-FFF2-40B4-BE49-F238E27FC236}">
                  <a16:creationId xmlns:a16="http://schemas.microsoft.com/office/drawing/2014/main" id="{051DBE1C-BCAB-4DC5-8C0A-2054C09B3500}"/>
                </a:ext>
              </a:extLst>
            </p:cNvPr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4;p46">
              <a:extLst>
                <a:ext uri="{FF2B5EF4-FFF2-40B4-BE49-F238E27FC236}">
                  <a16:creationId xmlns:a16="http://schemas.microsoft.com/office/drawing/2014/main" id="{FE5AD61B-4A87-4B3E-BC35-874EFFAC75C4}"/>
                </a:ext>
              </a:extLst>
            </p:cNvPr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5;p46">
              <a:extLst>
                <a:ext uri="{FF2B5EF4-FFF2-40B4-BE49-F238E27FC236}">
                  <a16:creationId xmlns:a16="http://schemas.microsoft.com/office/drawing/2014/main" id="{8735C477-AE8C-459B-A821-A03F763267E5}"/>
                </a:ext>
              </a:extLst>
            </p:cNvPr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46;p46">
              <a:extLst>
                <a:ext uri="{FF2B5EF4-FFF2-40B4-BE49-F238E27FC236}">
                  <a16:creationId xmlns:a16="http://schemas.microsoft.com/office/drawing/2014/main" id="{79275F27-9D27-42A3-A35B-F494AB5EE3AD}"/>
                </a:ext>
              </a:extLst>
            </p:cNvPr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47;p46">
              <a:extLst>
                <a:ext uri="{FF2B5EF4-FFF2-40B4-BE49-F238E27FC236}">
                  <a16:creationId xmlns:a16="http://schemas.microsoft.com/office/drawing/2014/main" id="{6C68428A-1281-40DB-9078-41E8B15B214A}"/>
                </a:ext>
              </a:extLst>
            </p:cNvPr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48;p46">
              <a:extLst>
                <a:ext uri="{FF2B5EF4-FFF2-40B4-BE49-F238E27FC236}">
                  <a16:creationId xmlns:a16="http://schemas.microsoft.com/office/drawing/2014/main" id="{9F876BEE-EBCF-452A-ABEE-16A54C209A10}"/>
                </a:ext>
              </a:extLst>
            </p:cNvPr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49;p46">
              <a:extLst>
                <a:ext uri="{FF2B5EF4-FFF2-40B4-BE49-F238E27FC236}">
                  <a16:creationId xmlns:a16="http://schemas.microsoft.com/office/drawing/2014/main" id="{957A31F7-2A9F-4390-9F5C-DED4F4AFA3E7}"/>
                </a:ext>
              </a:extLst>
            </p:cNvPr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0;p46">
              <a:extLst>
                <a:ext uri="{FF2B5EF4-FFF2-40B4-BE49-F238E27FC236}">
                  <a16:creationId xmlns:a16="http://schemas.microsoft.com/office/drawing/2014/main" id="{77707EFB-A55A-4566-9156-0F3FC1738424}"/>
                </a:ext>
              </a:extLst>
            </p:cNvPr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1;p46">
              <a:extLst>
                <a:ext uri="{FF2B5EF4-FFF2-40B4-BE49-F238E27FC236}">
                  <a16:creationId xmlns:a16="http://schemas.microsoft.com/office/drawing/2014/main" id="{EBFCBB36-C94A-420B-B542-26038D88E9A1}"/>
                </a:ext>
              </a:extLst>
            </p:cNvPr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2;p46">
              <a:extLst>
                <a:ext uri="{FF2B5EF4-FFF2-40B4-BE49-F238E27FC236}">
                  <a16:creationId xmlns:a16="http://schemas.microsoft.com/office/drawing/2014/main" id="{DC3B0961-FE14-4B23-9546-ECE405EF24A9}"/>
                </a:ext>
              </a:extLst>
            </p:cNvPr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3;p46">
              <a:extLst>
                <a:ext uri="{FF2B5EF4-FFF2-40B4-BE49-F238E27FC236}">
                  <a16:creationId xmlns:a16="http://schemas.microsoft.com/office/drawing/2014/main" id="{FEB3E039-1C69-499D-98D6-92C945C99323}"/>
                </a:ext>
              </a:extLst>
            </p:cNvPr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4;p46">
              <a:extLst>
                <a:ext uri="{FF2B5EF4-FFF2-40B4-BE49-F238E27FC236}">
                  <a16:creationId xmlns:a16="http://schemas.microsoft.com/office/drawing/2014/main" id="{05BFD58B-4F1E-4949-A052-09038C6ED04C}"/>
                </a:ext>
              </a:extLst>
            </p:cNvPr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55;p46">
              <a:extLst>
                <a:ext uri="{FF2B5EF4-FFF2-40B4-BE49-F238E27FC236}">
                  <a16:creationId xmlns:a16="http://schemas.microsoft.com/office/drawing/2014/main" id="{4AEFC790-303B-4DB0-BD91-68D4972C2692}"/>
                </a:ext>
              </a:extLst>
            </p:cNvPr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56;p46">
              <a:extLst>
                <a:ext uri="{FF2B5EF4-FFF2-40B4-BE49-F238E27FC236}">
                  <a16:creationId xmlns:a16="http://schemas.microsoft.com/office/drawing/2014/main" id="{1F5BA14A-B860-4F59-807A-5DF2E03E726F}"/>
                </a:ext>
              </a:extLst>
            </p:cNvPr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29469871-5B2D-484C-BACF-BAEF97ADC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08" r="5924"/>
          <a:stretch/>
        </p:blipFill>
        <p:spPr>
          <a:xfrm>
            <a:off x="641160" y="2536933"/>
            <a:ext cx="2315701" cy="493878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DC547A6-00CA-4296-8C2D-D035A7841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96"/>
          <a:stretch/>
        </p:blipFill>
        <p:spPr>
          <a:xfrm>
            <a:off x="3154401" y="2536934"/>
            <a:ext cx="2514681" cy="494060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48C9CF1F-795C-468B-BF37-06AD5FC65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091" y="2533595"/>
            <a:ext cx="2708054" cy="497215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4936215" y="1495625"/>
            <a:ext cx="4517946" cy="215225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for transaction</a:t>
            </a:r>
            <a:endParaRPr dirty="0"/>
          </a:p>
        </p:txBody>
      </p:sp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85D79333-AE9A-41C9-A4FB-5F0D9F2E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353948"/>
            <a:ext cx="5405800" cy="1427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Enter “check </a:t>
            </a:r>
            <a:r>
              <a:rPr lang="en-US" sz="1600" b="1" dirty="0" err="1"/>
              <a:t>tx</a:t>
            </a:r>
            <a:r>
              <a:rPr lang="en-US" sz="1600" b="1" dirty="0"/>
              <a:t> ” with the transaction signature you want to check into the Full Node’s terminal.</a:t>
            </a:r>
            <a:endParaRPr lang="he-IL" sz="1600" dirty="0"/>
          </a:p>
        </p:txBody>
      </p:sp>
      <p:sp>
        <p:nvSpPr>
          <p:cNvPr id="318" name="Google Shape;31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8</a:t>
            </a:fld>
            <a:endParaRPr b="1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C4B2EE-CD0B-4264-BC13-FFA8F3A2A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18" y="2526742"/>
            <a:ext cx="4271719" cy="1127417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9120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if buyer has enough coins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9</a:t>
            </a:fld>
            <a:endParaRPr b="1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DA1DF6-DFDD-41B5-8DEF-E38D02C2D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When buyer doesn't have enough coins an error message is sent to the Full Node’s terminal.</a:t>
            </a:r>
            <a:endParaRPr lang="he-IL" sz="1600" b="1" dirty="0"/>
          </a:p>
        </p:txBody>
      </p:sp>
      <p:grpSp>
        <p:nvGrpSpPr>
          <p:cNvPr id="9" name="Grupo 11">
            <a:extLst>
              <a:ext uri="{FF2B5EF4-FFF2-40B4-BE49-F238E27FC236}">
                <a16:creationId xmlns:a16="http://schemas.microsoft.com/office/drawing/2014/main" id="{03396623-770A-4A30-8AF7-BCE6AE322263}"/>
              </a:ext>
            </a:extLst>
          </p:cNvPr>
          <p:cNvGrpSpPr/>
          <p:nvPr/>
        </p:nvGrpSpPr>
        <p:grpSpPr>
          <a:xfrm>
            <a:off x="6658350" y="1705247"/>
            <a:ext cx="2035050" cy="3081886"/>
            <a:chOff x="1012950" y="3289810"/>
            <a:chExt cx="452332" cy="685013"/>
          </a:xfrm>
        </p:grpSpPr>
        <p:sp>
          <p:nvSpPr>
            <p:cNvPr id="10" name="Google Shape;1134;p46">
              <a:extLst>
                <a:ext uri="{FF2B5EF4-FFF2-40B4-BE49-F238E27FC236}">
                  <a16:creationId xmlns:a16="http://schemas.microsoft.com/office/drawing/2014/main" id="{ED085852-24EA-4592-8D48-D14DD7F4D32B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35;p46">
              <a:extLst>
                <a:ext uri="{FF2B5EF4-FFF2-40B4-BE49-F238E27FC236}">
                  <a16:creationId xmlns:a16="http://schemas.microsoft.com/office/drawing/2014/main" id="{B4D5FDBA-5F1F-4A12-9C6D-C523D19591E8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36;p46">
              <a:extLst>
                <a:ext uri="{FF2B5EF4-FFF2-40B4-BE49-F238E27FC236}">
                  <a16:creationId xmlns:a16="http://schemas.microsoft.com/office/drawing/2014/main" id="{B0B3D00E-0A45-4F12-B395-64F48C0C7E5E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7;p46">
              <a:extLst>
                <a:ext uri="{FF2B5EF4-FFF2-40B4-BE49-F238E27FC236}">
                  <a16:creationId xmlns:a16="http://schemas.microsoft.com/office/drawing/2014/main" id="{C6FC890E-EE9B-4708-961E-E7824EEAFE37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38;p46">
              <a:extLst>
                <a:ext uri="{FF2B5EF4-FFF2-40B4-BE49-F238E27FC236}">
                  <a16:creationId xmlns:a16="http://schemas.microsoft.com/office/drawing/2014/main" id="{3ED9D3DC-8A20-4178-B3EF-3A93E5826C4C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39;p46">
              <a:extLst>
                <a:ext uri="{FF2B5EF4-FFF2-40B4-BE49-F238E27FC236}">
                  <a16:creationId xmlns:a16="http://schemas.microsoft.com/office/drawing/2014/main" id="{57E1DE31-D0DF-475E-8220-AF561FF661E3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40;p46">
              <a:extLst>
                <a:ext uri="{FF2B5EF4-FFF2-40B4-BE49-F238E27FC236}">
                  <a16:creationId xmlns:a16="http://schemas.microsoft.com/office/drawing/2014/main" id="{7FBF5052-8541-48AF-90AF-F1003B280BB6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41;p46">
              <a:extLst>
                <a:ext uri="{FF2B5EF4-FFF2-40B4-BE49-F238E27FC236}">
                  <a16:creationId xmlns:a16="http://schemas.microsoft.com/office/drawing/2014/main" id="{D3DC0244-A760-48C4-8A99-51B591465036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42;p46">
              <a:extLst>
                <a:ext uri="{FF2B5EF4-FFF2-40B4-BE49-F238E27FC236}">
                  <a16:creationId xmlns:a16="http://schemas.microsoft.com/office/drawing/2014/main" id="{F1EEECC8-ACA9-4A68-B4FA-D3105B00F896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43;p46">
              <a:extLst>
                <a:ext uri="{FF2B5EF4-FFF2-40B4-BE49-F238E27FC236}">
                  <a16:creationId xmlns:a16="http://schemas.microsoft.com/office/drawing/2014/main" id="{552ED279-E119-41E1-81BB-3AE9F18AD2F5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44;p46">
              <a:extLst>
                <a:ext uri="{FF2B5EF4-FFF2-40B4-BE49-F238E27FC236}">
                  <a16:creationId xmlns:a16="http://schemas.microsoft.com/office/drawing/2014/main" id="{2CB26492-1182-48B1-9871-3780C6DFEE31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45;p46">
              <a:extLst>
                <a:ext uri="{FF2B5EF4-FFF2-40B4-BE49-F238E27FC236}">
                  <a16:creationId xmlns:a16="http://schemas.microsoft.com/office/drawing/2014/main" id="{8D002E82-CB56-49D3-94FC-0545E2BD4073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46;p46">
              <a:extLst>
                <a:ext uri="{FF2B5EF4-FFF2-40B4-BE49-F238E27FC236}">
                  <a16:creationId xmlns:a16="http://schemas.microsoft.com/office/drawing/2014/main" id="{DACA5652-6FB9-4FE3-BC77-A807A3895D46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47;p46">
              <a:extLst>
                <a:ext uri="{FF2B5EF4-FFF2-40B4-BE49-F238E27FC236}">
                  <a16:creationId xmlns:a16="http://schemas.microsoft.com/office/drawing/2014/main" id="{FE253EAD-13E4-4A4D-BF94-A355B9204FE9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48;p46">
              <a:extLst>
                <a:ext uri="{FF2B5EF4-FFF2-40B4-BE49-F238E27FC236}">
                  <a16:creationId xmlns:a16="http://schemas.microsoft.com/office/drawing/2014/main" id="{FF5BA764-0485-40D3-8BD9-23618D90768D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49;p46">
              <a:extLst>
                <a:ext uri="{FF2B5EF4-FFF2-40B4-BE49-F238E27FC236}">
                  <a16:creationId xmlns:a16="http://schemas.microsoft.com/office/drawing/2014/main" id="{95492C27-4D78-4804-B64E-94C34325FD28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50;p46">
              <a:extLst>
                <a:ext uri="{FF2B5EF4-FFF2-40B4-BE49-F238E27FC236}">
                  <a16:creationId xmlns:a16="http://schemas.microsoft.com/office/drawing/2014/main" id="{DF7F8E5A-7D4C-4D62-911C-87A56AA1F5D3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51;p46">
              <a:extLst>
                <a:ext uri="{FF2B5EF4-FFF2-40B4-BE49-F238E27FC236}">
                  <a16:creationId xmlns:a16="http://schemas.microsoft.com/office/drawing/2014/main" id="{4BAAF073-73D4-4821-AAB9-486E2A9BBF0A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52;p46">
              <a:extLst>
                <a:ext uri="{FF2B5EF4-FFF2-40B4-BE49-F238E27FC236}">
                  <a16:creationId xmlns:a16="http://schemas.microsoft.com/office/drawing/2014/main" id="{B629565E-2D80-4990-9873-B3EAC4B90C70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53;p46">
              <a:extLst>
                <a:ext uri="{FF2B5EF4-FFF2-40B4-BE49-F238E27FC236}">
                  <a16:creationId xmlns:a16="http://schemas.microsoft.com/office/drawing/2014/main" id="{DE906961-E769-4475-BE61-0D75D4B5B6F2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54;p46">
              <a:extLst>
                <a:ext uri="{FF2B5EF4-FFF2-40B4-BE49-F238E27FC236}">
                  <a16:creationId xmlns:a16="http://schemas.microsoft.com/office/drawing/2014/main" id="{FEF358CF-BE77-410F-BFC0-EECF83D2D206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55;p46">
              <a:extLst>
                <a:ext uri="{FF2B5EF4-FFF2-40B4-BE49-F238E27FC236}">
                  <a16:creationId xmlns:a16="http://schemas.microsoft.com/office/drawing/2014/main" id="{E790EEC3-8E92-4BD3-B5A6-3DF5BEFC1C6A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56;p46">
              <a:extLst>
                <a:ext uri="{FF2B5EF4-FFF2-40B4-BE49-F238E27FC236}">
                  <a16:creationId xmlns:a16="http://schemas.microsoft.com/office/drawing/2014/main" id="{B0927435-BFDD-4210-AB07-6013D01028D1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57;p46">
              <a:extLst>
                <a:ext uri="{FF2B5EF4-FFF2-40B4-BE49-F238E27FC236}">
                  <a16:creationId xmlns:a16="http://schemas.microsoft.com/office/drawing/2014/main" id="{B00E5399-DCCD-4412-B01D-A0BCA18E31A2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58;p46">
              <a:extLst>
                <a:ext uri="{FF2B5EF4-FFF2-40B4-BE49-F238E27FC236}">
                  <a16:creationId xmlns:a16="http://schemas.microsoft.com/office/drawing/2014/main" id="{1C864864-676E-42E0-8A32-5D216C262263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B7FAC3DF-6ACE-4E34-9A34-2D0458FA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3" y="2214110"/>
            <a:ext cx="5500983" cy="1118844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274604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368</Words>
  <Application>Microsoft Office PowerPoint</Application>
  <PresentationFormat>‫הצגה על המסך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Calibri</vt:lpstr>
      <vt:lpstr>Arial</vt:lpstr>
      <vt:lpstr>Wingdings</vt:lpstr>
      <vt:lpstr>Barlow</vt:lpstr>
      <vt:lpstr>Barlow Light</vt:lpstr>
      <vt:lpstr>Minola template</vt:lpstr>
      <vt:lpstr>Blockchain task 1 Gal Karasnty    208934786 Niv Arad             316080035</vt:lpstr>
      <vt:lpstr>Tasks statues (TODO)</vt:lpstr>
      <vt:lpstr>Preparing environment</vt:lpstr>
      <vt:lpstr>Running the project</vt:lpstr>
      <vt:lpstr>Mining and transactions</vt:lpstr>
      <vt:lpstr>Checking  wallet balance</vt:lpstr>
      <vt:lpstr>Getting general information</vt:lpstr>
      <vt:lpstr>Search for transaction</vt:lpstr>
      <vt:lpstr>Check if buyer has enough coins</vt:lpstr>
      <vt:lpstr>Bloom filter &amp; Merkel tree</vt:lpstr>
      <vt:lpstr>Bloom filter &amp; Merkel tree (continue)</vt:lpstr>
      <vt:lpstr>MemPool</vt:lpstr>
      <vt:lpstr>Fee and burning transaction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Gal</dc:creator>
  <cp:lastModifiedBy>Gal Karasnty</cp:lastModifiedBy>
  <cp:revision>12</cp:revision>
  <dcterms:modified xsi:type="dcterms:W3CDTF">2022-04-09T21:10:19Z</dcterms:modified>
</cp:coreProperties>
</file>