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0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933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9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321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654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9028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20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61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560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18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99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77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004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736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545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0F68-E48E-4D87-82E8-0E837854B773}" type="datetimeFigureOut">
              <a:rPr lang="he-IL" smtClean="0"/>
              <a:t>י'/אב/תשפ"ב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B9BC95-E652-4700-BBD4-59E8F34651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73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6B2DFE-A5A8-9BA4-2D50-CEDEFC95C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dirty="0">
                <a:solidFill>
                  <a:schemeClr val="tx1"/>
                </a:solidFill>
              </a:rPr>
              <a:t>מגישים:</a:t>
            </a:r>
            <a:br>
              <a:rPr lang="he-IL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גל קרסנטי – 208934786</a:t>
            </a:r>
            <a:br>
              <a:rPr lang="he-IL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ניב ארד - 316080035</a:t>
            </a:r>
          </a:p>
        </p:txBody>
      </p:sp>
    </p:spTree>
    <p:extLst>
      <p:ext uri="{BB962C8B-B14F-4D97-AF65-F5344CB8AC3E}">
        <p14:creationId xmlns:p14="http://schemas.microsoft.com/office/powerpoint/2010/main" val="8739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42A265-9ECC-0F7C-ED88-1EBDF15D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860"/>
          </a:xfrm>
        </p:spPr>
        <p:txBody>
          <a:bodyPr/>
          <a:lstStyle/>
          <a:p>
            <a:pPr algn="ctr" rtl="0"/>
            <a:r>
              <a:rPr lang="en-US" dirty="0">
                <a:solidFill>
                  <a:schemeClr val="tx1"/>
                </a:solidFill>
              </a:rPr>
              <a:t>Known Issues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B74F64-6AB4-F769-82D5-EDD301EE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2174"/>
            <a:ext cx="8596668" cy="3880773"/>
          </a:xfrm>
        </p:spPr>
        <p:txBody>
          <a:bodyPr/>
          <a:lstStyle/>
          <a:p>
            <a:r>
              <a:rPr lang="he-IL" dirty="0"/>
              <a:t>הצלחנו ליצור מטבע ולפזרו בין משתתפי הרשת, אך לא הצלחנו לבצע העברות </a:t>
            </a:r>
            <a:r>
              <a:rPr lang="he-IL"/>
              <a:t>בין המשתמשים </a:t>
            </a:r>
            <a:r>
              <a:rPr lang="he-IL" dirty="0"/>
              <a:t>(במקום ביצענו </a:t>
            </a:r>
            <a:r>
              <a:rPr lang="he-IL"/>
              <a:t>שימוש באיטריום).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952044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35</Words>
  <Application>Microsoft Office PowerPoint</Application>
  <PresentationFormat>מסך רחב</PresentationFormat>
  <Paragraphs>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פיאה</vt:lpstr>
      <vt:lpstr>מגישים: גל קרסנטי – 208934786 ניב ארד - 316080035</vt:lpstr>
      <vt:lpstr>Known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מגישים: גל קרסנטי – 208934786 ניב ארד - 316080035</dc:title>
  <dc:creator>Gal Karasnty</dc:creator>
  <cp:lastModifiedBy>Gal Karasnty</cp:lastModifiedBy>
  <cp:revision>5</cp:revision>
  <dcterms:created xsi:type="dcterms:W3CDTF">2022-08-07T01:13:23Z</dcterms:created>
  <dcterms:modified xsi:type="dcterms:W3CDTF">2022-08-07T01:17:51Z</dcterms:modified>
</cp:coreProperties>
</file>