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ECE74B6-C0A4-411B-AD66-4F9BF680DE5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Project_Research_Dash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76F09B2-7E73-43ED-B471-BA844AA8CC7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11/22/24 10:56:16 PM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CE27F569-4674-4A84-9B7B-E759B62030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52400"/>
            <a:ext cx="92202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912B955F-68FA-4C5E-B6CD-ECA5E2C3AD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037" y="1724025"/>
            <a:ext cx="77819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6DBAA4C6-DC93-4C83-9B6C-6864D66FB9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827" y="0"/>
            <a:ext cx="4020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C9E0A8AF-93E5-47E5-8217-BB4C9C8B4D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42887"/>
            <a:ext cx="922020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C2670424-126E-4990-B96A-0A3CFAE00B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242887"/>
            <a:ext cx="779145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8B737956-8704-4986-9FB4-70B871F94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71450"/>
            <a:ext cx="92202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18040B1B-C2F4-4121-9C34-5173552BA78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5" y="1719262"/>
            <a:ext cx="93154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2024-11-23T04:56:34Z</dcterms:created>
  <dcterms:modified xsi:type="dcterms:W3CDTF">2024-11-23T04:56:34Z</dcterms:modified>
</cp:coreProperties>
</file>