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nalysis1">
            <a:extLst>
              <a:ext uri="{FF2B5EF4-FFF2-40B4-BE49-F238E27FC236}">
                <a16:creationId xmlns:a16="http://schemas.microsoft.com/office/drawing/2014/main" id="{55FDECB2-89E1-463D-8973-A3C43099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nalysis7">
            <a:extLst>
              <a:ext uri="{FF2B5EF4-FFF2-40B4-BE49-F238E27FC236}">
                <a16:creationId xmlns:a16="http://schemas.microsoft.com/office/drawing/2014/main" id="{3422819B-A18F-44A0-9D90-E4DD65A4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Analysis10">
            <a:extLst>
              <a:ext uri="{FF2B5EF4-FFF2-40B4-BE49-F238E27FC236}">
                <a16:creationId xmlns:a16="http://schemas.microsoft.com/office/drawing/2014/main" id="{A2556E1F-A8C8-45B7-A59A-D01D3166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Analysis11">
            <a:extLst>
              <a:ext uri="{FF2B5EF4-FFF2-40B4-BE49-F238E27FC236}">
                <a16:creationId xmlns:a16="http://schemas.microsoft.com/office/drawing/2014/main" id="{02343EE5-77AB-4005-A9EF-B2ACDD0C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nalysis12">
            <a:extLst>
              <a:ext uri="{FF2B5EF4-FFF2-40B4-BE49-F238E27FC236}">
                <a16:creationId xmlns:a16="http://schemas.microsoft.com/office/drawing/2014/main" id="{6074C0E1-1861-4BEA-A182-5B27BF19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nalysis2">
            <a:extLst>
              <a:ext uri="{FF2B5EF4-FFF2-40B4-BE49-F238E27FC236}">
                <a16:creationId xmlns:a16="http://schemas.microsoft.com/office/drawing/2014/main" id="{FCF65848-28C4-4116-8611-262F6207E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nalysis13">
            <a:extLst>
              <a:ext uri="{FF2B5EF4-FFF2-40B4-BE49-F238E27FC236}">
                <a16:creationId xmlns:a16="http://schemas.microsoft.com/office/drawing/2014/main" id="{955381CC-D25B-4302-A7AD-8F4C1745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nalysis9">
            <a:extLst>
              <a:ext uri="{FF2B5EF4-FFF2-40B4-BE49-F238E27FC236}">
                <a16:creationId xmlns:a16="http://schemas.microsoft.com/office/drawing/2014/main" id="{C956CE60-E9E3-43FB-B87D-977B1D1D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nalysis3">
            <a:extLst>
              <a:ext uri="{FF2B5EF4-FFF2-40B4-BE49-F238E27FC236}">
                <a16:creationId xmlns:a16="http://schemas.microsoft.com/office/drawing/2014/main" id="{BA2852D7-1840-40F8-B174-FB8D046D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nalysis5">
            <a:extLst>
              <a:ext uri="{FF2B5EF4-FFF2-40B4-BE49-F238E27FC236}">
                <a16:creationId xmlns:a16="http://schemas.microsoft.com/office/drawing/2014/main" id="{8D78957E-A167-41F8-B2D3-964970DB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nalysis6">
            <a:extLst>
              <a:ext uri="{FF2B5EF4-FFF2-40B4-BE49-F238E27FC236}">
                <a16:creationId xmlns:a16="http://schemas.microsoft.com/office/drawing/2014/main" id="{0C40F416-48D2-49DF-8B46-9B335291F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nalysis8">
            <a:extLst>
              <a:ext uri="{FF2B5EF4-FFF2-40B4-BE49-F238E27FC236}">
                <a16:creationId xmlns:a16="http://schemas.microsoft.com/office/drawing/2014/main" id="{D9C6D8DB-A296-4B4A-A3F0-494D41E1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nalysis4">
            <a:extLst>
              <a:ext uri="{FF2B5EF4-FFF2-40B4-BE49-F238E27FC236}">
                <a16:creationId xmlns:a16="http://schemas.microsoft.com/office/drawing/2014/main" id="{57FC2C36-E2CA-4F6E-8F7E-D7E427542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Nivash C</cp:lastModifiedBy>
  <cp:revision>1</cp:revision>
  <dcterms:created xsi:type="dcterms:W3CDTF">2024-08-08T16:00:20Z</dcterms:created>
  <dcterms:modified xsi:type="dcterms:W3CDTF">2024-08-09T04:32:05Z</dcterms:modified>
</cp:coreProperties>
</file>