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869D-DEBD-9E86-BD7D-6DA1085F7B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60E74D-96FD-7D1C-EE30-7598DFE3BC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3AE16F-8C60-011D-3B89-AD18B2775708}"/>
              </a:ext>
            </a:extLst>
          </p:cNvPr>
          <p:cNvSpPr>
            <a:spLocks noGrp="1"/>
          </p:cNvSpPr>
          <p:nvPr>
            <p:ph type="dt" sz="half" idx="10"/>
          </p:nvPr>
        </p:nvSpPr>
        <p:spPr/>
        <p:txBody>
          <a:bodyPr/>
          <a:lstStyle/>
          <a:p>
            <a:fld id="{4A6DB7D1-4DCF-B14A-BD29-5B6DD3160AAF}" type="datetimeFigureOut">
              <a:rPr lang="en-US" smtClean="0"/>
              <a:t>10/8/2024</a:t>
            </a:fld>
            <a:endParaRPr lang="en-US"/>
          </a:p>
        </p:txBody>
      </p:sp>
      <p:sp>
        <p:nvSpPr>
          <p:cNvPr id="5" name="Footer Placeholder 4">
            <a:extLst>
              <a:ext uri="{FF2B5EF4-FFF2-40B4-BE49-F238E27FC236}">
                <a16:creationId xmlns:a16="http://schemas.microsoft.com/office/drawing/2014/main" id="{9EB0575B-BA3E-B354-C5F3-619DE4CCE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C5B78-45CC-F3CA-3C59-87F6BD600C1E}"/>
              </a:ext>
            </a:extLst>
          </p:cNvPr>
          <p:cNvSpPr>
            <a:spLocks noGrp="1"/>
          </p:cNvSpPr>
          <p:nvPr>
            <p:ph type="sldNum" sz="quarter" idx="12"/>
          </p:nvPr>
        </p:nvSpPr>
        <p:spPr/>
        <p:txBody>
          <a:bodyPr/>
          <a:lstStyle/>
          <a:p>
            <a:fld id="{5F5DDEE9-F67E-2A4B-A242-15EAD1B85649}" type="slidenum">
              <a:rPr lang="en-US" smtClean="0"/>
              <a:t>‹#›</a:t>
            </a:fld>
            <a:endParaRPr lang="en-US"/>
          </a:p>
        </p:txBody>
      </p:sp>
    </p:spTree>
    <p:extLst>
      <p:ext uri="{BB962C8B-B14F-4D97-AF65-F5344CB8AC3E}">
        <p14:creationId xmlns:p14="http://schemas.microsoft.com/office/powerpoint/2010/main" val="79949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50E59-2327-C0D6-B09F-4E36D541EA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9EE555-3957-6AF2-CE31-9214147E2C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515A88-B27E-D457-E24A-F84334F2B4F0}"/>
              </a:ext>
            </a:extLst>
          </p:cNvPr>
          <p:cNvSpPr>
            <a:spLocks noGrp="1"/>
          </p:cNvSpPr>
          <p:nvPr>
            <p:ph type="dt" sz="half" idx="10"/>
          </p:nvPr>
        </p:nvSpPr>
        <p:spPr/>
        <p:txBody>
          <a:bodyPr/>
          <a:lstStyle/>
          <a:p>
            <a:fld id="{4A6DB7D1-4DCF-B14A-BD29-5B6DD3160AAF}" type="datetimeFigureOut">
              <a:rPr lang="en-US" smtClean="0"/>
              <a:t>10/8/2024</a:t>
            </a:fld>
            <a:endParaRPr lang="en-US"/>
          </a:p>
        </p:txBody>
      </p:sp>
      <p:sp>
        <p:nvSpPr>
          <p:cNvPr id="5" name="Footer Placeholder 4">
            <a:extLst>
              <a:ext uri="{FF2B5EF4-FFF2-40B4-BE49-F238E27FC236}">
                <a16:creationId xmlns:a16="http://schemas.microsoft.com/office/drawing/2014/main" id="{D6081987-3E3F-B8F1-C1FF-414DA5B49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90873F-D09F-F67E-4286-687AC53EEEE8}"/>
              </a:ext>
            </a:extLst>
          </p:cNvPr>
          <p:cNvSpPr>
            <a:spLocks noGrp="1"/>
          </p:cNvSpPr>
          <p:nvPr>
            <p:ph type="sldNum" sz="quarter" idx="12"/>
          </p:nvPr>
        </p:nvSpPr>
        <p:spPr/>
        <p:txBody>
          <a:bodyPr/>
          <a:lstStyle/>
          <a:p>
            <a:fld id="{5F5DDEE9-F67E-2A4B-A242-15EAD1B85649}" type="slidenum">
              <a:rPr lang="en-US" smtClean="0"/>
              <a:t>‹#›</a:t>
            </a:fld>
            <a:endParaRPr lang="en-US"/>
          </a:p>
        </p:txBody>
      </p:sp>
    </p:spTree>
    <p:extLst>
      <p:ext uri="{BB962C8B-B14F-4D97-AF65-F5344CB8AC3E}">
        <p14:creationId xmlns:p14="http://schemas.microsoft.com/office/powerpoint/2010/main" val="251573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83E20C-D4EE-5C35-EFF8-9CA42A7D79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D96CAC-D364-14DB-DE85-8C6E0E0FA6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17D1CA-B400-3D67-3554-3130ABB2614F}"/>
              </a:ext>
            </a:extLst>
          </p:cNvPr>
          <p:cNvSpPr>
            <a:spLocks noGrp="1"/>
          </p:cNvSpPr>
          <p:nvPr>
            <p:ph type="dt" sz="half" idx="10"/>
          </p:nvPr>
        </p:nvSpPr>
        <p:spPr/>
        <p:txBody>
          <a:bodyPr/>
          <a:lstStyle/>
          <a:p>
            <a:fld id="{4A6DB7D1-4DCF-B14A-BD29-5B6DD3160AAF}" type="datetimeFigureOut">
              <a:rPr lang="en-US" smtClean="0"/>
              <a:t>10/8/2024</a:t>
            </a:fld>
            <a:endParaRPr lang="en-US"/>
          </a:p>
        </p:txBody>
      </p:sp>
      <p:sp>
        <p:nvSpPr>
          <p:cNvPr id="5" name="Footer Placeholder 4">
            <a:extLst>
              <a:ext uri="{FF2B5EF4-FFF2-40B4-BE49-F238E27FC236}">
                <a16:creationId xmlns:a16="http://schemas.microsoft.com/office/drawing/2014/main" id="{4523D24A-A334-3B9A-F221-4731A44A7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009DE-560F-4089-0454-4BD8EF6283C7}"/>
              </a:ext>
            </a:extLst>
          </p:cNvPr>
          <p:cNvSpPr>
            <a:spLocks noGrp="1"/>
          </p:cNvSpPr>
          <p:nvPr>
            <p:ph type="sldNum" sz="quarter" idx="12"/>
          </p:nvPr>
        </p:nvSpPr>
        <p:spPr/>
        <p:txBody>
          <a:bodyPr/>
          <a:lstStyle/>
          <a:p>
            <a:fld id="{5F5DDEE9-F67E-2A4B-A242-15EAD1B85649}" type="slidenum">
              <a:rPr lang="en-US" smtClean="0"/>
              <a:t>‹#›</a:t>
            </a:fld>
            <a:endParaRPr lang="en-US"/>
          </a:p>
        </p:txBody>
      </p:sp>
    </p:spTree>
    <p:extLst>
      <p:ext uri="{BB962C8B-B14F-4D97-AF65-F5344CB8AC3E}">
        <p14:creationId xmlns:p14="http://schemas.microsoft.com/office/powerpoint/2010/main" val="2836037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90E6-367C-DD6F-4F3F-315335A060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B4C3FC-4F3D-93A8-4A7A-C7D9E3EC77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4A8EF-EE5F-8948-1BB7-3910E5469D92}"/>
              </a:ext>
            </a:extLst>
          </p:cNvPr>
          <p:cNvSpPr>
            <a:spLocks noGrp="1"/>
          </p:cNvSpPr>
          <p:nvPr>
            <p:ph type="dt" sz="half" idx="10"/>
          </p:nvPr>
        </p:nvSpPr>
        <p:spPr/>
        <p:txBody>
          <a:bodyPr/>
          <a:lstStyle/>
          <a:p>
            <a:fld id="{4A6DB7D1-4DCF-B14A-BD29-5B6DD3160AAF}" type="datetimeFigureOut">
              <a:rPr lang="en-US" smtClean="0"/>
              <a:t>10/8/2024</a:t>
            </a:fld>
            <a:endParaRPr lang="en-US"/>
          </a:p>
        </p:txBody>
      </p:sp>
      <p:sp>
        <p:nvSpPr>
          <p:cNvPr id="5" name="Footer Placeholder 4">
            <a:extLst>
              <a:ext uri="{FF2B5EF4-FFF2-40B4-BE49-F238E27FC236}">
                <a16:creationId xmlns:a16="http://schemas.microsoft.com/office/drawing/2014/main" id="{863D4EEA-8D94-39D4-130E-9049153820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72529-53B1-76CD-E023-B04A54CEE4DB}"/>
              </a:ext>
            </a:extLst>
          </p:cNvPr>
          <p:cNvSpPr>
            <a:spLocks noGrp="1"/>
          </p:cNvSpPr>
          <p:nvPr>
            <p:ph type="sldNum" sz="quarter" idx="12"/>
          </p:nvPr>
        </p:nvSpPr>
        <p:spPr/>
        <p:txBody>
          <a:bodyPr/>
          <a:lstStyle/>
          <a:p>
            <a:fld id="{5F5DDEE9-F67E-2A4B-A242-15EAD1B85649}" type="slidenum">
              <a:rPr lang="en-US" smtClean="0"/>
              <a:t>‹#›</a:t>
            </a:fld>
            <a:endParaRPr lang="en-US"/>
          </a:p>
        </p:txBody>
      </p:sp>
    </p:spTree>
    <p:extLst>
      <p:ext uri="{BB962C8B-B14F-4D97-AF65-F5344CB8AC3E}">
        <p14:creationId xmlns:p14="http://schemas.microsoft.com/office/powerpoint/2010/main" val="15194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59DF-8B97-A6AE-E650-86EB855EBE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00051F-7DDA-D268-308F-E5A4253DA8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15AE7D-2364-32FD-1FE2-E95559D3EE5E}"/>
              </a:ext>
            </a:extLst>
          </p:cNvPr>
          <p:cNvSpPr>
            <a:spLocks noGrp="1"/>
          </p:cNvSpPr>
          <p:nvPr>
            <p:ph type="dt" sz="half" idx="10"/>
          </p:nvPr>
        </p:nvSpPr>
        <p:spPr/>
        <p:txBody>
          <a:bodyPr/>
          <a:lstStyle/>
          <a:p>
            <a:fld id="{4A6DB7D1-4DCF-B14A-BD29-5B6DD3160AAF}" type="datetimeFigureOut">
              <a:rPr lang="en-US" smtClean="0"/>
              <a:t>10/8/2024</a:t>
            </a:fld>
            <a:endParaRPr lang="en-US"/>
          </a:p>
        </p:txBody>
      </p:sp>
      <p:sp>
        <p:nvSpPr>
          <p:cNvPr id="5" name="Footer Placeholder 4">
            <a:extLst>
              <a:ext uri="{FF2B5EF4-FFF2-40B4-BE49-F238E27FC236}">
                <a16:creationId xmlns:a16="http://schemas.microsoft.com/office/drawing/2014/main" id="{BAC26B2D-ED33-3A16-03E5-AF2051F7D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64BB7-4879-D1D7-E407-228A6158849D}"/>
              </a:ext>
            </a:extLst>
          </p:cNvPr>
          <p:cNvSpPr>
            <a:spLocks noGrp="1"/>
          </p:cNvSpPr>
          <p:nvPr>
            <p:ph type="sldNum" sz="quarter" idx="12"/>
          </p:nvPr>
        </p:nvSpPr>
        <p:spPr/>
        <p:txBody>
          <a:bodyPr/>
          <a:lstStyle/>
          <a:p>
            <a:fld id="{5F5DDEE9-F67E-2A4B-A242-15EAD1B85649}" type="slidenum">
              <a:rPr lang="en-US" smtClean="0"/>
              <a:t>‹#›</a:t>
            </a:fld>
            <a:endParaRPr lang="en-US"/>
          </a:p>
        </p:txBody>
      </p:sp>
    </p:spTree>
    <p:extLst>
      <p:ext uri="{BB962C8B-B14F-4D97-AF65-F5344CB8AC3E}">
        <p14:creationId xmlns:p14="http://schemas.microsoft.com/office/powerpoint/2010/main" val="3141187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70BBD-301C-533F-6A98-4B62D2AF14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E809F-4675-FABB-EE48-A97CA41DEE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A6173F-DE2F-0D31-6AB6-E1DA669C1C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7276D3-9D74-DFD5-DAE4-A00F60D8833A}"/>
              </a:ext>
            </a:extLst>
          </p:cNvPr>
          <p:cNvSpPr>
            <a:spLocks noGrp="1"/>
          </p:cNvSpPr>
          <p:nvPr>
            <p:ph type="dt" sz="half" idx="10"/>
          </p:nvPr>
        </p:nvSpPr>
        <p:spPr/>
        <p:txBody>
          <a:bodyPr/>
          <a:lstStyle/>
          <a:p>
            <a:fld id="{4A6DB7D1-4DCF-B14A-BD29-5B6DD3160AAF}" type="datetimeFigureOut">
              <a:rPr lang="en-US" smtClean="0"/>
              <a:t>10/8/2024</a:t>
            </a:fld>
            <a:endParaRPr lang="en-US"/>
          </a:p>
        </p:txBody>
      </p:sp>
      <p:sp>
        <p:nvSpPr>
          <p:cNvPr id="6" name="Footer Placeholder 5">
            <a:extLst>
              <a:ext uri="{FF2B5EF4-FFF2-40B4-BE49-F238E27FC236}">
                <a16:creationId xmlns:a16="http://schemas.microsoft.com/office/drawing/2014/main" id="{196565F4-4E74-464C-E883-74D561158B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025CC-1A18-82B1-8275-9959B51E83B4}"/>
              </a:ext>
            </a:extLst>
          </p:cNvPr>
          <p:cNvSpPr>
            <a:spLocks noGrp="1"/>
          </p:cNvSpPr>
          <p:nvPr>
            <p:ph type="sldNum" sz="quarter" idx="12"/>
          </p:nvPr>
        </p:nvSpPr>
        <p:spPr/>
        <p:txBody>
          <a:bodyPr/>
          <a:lstStyle/>
          <a:p>
            <a:fld id="{5F5DDEE9-F67E-2A4B-A242-15EAD1B85649}" type="slidenum">
              <a:rPr lang="en-US" smtClean="0"/>
              <a:t>‹#›</a:t>
            </a:fld>
            <a:endParaRPr lang="en-US"/>
          </a:p>
        </p:txBody>
      </p:sp>
    </p:spTree>
    <p:extLst>
      <p:ext uri="{BB962C8B-B14F-4D97-AF65-F5344CB8AC3E}">
        <p14:creationId xmlns:p14="http://schemas.microsoft.com/office/powerpoint/2010/main" val="150300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D6727-E7E0-1B54-B88E-08E1C0D174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1D9071-AAE6-ABD9-C57C-85C38BFC23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17F7FC-AE43-A2C4-E212-6B87DF211E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8A3B5-93A2-1C77-B979-122A30B8F4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9C3645-C14B-BCDD-91A6-33E1E7DA88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B12AE6-E294-EFA5-4B43-4E4A50241AD9}"/>
              </a:ext>
            </a:extLst>
          </p:cNvPr>
          <p:cNvSpPr>
            <a:spLocks noGrp="1"/>
          </p:cNvSpPr>
          <p:nvPr>
            <p:ph type="dt" sz="half" idx="10"/>
          </p:nvPr>
        </p:nvSpPr>
        <p:spPr/>
        <p:txBody>
          <a:bodyPr/>
          <a:lstStyle/>
          <a:p>
            <a:fld id="{4A6DB7D1-4DCF-B14A-BD29-5B6DD3160AAF}" type="datetimeFigureOut">
              <a:rPr lang="en-US" smtClean="0"/>
              <a:t>10/8/2024</a:t>
            </a:fld>
            <a:endParaRPr lang="en-US"/>
          </a:p>
        </p:txBody>
      </p:sp>
      <p:sp>
        <p:nvSpPr>
          <p:cNvPr id="8" name="Footer Placeholder 7">
            <a:extLst>
              <a:ext uri="{FF2B5EF4-FFF2-40B4-BE49-F238E27FC236}">
                <a16:creationId xmlns:a16="http://schemas.microsoft.com/office/drawing/2014/main" id="{630F419A-067A-0F0A-89D8-3B2EB1CF4A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63782A-FC0B-AEAE-E4E4-BF537CDAF647}"/>
              </a:ext>
            </a:extLst>
          </p:cNvPr>
          <p:cNvSpPr>
            <a:spLocks noGrp="1"/>
          </p:cNvSpPr>
          <p:nvPr>
            <p:ph type="sldNum" sz="quarter" idx="12"/>
          </p:nvPr>
        </p:nvSpPr>
        <p:spPr/>
        <p:txBody>
          <a:bodyPr/>
          <a:lstStyle/>
          <a:p>
            <a:fld id="{5F5DDEE9-F67E-2A4B-A242-15EAD1B85649}" type="slidenum">
              <a:rPr lang="en-US" smtClean="0"/>
              <a:t>‹#›</a:t>
            </a:fld>
            <a:endParaRPr lang="en-US"/>
          </a:p>
        </p:txBody>
      </p:sp>
    </p:spTree>
    <p:extLst>
      <p:ext uri="{BB962C8B-B14F-4D97-AF65-F5344CB8AC3E}">
        <p14:creationId xmlns:p14="http://schemas.microsoft.com/office/powerpoint/2010/main" val="157889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39A6-0C67-515A-1BC7-656084FB99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B4D244-4690-D838-B92B-5E7C99CF38EA}"/>
              </a:ext>
            </a:extLst>
          </p:cNvPr>
          <p:cNvSpPr>
            <a:spLocks noGrp="1"/>
          </p:cNvSpPr>
          <p:nvPr>
            <p:ph type="dt" sz="half" idx="10"/>
          </p:nvPr>
        </p:nvSpPr>
        <p:spPr/>
        <p:txBody>
          <a:bodyPr/>
          <a:lstStyle/>
          <a:p>
            <a:fld id="{4A6DB7D1-4DCF-B14A-BD29-5B6DD3160AAF}" type="datetimeFigureOut">
              <a:rPr lang="en-US" smtClean="0"/>
              <a:t>10/8/2024</a:t>
            </a:fld>
            <a:endParaRPr lang="en-US"/>
          </a:p>
        </p:txBody>
      </p:sp>
      <p:sp>
        <p:nvSpPr>
          <p:cNvPr id="4" name="Footer Placeholder 3">
            <a:extLst>
              <a:ext uri="{FF2B5EF4-FFF2-40B4-BE49-F238E27FC236}">
                <a16:creationId xmlns:a16="http://schemas.microsoft.com/office/drawing/2014/main" id="{89F4DB13-C049-3EAA-1016-4AF28EFE44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7EF6CA-2D77-E029-7A33-068771E2D39D}"/>
              </a:ext>
            </a:extLst>
          </p:cNvPr>
          <p:cNvSpPr>
            <a:spLocks noGrp="1"/>
          </p:cNvSpPr>
          <p:nvPr>
            <p:ph type="sldNum" sz="quarter" idx="12"/>
          </p:nvPr>
        </p:nvSpPr>
        <p:spPr/>
        <p:txBody>
          <a:bodyPr/>
          <a:lstStyle/>
          <a:p>
            <a:fld id="{5F5DDEE9-F67E-2A4B-A242-15EAD1B85649}" type="slidenum">
              <a:rPr lang="en-US" smtClean="0"/>
              <a:t>‹#›</a:t>
            </a:fld>
            <a:endParaRPr lang="en-US"/>
          </a:p>
        </p:txBody>
      </p:sp>
    </p:spTree>
    <p:extLst>
      <p:ext uri="{BB962C8B-B14F-4D97-AF65-F5344CB8AC3E}">
        <p14:creationId xmlns:p14="http://schemas.microsoft.com/office/powerpoint/2010/main" val="166999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971CD8-2DA5-C265-52AE-74EBE2BE23B1}"/>
              </a:ext>
            </a:extLst>
          </p:cNvPr>
          <p:cNvSpPr>
            <a:spLocks noGrp="1"/>
          </p:cNvSpPr>
          <p:nvPr>
            <p:ph type="dt" sz="half" idx="10"/>
          </p:nvPr>
        </p:nvSpPr>
        <p:spPr/>
        <p:txBody>
          <a:bodyPr/>
          <a:lstStyle/>
          <a:p>
            <a:fld id="{4A6DB7D1-4DCF-B14A-BD29-5B6DD3160AAF}" type="datetimeFigureOut">
              <a:rPr lang="en-US" smtClean="0"/>
              <a:t>10/8/2024</a:t>
            </a:fld>
            <a:endParaRPr lang="en-US"/>
          </a:p>
        </p:txBody>
      </p:sp>
      <p:sp>
        <p:nvSpPr>
          <p:cNvPr id="3" name="Footer Placeholder 2">
            <a:extLst>
              <a:ext uri="{FF2B5EF4-FFF2-40B4-BE49-F238E27FC236}">
                <a16:creationId xmlns:a16="http://schemas.microsoft.com/office/drawing/2014/main" id="{19E69184-117E-4665-3B63-2A990CD7C2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F121F4-A8F9-8AD3-7F1B-A30AF1819E6A}"/>
              </a:ext>
            </a:extLst>
          </p:cNvPr>
          <p:cNvSpPr>
            <a:spLocks noGrp="1"/>
          </p:cNvSpPr>
          <p:nvPr>
            <p:ph type="sldNum" sz="quarter" idx="12"/>
          </p:nvPr>
        </p:nvSpPr>
        <p:spPr/>
        <p:txBody>
          <a:bodyPr/>
          <a:lstStyle/>
          <a:p>
            <a:fld id="{5F5DDEE9-F67E-2A4B-A242-15EAD1B85649}" type="slidenum">
              <a:rPr lang="en-US" smtClean="0"/>
              <a:t>‹#›</a:t>
            </a:fld>
            <a:endParaRPr lang="en-US"/>
          </a:p>
        </p:txBody>
      </p:sp>
    </p:spTree>
    <p:extLst>
      <p:ext uri="{BB962C8B-B14F-4D97-AF65-F5344CB8AC3E}">
        <p14:creationId xmlns:p14="http://schemas.microsoft.com/office/powerpoint/2010/main" val="382990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515E-7310-629B-A1C9-6ABF639317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16E146-5126-D030-667B-F168E31D20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C8551A-B87D-F59F-E5CB-E91E8F051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7B703-57E7-49F5-C8C3-5FEE998C5C2D}"/>
              </a:ext>
            </a:extLst>
          </p:cNvPr>
          <p:cNvSpPr>
            <a:spLocks noGrp="1"/>
          </p:cNvSpPr>
          <p:nvPr>
            <p:ph type="dt" sz="half" idx="10"/>
          </p:nvPr>
        </p:nvSpPr>
        <p:spPr/>
        <p:txBody>
          <a:bodyPr/>
          <a:lstStyle/>
          <a:p>
            <a:fld id="{4A6DB7D1-4DCF-B14A-BD29-5B6DD3160AAF}" type="datetimeFigureOut">
              <a:rPr lang="en-US" smtClean="0"/>
              <a:t>10/8/2024</a:t>
            </a:fld>
            <a:endParaRPr lang="en-US"/>
          </a:p>
        </p:txBody>
      </p:sp>
      <p:sp>
        <p:nvSpPr>
          <p:cNvPr id="6" name="Footer Placeholder 5">
            <a:extLst>
              <a:ext uri="{FF2B5EF4-FFF2-40B4-BE49-F238E27FC236}">
                <a16:creationId xmlns:a16="http://schemas.microsoft.com/office/drawing/2014/main" id="{60DFEDA0-9CAD-3F68-E3C8-7D2D38CCA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8693A-15B7-DE30-01D4-042AFD605DB4}"/>
              </a:ext>
            </a:extLst>
          </p:cNvPr>
          <p:cNvSpPr>
            <a:spLocks noGrp="1"/>
          </p:cNvSpPr>
          <p:nvPr>
            <p:ph type="sldNum" sz="quarter" idx="12"/>
          </p:nvPr>
        </p:nvSpPr>
        <p:spPr/>
        <p:txBody>
          <a:bodyPr/>
          <a:lstStyle/>
          <a:p>
            <a:fld id="{5F5DDEE9-F67E-2A4B-A242-15EAD1B85649}" type="slidenum">
              <a:rPr lang="en-US" smtClean="0"/>
              <a:t>‹#›</a:t>
            </a:fld>
            <a:endParaRPr lang="en-US"/>
          </a:p>
        </p:txBody>
      </p:sp>
    </p:spTree>
    <p:extLst>
      <p:ext uri="{BB962C8B-B14F-4D97-AF65-F5344CB8AC3E}">
        <p14:creationId xmlns:p14="http://schemas.microsoft.com/office/powerpoint/2010/main" val="1149893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1E6E-9C69-BD8C-2CC3-3E42284577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DAB80E-CD68-17EC-39B9-65EE69F69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C8B69E-E4E7-3904-89F5-8EB58716E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19B549-7EF1-0996-BC59-5392CE510016}"/>
              </a:ext>
            </a:extLst>
          </p:cNvPr>
          <p:cNvSpPr>
            <a:spLocks noGrp="1"/>
          </p:cNvSpPr>
          <p:nvPr>
            <p:ph type="dt" sz="half" idx="10"/>
          </p:nvPr>
        </p:nvSpPr>
        <p:spPr/>
        <p:txBody>
          <a:bodyPr/>
          <a:lstStyle/>
          <a:p>
            <a:fld id="{4A6DB7D1-4DCF-B14A-BD29-5B6DD3160AAF}" type="datetimeFigureOut">
              <a:rPr lang="en-US" smtClean="0"/>
              <a:t>10/8/2024</a:t>
            </a:fld>
            <a:endParaRPr lang="en-US"/>
          </a:p>
        </p:txBody>
      </p:sp>
      <p:sp>
        <p:nvSpPr>
          <p:cNvPr id="6" name="Footer Placeholder 5">
            <a:extLst>
              <a:ext uri="{FF2B5EF4-FFF2-40B4-BE49-F238E27FC236}">
                <a16:creationId xmlns:a16="http://schemas.microsoft.com/office/drawing/2014/main" id="{468D3A16-17C7-BD8A-B280-C998B1AAA7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7E5F1B-1255-8293-C7FC-3E398751294A}"/>
              </a:ext>
            </a:extLst>
          </p:cNvPr>
          <p:cNvSpPr>
            <a:spLocks noGrp="1"/>
          </p:cNvSpPr>
          <p:nvPr>
            <p:ph type="sldNum" sz="quarter" idx="12"/>
          </p:nvPr>
        </p:nvSpPr>
        <p:spPr/>
        <p:txBody>
          <a:bodyPr/>
          <a:lstStyle/>
          <a:p>
            <a:fld id="{5F5DDEE9-F67E-2A4B-A242-15EAD1B85649}" type="slidenum">
              <a:rPr lang="en-US" smtClean="0"/>
              <a:t>‹#›</a:t>
            </a:fld>
            <a:endParaRPr lang="en-US"/>
          </a:p>
        </p:txBody>
      </p:sp>
    </p:spTree>
    <p:extLst>
      <p:ext uri="{BB962C8B-B14F-4D97-AF65-F5344CB8AC3E}">
        <p14:creationId xmlns:p14="http://schemas.microsoft.com/office/powerpoint/2010/main" val="36977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C82740-9334-27AC-BBB5-7118CE0975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B804C4-A71D-1960-CF30-285C0B648D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97F49-2E9A-0EE5-FE7E-64A95E19CC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A6DB7D1-4DCF-B14A-BD29-5B6DD3160AAF}" type="datetimeFigureOut">
              <a:rPr lang="en-US" smtClean="0"/>
              <a:t>10/8/2024</a:t>
            </a:fld>
            <a:endParaRPr lang="en-US"/>
          </a:p>
        </p:txBody>
      </p:sp>
      <p:sp>
        <p:nvSpPr>
          <p:cNvPr id="5" name="Footer Placeholder 4">
            <a:extLst>
              <a:ext uri="{FF2B5EF4-FFF2-40B4-BE49-F238E27FC236}">
                <a16:creationId xmlns:a16="http://schemas.microsoft.com/office/drawing/2014/main" id="{F6B26770-D881-2480-3F39-F242F412F2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D92D575-08B3-1657-4E47-3A1D284913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5DDEE9-F67E-2A4B-A242-15EAD1B85649}" type="slidenum">
              <a:rPr lang="en-US" smtClean="0"/>
              <a:t>‹#›</a:t>
            </a:fld>
            <a:endParaRPr lang="en-US"/>
          </a:p>
        </p:txBody>
      </p:sp>
    </p:spTree>
    <p:extLst>
      <p:ext uri="{BB962C8B-B14F-4D97-AF65-F5344CB8AC3E}">
        <p14:creationId xmlns:p14="http://schemas.microsoft.com/office/powerpoint/2010/main" val="1917775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927D6-E18D-C9F4-A2D4-BA40CE52FEA1}"/>
              </a:ext>
            </a:extLst>
          </p:cNvPr>
          <p:cNvSpPr>
            <a:spLocks noGrp="1"/>
          </p:cNvSpPr>
          <p:nvPr>
            <p:ph type="ctrTitle"/>
          </p:nvPr>
        </p:nvSpPr>
        <p:spPr>
          <a:xfrm>
            <a:off x="1365079" y="1843614"/>
            <a:ext cx="9144000" cy="2893608"/>
          </a:xfrm>
          <a:ln>
            <a:solidFill>
              <a:schemeClr val="tx2"/>
            </a:solidFill>
          </a:ln>
        </p:spPr>
        <p:txBody>
          <a:bodyPr>
            <a:normAutofit/>
          </a:bodyPr>
          <a:lstStyle/>
          <a:p>
            <a:r>
              <a:rPr lang="en-IN" dirty="0"/>
              <a:t>TITLE: </a:t>
            </a:r>
            <a:br>
              <a:rPr lang="en-IN" dirty="0"/>
            </a:br>
            <a:r>
              <a:rPr lang="en-IN" dirty="0"/>
              <a:t>GROCERY SHOPPING WEBSITE APPLICATION</a:t>
            </a:r>
            <a:endParaRPr lang="en-US" dirty="0"/>
          </a:p>
        </p:txBody>
      </p:sp>
    </p:spTree>
    <p:extLst>
      <p:ext uri="{BB962C8B-B14F-4D97-AF65-F5344CB8AC3E}">
        <p14:creationId xmlns:p14="http://schemas.microsoft.com/office/powerpoint/2010/main" val="287134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BB9B8-EB86-AF06-2787-E3454714D953}"/>
              </a:ext>
            </a:extLst>
          </p:cNvPr>
          <p:cNvSpPr>
            <a:spLocks noGrp="1"/>
          </p:cNvSpPr>
          <p:nvPr>
            <p:ph type="title"/>
          </p:nvPr>
        </p:nvSpPr>
        <p:spPr/>
        <p:txBody>
          <a:bodyPr/>
          <a:lstStyle/>
          <a:p>
            <a:r>
              <a:rPr lang="en-IN" dirty="0"/>
              <a:t>TEAM MEMBERS:</a:t>
            </a:r>
            <a:endParaRPr lang="en-US" dirty="0"/>
          </a:p>
        </p:txBody>
      </p:sp>
      <p:sp>
        <p:nvSpPr>
          <p:cNvPr id="3" name="Content Placeholder 2">
            <a:extLst>
              <a:ext uri="{FF2B5EF4-FFF2-40B4-BE49-F238E27FC236}">
                <a16:creationId xmlns:a16="http://schemas.microsoft.com/office/drawing/2014/main" id="{259E4DFF-2076-0D80-AE59-5EB1FE331D4D}"/>
              </a:ext>
            </a:extLst>
          </p:cNvPr>
          <p:cNvSpPr>
            <a:spLocks noGrp="1"/>
          </p:cNvSpPr>
          <p:nvPr>
            <p:ph idx="1"/>
          </p:nvPr>
        </p:nvSpPr>
        <p:spPr/>
        <p:txBody>
          <a:bodyPr/>
          <a:lstStyle/>
          <a:p>
            <a:r>
              <a:rPr lang="en-IN" dirty="0"/>
              <a:t>NIVASH. M  (211521205101) </a:t>
            </a:r>
          </a:p>
          <a:p>
            <a:r>
              <a:rPr lang="en-IN" dirty="0"/>
              <a:t>NITHYANANDHAN.K (211521205100) </a:t>
            </a:r>
          </a:p>
          <a:p>
            <a:r>
              <a:rPr lang="en-IN" dirty="0"/>
              <a:t>RISHI.V(211521205120) </a:t>
            </a:r>
          </a:p>
          <a:p>
            <a:r>
              <a:rPr lang="en-IN" dirty="0"/>
              <a:t>RAHIN MON(211521205116) </a:t>
            </a:r>
          </a:p>
          <a:p>
            <a:endParaRPr lang="en-US" dirty="0"/>
          </a:p>
        </p:txBody>
      </p:sp>
    </p:spTree>
    <p:extLst>
      <p:ext uri="{BB962C8B-B14F-4D97-AF65-F5344CB8AC3E}">
        <p14:creationId xmlns:p14="http://schemas.microsoft.com/office/powerpoint/2010/main" val="2572864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A89F-8F50-1B59-9790-C1A04949C025}"/>
              </a:ext>
            </a:extLst>
          </p:cNvPr>
          <p:cNvSpPr>
            <a:spLocks noGrp="1"/>
          </p:cNvSpPr>
          <p:nvPr>
            <p:ph type="title"/>
          </p:nvPr>
        </p:nvSpPr>
        <p:spPr/>
        <p:txBody>
          <a:bodyPr/>
          <a:lstStyle/>
          <a:p>
            <a:r>
              <a:rPr lang="en-IN" dirty="0"/>
              <a:t>ABSTRACT:</a:t>
            </a:r>
            <a:endParaRPr lang="en-US" dirty="0"/>
          </a:p>
        </p:txBody>
      </p:sp>
      <p:sp>
        <p:nvSpPr>
          <p:cNvPr id="3" name="Content Placeholder 2">
            <a:extLst>
              <a:ext uri="{FF2B5EF4-FFF2-40B4-BE49-F238E27FC236}">
                <a16:creationId xmlns:a16="http://schemas.microsoft.com/office/drawing/2014/main" id="{A85F73BB-318E-5C1E-6F7A-D9C0A7D3314B}"/>
              </a:ext>
            </a:extLst>
          </p:cNvPr>
          <p:cNvSpPr>
            <a:spLocks noGrp="1"/>
          </p:cNvSpPr>
          <p:nvPr>
            <p:ph idx="1"/>
          </p:nvPr>
        </p:nvSpPr>
        <p:spPr/>
        <p:txBody>
          <a:bodyPr>
            <a:normAutofit/>
          </a:bodyPr>
          <a:lstStyle/>
          <a:p>
            <a:pPr marL="0" indent="0">
              <a:buNone/>
            </a:pPr>
            <a:r>
              <a:rPr lang="en-IN" dirty="0"/>
              <a:t>
A grocery shopping web application allows users to browse, select, and purchase groceries online with ease. The platform features a user-friendly interface for searching products, adding items to a cart, and checking out securely. It includes personalized recommendations, filtering options, and the ability to schedule deliveries or pickups. Additionally, users can track orders, manage shopping lists, and explore offers and discounts, enhancing convenience and efficiency for everyday grocery needs</a:t>
            </a:r>
            <a:endParaRPr lang="en-US" dirty="0"/>
          </a:p>
        </p:txBody>
      </p:sp>
    </p:spTree>
    <p:extLst>
      <p:ext uri="{BB962C8B-B14F-4D97-AF65-F5344CB8AC3E}">
        <p14:creationId xmlns:p14="http://schemas.microsoft.com/office/powerpoint/2010/main" val="2371433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EF70-5E71-22FF-8541-2F69DD4C61DB}"/>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F03A3758-A82A-D7F8-107E-F5D8DC491411}"/>
              </a:ext>
            </a:extLst>
          </p:cNvPr>
          <p:cNvSpPr>
            <a:spLocks noGrp="1"/>
          </p:cNvSpPr>
          <p:nvPr>
            <p:ph idx="1"/>
          </p:nvPr>
        </p:nvSpPr>
        <p:spPr/>
        <p:txBody>
          <a:bodyPr>
            <a:normAutofit lnSpcReduction="10000"/>
          </a:bodyPr>
          <a:lstStyle/>
          <a:p>
            <a:pPr marL="0" indent="0">
              <a:buNone/>
            </a:pPr>
            <a:r>
              <a:rPr lang="en-IN" dirty="0"/>
              <a:t>
A grocery shopping web application is a digital platform that allows users to browse, select, and purchase groceries online. Users can search for items by category, brand, or keyword, and add products to a virtual shopping cart. These applications often feature filters for dietary preferences, price ranges, and availability. With secure payment gateways, users can pay for their orders and choose delivery or pickup options. The app may also offer personalized recommendations, subscription services for recurring orders, and loyalty programs for frequent shoppers, enhancing convenience and streamlining the grocery shopping experience.</a:t>
            </a:r>
            <a:endParaRPr lang="en-US" dirty="0"/>
          </a:p>
        </p:txBody>
      </p:sp>
    </p:spTree>
    <p:extLst>
      <p:ext uri="{BB962C8B-B14F-4D97-AF65-F5344CB8AC3E}">
        <p14:creationId xmlns:p14="http://schemas.microsoft.com/office/powerpoint/2010/main" val="2708380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74C3-DC79-DAED-F906-02F91517337E}"/>
              </a:ext>
            </a:extLst>
          </p:cNvPr>
          <p:cNvSpPr>
            <a:spLocks noGrp="1"/>
          </p:cNvSpPr>
          <p:nvPr>
            <p:ph type="title"/>
          </p:nvPr>
        </p:nvSpPr>
        <p:spPr/>
        <p:txBody>
          <a:bodyPr/>
          <a:lstStyle/>
          <a:p>
            <a:r>
              <a:rPr lang="en-IN" dirty="0"/>
              <a:t>PROPOSED SYSTEM:</a:t>
            </a:r>
            <a:endParaRPr lang="en-US" dirty="0"/>
          </a:p>
        </p:txBody>
      </p:sp>
      <p:sp>
        <p:nvSpPr>
          <p:cNvPr id="3" name="Content Placeholder 2">
            <a:extLst>
              <a:ext uri="{FF2B5EF4-FFF2-40B4-BE49-F238E27FC236}">
                <a16:creationId xmlns:a16="http://schemas.microsoft.com/office/drawing/2014/main" id="{A0649C6F-9408-412C-5E2C-76E271FC1B75}"/>
              </a:ext>
            </a:extLst>
          </p:cNvPr>
          <p:cNvSpPr>
            <a:spLocks noGrp="1"/>
          </p:cNvSpPr>
          <p:nvPr>
            <p:ph idx="1"/>
          </p:nvPr>
        </p:nvSpPr>
        <p:spPr/>
        <p:txBody>
          <a:bodyPr>
            <a:normAutofit fontScale="40000" lnSpcReduction="20000"/>
          </a:bodyPr>
          <a:lstStyle/>
          <a:p>
            <a:r>
              <a:rPr lang="en-IN" dirty="0"/>
              <a:t>1. Project Overview:
The proposed grocery shopping web application will provide users with an online platform to browse, search, and purchase groceries from local stores</a:t>
            </a:r>
          </a:p>
          <a:p>
            <a:r>
              <a:rPr lang="en-IN" dirty="0"/>
              <a:t>2. Core Features:
User Registration and Login:
Allow users to sign up using email or social media accounts.
Provide login and password recovery functionality.
Product </a:t>
            </a:r>
            <a:r>
              <a:rPr lang="en-IN" dirty="0" err="1"/>
              <a:t>Catalog</a:t>
            </a:r>
            <a:r>
              <a:rPr lang="en-IN" dirty="0"/>
              <a:t>:
Display a list of products categorized by types (vegetables, fruits, dairy, snacks, etc.).</a:t>
            </a:r>
          </a:p>
          <a:p>
            <a:r>
              <a:rPr lang="en-IN" dirty="0"/>
              <a:t>3. Admin Features:
Inventory Management:
Store owners can manage inventory, add/remove products, and set prices.</a:t>
            </a:r>
          </a:p>
          <a:p>
            <a:r>
              <a:rPr lang="en-IN" dirty="0"/>
              <a:t>4. Technological Stack:
Frontend:
HTML5, CSS3, JavaScript (</a:t>
            </a:r>
            <a:r>
              <a:rPr lang="en-IN" dirty="0" err="1"/>
              <a:t>React.js</a:t>
            </a:r>
            <a:r>
              <a:rPr lang="en-IN" dirty="0"/>
              <a:t> or </a:t>
            </a:r>
            <a:r>
              <a:rPr lang="en-IN" dirty="0" err="1"/>
              <a:t>Vue.js</a:t>
            </a:r>
            <a:r>
              <a:rPr lang="en-IN" dirty="0"/>
              <a:t> for dynamic UI).
Backend:
</a:t>
            </a:r>
            <a:r>
              <a:rPr lang="en-IN" dirty="0" err="1"/>
              <a:t>Node.js</a:t>
            </a:r>
            <a:r>
              <a:rPr lang="en-IN" dirty="0"/>
              <a:t> with </a:t>
            </a:r>
            <a:r>
              <a:rPr lang="en-IN" dirty="0" err="1"/>
              <a:t>Express.js</a:t>
            </a:r>
            <a:r>
              <a:rPr lang="en-IN" dirty="0"/>
              <a:t> or Python (Django/Flask) for handling API requests.</a:t>
            </a:r>
            <a:endParaRPr lang="en-US" dirty="0"/>
          </a:p>
        </p:txBody>
      </p:sp>
    </p:spTree>
    <p:extLst>
      <p:ext uri="{BB962C8B-B14F-4D97-AF65-F5344CB8AC3E}">
        <p14:creationId xmlns:p14="http://schemas.microsoft.com/office/powerpoint/2010/main" val="718264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1B0B-B856-F96B-F92D-6805DC12187D}"/>
              </a:ext>
            </a:extLst>
          </p:cNvPr>
          <p:cNvSpPr>
            <a:spLocks noGrp="1"/>
          </p:cNvSpPr>
          <p:nvPr>
            <p:ph type="title"/>
          </p:nvPr>
        </p:nvSpPr>
        <p:spPr/>
        <p:txBody>
          <a:bodyPr/>
          <a:lstStyle/>
          <a:p>
            <a:r>
              <a:rPr lang="en-IN" dirty="0"/>
              <a:t>WEBAPPLICATION:</a:t>
            </a:r>
            <a:endParaRPr lang="en-US" dirty="0"/>
          </a:p>
        </p:txBody>
      </p:sp>
      <p:pic>
        <p:nvPicPr>
          <p:cNvPr id="4" name="Content Placeholder 3">
            <a:extLst>
              <a:ext uri="{FF2B5EF4-FFF2-40B4-BE49-F238E27FC236}">
                <a16:creationId xmlns:a16="http://schemas.microsoft.com/office/drawing/2014/main" id="{AEBCF2CC-F3F6-91B2-EA69-AA71DDF190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615" y="1368344"/>
            <a:ext cx="10965185" cy="5124531"/>
          </a:xfrm>
        </p:spPr>
      </p:pic>
    </p:spTree>
    <p:extLst>
      <p:ext uri="{BB962C8B-B14F-4D97-AF65-F5344CB8AC3E}">
        <p14:creationId xmlns:p14="http://schemas.microsoft.com/office/powerpoint/2010/main" val="32232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6897-9574-9A2A-304F-B611B25D157F}"/>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0670AF0D-031F-6DCE-113C-4D2CE72B0036}"/>
              </a:ext>
            </a:extLst>
          </p:cNvPr>
          <p:cNvSpPr>
            <a:spLocks noGrp="1"/>
          </p:cNvSpPr>
          <p:nvPr>
            <p:ph idx="1"/>
          </p:nvPr>
        </p:nvSpPr>
        <p:spPr/>
        <p:txBody>
          <a:bodyPr/>
          <a:lstStyle/>
          <a:p>
            <a:r>
              <a:rPr lang="en-IN" dirty="0"/>
              <a:t>In conclusion, a grocery shopping web application simplifies the shopping experience by offering users the convenience of browsing, selecting, and purchasing items online. It enhances customer satisfaction through features such as personalized recommendations, secure payment options, and efficient delivery tracking. Additionally, it enables businesses to streamline their operations, improve customer retention, and expand their market reach. Overall, a well-designed grocery shopping web application bridges the gap between consumers and retailers, providing a seamless and time-saving shopping solution.</a:t>
            </a:r>
            <a:endParaRPr lang="en-US" dirty="0"/>
          </a:p>
        </p:txBody>
      </p:sp>
    </p:spTree>
    <p:extLst>
      <p:ext uri="{BB962C8B-B14F-4D97-AF65-F5344CB8AC3E}">
        <p14:creationId xmlns:p14="http://schemas.microsoft.com/office/powerpoint/2010/main" val="537099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40F0E-8B5B-A0F1-F0F0-4C95EDE2E8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FF4589-4EFC-524C-3CBB-59BB23FA3710}"/>
              </a:ext>
            </a:extLst>
          </p:cNvPr>
          <p:cNvSpPr>
            <a:spLocks noGrp="1"/>
          </p:cNvSpPr>
          <p:nvPr>
            <p:ph idx="1"/>
          </p:nvPr>
        </p:nvSpPr>
        <p:spPr/>
        <p:txBody>
          <a:bodyPr/>
          <a:lstStyle/>
          <a:p>
            <a:endParaRPr lang="en-IN" dirty="0"/>
          </a:p>
          <a:p>
            <a:endParaRPr lang="en-IN" dirty="0"/>
          </a:p>
          <a:p>
            <a:endParaRPr lang="en-IN" dirty="0"/>
          </a:p>
          <a:p>
            <a:endParaRPr lang="en-IN" dirty="0"/>
          </a:p>
          <a:p>
            <a:r>
              <a:rPr lang="en-IN" dirty="0"/>
              <a:t>                               </a:t>
            </a:r>
            <a:r>
              <a:rPr lang="en-IN" sz="6000" dirty="0"/>
              <a:t>THANK YOU </a:t>
            </a:r>
            <a:endParaRPr lang="en-US" sz="6000" dirty="0"/>
          </a:p>
        </p:txBody>
      </p:sp>
    </p:spTree>
    <p:extLst>
      <p:ext uri="{BB962C8B-B14F-4D97-AF65-F5344CB8AC3E}">
        <p14:creationId xmlns:p14="http://schemas.microsoft.com/office/powerpoint/2010/main" val="4180661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TITLE:  GROCERY SHOPPING WEBSITE APPLICATION</vt:lpstr>
      <vt:lpstr>TEAM MEMBERS:</vt:lpstr>
      <vt:lpstr>ABSTRACT:</vt:lpstr>
      <vt:lpstr>INTRODUCTION:</vt:lpstr>
      <vt:lpstr>PROPOSED SYSTEM:</vt:lpstr>
      <vt:lpstr>WEBAPPLICATION: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GROCERY SHOPPING WEBSITE APPLICATION</dc:title>
  <dc:creator>Nivash . M</dc:creator>
  <cp:lastModifiedBy>Nivash . M</cp:lastModifiedBy>
  <cp:revision>3</cp:revision>
  <dcterms:created xsi:type="dcterms:W3CDTF">2024-10-08T05:48:02Z</dcterms:created>
  <dcterms:modified xsi:type="dcterms:W3CDTF">2024-10-08T06:24:36Z</dcterms:modified>
</cp:coreProperties>
</file>