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C01C-047B-7363-700E-24A8BFD1A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244AB-6372-8D78-7DD7-A10C76DB9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EFF8F0-43A6-0E09-BD72-D4FF1CD0EE07}"/>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5" name="Footer Placeholder 4">
            <a:extLst>
              <a:ext uri="{FF2B5EF4-FFF2-40B4-BE49-F238E27FC236}">
                <a16:creationId xmlns:a16="http://schemas.microsoft.com/office/drawing/2014/main" id="{D09ECE09-102F-87E8-6B51-C3BF78F04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6EBAB-EF32-6254-8245-19876D89109A}"/>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297645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40D2-64F4-F8CA-1971-7E55DAA68C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10B49-0EAC-CBE5-C60A-734B26888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BBD82-8414-77C4-B796-3B7AA16B7797}"/>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5" name="Footer Placeholder 4">
            <a:extLst>
              <a:ext uri="{FF2B5EF4-FFF2-40B4-BE49-F238E27FC236}">
                <a16:creationId xmlns:a16="http://schemas.microsoft.com/office/drawing/2014/main" id="{655F3214-90E9-936D-6CEB-45FD8FDD3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B7E28-1FF3-B6A2-B97A-7A2733DA19DD}"/>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421519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47DB5-8A1F-9A8D-0A92-FE5E1652EC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7BFE0B-03C3-B3B5-9E49-B21913F86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97AF5-F1FC-E2A1-BED8-9BC26144A8B3}"/>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5" name="Footer Placeholder 4">
            <a:extLst>
              <a:ext uri="{FF2B5EF4-FFF2-40B4-BE49-F238E27FC236}">
                <a16:creationId xmlns:a16="http://schemas.microsoft.com/office/drawing/2014/main" id="{2229104D-A4D5-13C9-137A-54E67C8C7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DEEC1-7FCE-0A8C-4F29-9EDC663CB7D9}"/>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246248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413C-01C5-E30C-4398-4AD0CACE9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A6411D-3B7F-6785-2597-1E7757EC7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4BFC9-C522-CFEF-8783-01B0453DC78D}"/>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5" name="Footer Placeholder 4">
            <a:extLst>
              <a:ext uri="{FF2B5EF4-FFF2-40B4-BE49-F238E27FC236}">
                <a16:creationId xmlns:a16="http://schemas.microsoft.com/office/drawing/2014/main" id="{DB686E8F-F901-D051-3A56-7FD09B4C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4013B-96E4-6DD3-DFF9-BE5A232DCCDD}"/>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158009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7E72-A921-42C2-CD4A-2AD56AD77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A3D8E-33D6-2561-6638-D72CACEA25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4AB642-1738-4C32-F0E3-B6D27764E57F}"/>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5" name="Footer Placeholder 4">
            <a:extLst>
              <a:ext uri="{FF2B5EF4-FFF2-40B4-BE49-F238E27FC236}">
                <a16:creationId xmlns:a16="http://schemas.microsoft.com/office/drawing/2014/main" id="{AB8EDD0A-FD15-C570-6DA3-2B71C0E78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83A45-1D74-B81D-7735-AEC6C03B9E41}"/>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215668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DBEB-EE4F-703E-12FA-74C14FBA99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83F84-6941-7380-2E90-4CE27067C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FB8AE5-00A0-4D19-778C-64DFF516E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9E896-537C-D3A7-6B47-2B3E2B7D0168}"/>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6" name="Footer Placeholder 5">
            <a:extLst>
              <a:ext uri="{FF2B5EF4-FFF2-40B4-BE49-F238E27FC236}">
                <a16:creationId xmlns:a16="http://schemas.microsoft.com/office/drawing/2014/main" id="{DF943779-C69A-E3DC-D333-08CD520B1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C3697-DF62-7959-FE5A-FF90FB8D7FDD}"/>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148981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7642-160D-C98C-914C-1AE2332260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36501-35F8-D39E-2B82-6F30AFA35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73AD8-2E70-7641-4D53-21128AF53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D2506-44EE-2FF3-1CF3-8DC9E6B5D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B67115-8E9E-76D2-6AA7-FCFE4D98C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88510-CAC0-C37B-E5AB-8F4469267E33}"/>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8" name="Footer Placeholder 7">
            <a:extLst>
              <a:ext uri="{FF2B5EF4-FFF2-40B4-BE49-F238E27FC236}">
                <a16:creationId xmlns:a16="http://schemas.microsoft.com/office/drawing/2014/main" id="{C8B1F28B-BB6D-BCBB-9435-1A3FA53B3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27802-41D3-DE09-C6BF-4C157784D913}"/>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78309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0E05-9A35-99C1-7680-D7A76C3FAF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89793-45BF-AD1F-7413-DC0975ED61FE}"/>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4" name="Footer Placeholder 3">
            <a:extLst>
              <a:ext uri="{FF2B5EF4-FFF2-40B4-BE49-F238E27FC236}">
                <a16:creationId xmlns:a16="http://schemas.microsoft.com/office/drawing/2014/main" id="{213B5D33-CB3D-ED4D-5902-C91E57FF51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E3C0D-B050-012E-002F-1FBCFE61AD5C}"/>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209052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447D84-A8CD-6A25-E141-77E5AFF98628}"/>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3" name="Footer Placeholder 2">
            <a:extLst>
              <a:ext uri="{FF2B5EF4-FFF2-40B4-BE49-F238E27FC236}">
                <a16:creationId xmlns:a16="http://schemas.microsoft.com/office/drawing/2014/main" id="{1214D722-85EA-8459-DA9C-F3FB27DB41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4A63EC-0FF4-016D-9118-660FA48D8B15}"/>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405934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767D-01AA-EC53-004C-8D334AAAD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35BEF5-0249-5EF6-DC2F-088FED097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184B62-B01A-A48D-D459-4D029FA80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A8409-6112-6E67-23E4-71271D4D1145}"/>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6" name="Footer Placeholder 5">
            <a:extLst>
              <a:ext uri="{FF2B5EF4-FFF2-40B4-BE49-F238E27FC236}">
                <a16:creationId xmlns:a16="http://schemas.microsoft.com/office/drawing/2014/main" id="{CEBADF0D-3AB9-5F6E-83F6-559A41C03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F96F0-AC98-32EB-FB02-0752D87064CF}"/>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30918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D5D4-6561-AA78-A95F-EE7FBC9DB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F7C452-6972-DB89-B897-E8C91D510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7F68BD-BCEB-C490-B3DD-20913D558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19C7B-D3D9-4BA7-E6CF-6B80151EAA67}"/>
              </a:ext>
            </a:extLst>
          </p:cNvPr>
          <p:cNvSpPr>
            <a:spLocks noGrp="1"/>
          </p:cNvSpPr>
          <p:nvPr>
            <p:ph type="dt" sz="half" idx="10"/>
          </p:nvPr>
        </p:nvSpPr>
        <p:spPr/>
        <p:txBody>
          <a:bodyPr/>
          <a:lstStyle/>
          <a:p>
            <a:fld id="{12CC063B-1F96-184F-93B6-CE7C58936B9A}" type="datetimeFigureOut">
              <a:rPr lang="en-US" smtClean="0"/>
              <a:t>10/10/2024</a:t>
            </a:fld>
            <a:endParaRPr lang="en-US"/>
          </a:p>
        </p:txBody>
      </p:sp>
      <p:sp>
        <p:nvSpPr>
          <p:cNvPr id="6" name="Footer Placeholder 5">
            <a:extLst>
              <a:ext uri="{FF2B5EF4-FFF2-40B4-BE49-F238E27FC236}">
                <a16:creationId xmlns:a16="http://schemas.microsoft.com/office/drawing/2014/main" id="{91A02A95-DEAD-C7FD-D41E-D69A91FF2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EFD02-5675-9E55-5040-A22783A082B7}"/>
              </a:ext>
            </a:extLst>
          </p:cNvPr>
          <p:cNvSpPr>
            <a:spLocks noGrp="1"/>
          </p:cNvSpPr>
          <p:nvPr>
            <p:ph type="sldNum" sz="quarter" idx="12"/>
          </p:nvPr>
        </p:nvSpPr>
        <p:spPr/>
        <p:txBody>
          <a:bodyPr/>
          <a:lstStyle/>
          <a:p>
            <a:fld id="{11FC0DD5-C00C-EC49-A953-D2E41CA2F898}" type="slidenum">
              <a:rPr lang="en-US" smtClean="0"/>
              <a:t>‹#›</a:t>
            </a:fld>
            <a:endParaRPr lang="en-US"/>
          </a:p>
        </p:txBody>
      </p:sp>
    </p:spTree>
    <p:extLst>
      <p:ext uri="{BB962C8B-B14F-4D97-AF65-F5344CB8AC3E}">
        <p14:creationId xmlns:p14="http://schemas.microsoft.com/office/powerpoint/2010/main" val="1400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848CE-4B20-7360-A53A-C35C0FB72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65968-8004-72E4-9058-AB9B099F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75355-3AA3-C0D5-8E58-9B663EF5D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CC063B-1F96-184F-93B6-CE7C58936B9A}" type="datetimeFigureOut">
              <a:rPr lang="en-US" smtClean="0"/>
              <a:t>10/10/2024</a:t>
            </a:fld>
            <a:endParaRPr lang="en-US"/>
          </a:p>
        </p:txBody>
      </p:sp>
      <p:sp>
        <p:nvSpPr>
          <p:cNvPr id="5" name="Footer Placeholder 4">
            <a:extLst>
              <a:ext uri="{FF2B5EF4-FFF2-40B4-BE49-F238E27FC236}">
                <a16:creationId xmlns:a16="http://schemas.microsoft.com/office/drawing/2014/main" id="{7DB5AC9C-4912-20CB-576D-D37FDE57E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9BCDEA-3D6B-6EB2-903C-55EDADAD1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FC0DD5-C00C-EC49-A953-D2E41CA2F898}" type="slidenum">
              <a:rPr lang="en-US" smtClean="0"/>
              <a:t>‹#›</a:t>
            </a:fld>
            <a:endParaRPr lang="en-US"/>
          </a:p>
        </p:txBody>
      </p:sp>
    </p:spTree>
    <p:extLst>
      <p:ext uri="{BB962C8B-B14F-4D97-AF65-F5344CB8AC3E}">
        <p14:creationId xmlns:p14="http://schemas.microsoft.com/office/powerpoint/2010/main" val="3413758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22D3-5A6A-6AE0-042D-192CE68B1EC3}"/>
              </a:ext>
            </a:extLst>
          </p:cNvPr>
          <p:cNvSpPr>
            <a:spLocks noGrp="1"/>
          </p:cNvSpPr>
          <p:nvPr>
            <p:ph type="ctrTitle"/>
          </p:nvPr>
        </p:nvSpPr>
        <p:spPr/>
        <p:txBody>
          <a:bodyPr/>
          <a:lstStyle/>
          <a:p>
            <a:r>
              <a:rPr lang="en-IN" dirty="0"/>
              <a:t>TITLE: BOOK STORE USING MERN STACK</a:t>
            </a:r>
            <a:endParaRPr lang="en-US" dirty="0"/>
          </a:p>
        </p:txBody>
      </p:sp>
      <p:sp>
        <p:nvSpPr>
          <p:cNvPr id="3" name="Subtitle 2">
            <a:extLst>
              <a:ext uri="{FF2B5EF4-FFF2-40B4-BE49-F238E27FC236}">
                <a16:creationId xmlns:a16="http://schemas.microsoft.com/office/drawing/2014/main" id="{D21F4275-9FE5-8F1D-3790-91B9E34346DF}"/>
              </a:ext>
            </a:extLst>
          </p:cNvPr>
          <p:cNvSpPr>
            <a:spLocks noGrp="1"/>
          </p:cNvSpPr>
          <p:nvPr>
            <p:ph type="subTitle" idx="1"/>
          </p:nvPr>
        </p:nvSpPr>
        <p:spPr/>
        <p:txBody>
          <a:bodyPr>
            <a:normAutofit/>
          </a:bodyPr>
          <a:lstStyle/>
          <a:p>
            <a:r>
              <a:rPr lang="en-IN" sz="3200" dirty="0"/>
              <a:t>WEB APPLICATION</a:t>
            </a:r>
            <a:endParaRPr lang="en-US" sz="3200" dirty="0"/>
          </a:p>
        </p:txBody>
      </p:sp>
    </p:spTree>
    <p:extLst>
      <p:ext uri="{BB962C8B-B14F-4D97-AF65-F5344CB8AC3E}">
        <p14:creationId xmlns:p14="http://schemas.microsoft.com/office/powerpoint/2010/main" val="360761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1277-A6DA-549A-B3B9-06FB49A6F2ED}"/>
              </a:ext>
            </a:extLst>
          </p:cNvPr>
          <p:cNvSpPr>
            <a:spLocks noGrp="1"/>
          </p:cNvSpPr>
          <p:nvPr>
            <p:ph type="title"/>
          </p:nvPr>
        </p:nvSpPr>
        <p:spPr/>
        <p:txBody>
          <a:bodyPr/>
          <a:lstStyle/>
          <a:p>
            <a:r>
              <a:rPr lang="en-IN" dirty="0"/>
              <a:t>TEAM MEMBERS:</a:t>
            </a:r>
            <a:endParaRPr lang="en-US" dirty="0"/>
          </a:p>
        </p:txBody>
      </p:sp>
      <p:sp>
        <p:nvSpPr>
          <p:cNvPr id="3" name="Content Placeholder 2">
            <a:extLst>
              <a:ext uri="{FF2B5EF4-FFF2-40B4-BE49-F238E27FC236}">
                <a16:creationId xmlns:a16="http://schemas.microsoft.com/office/drawing/2014/main" id="{1151E086-2D26-3A61-9DF7-3BC5C06407A6}"/>
              </a:ext>
            </a:extLst>
          </p:cNvPr>
          <p:cNvSpPr>
            <a:spLocks noGrp="1"/>
          </p:cNvSpPr>
          <p:nvPr>
            <p:ph idx="1"/>
          </p:nvPr>
        </p:nvSpPr>
        <p:spPr/>
        <p:txBody>
          <a:bodyPr/>
          <a:lstStyle/>
          <a:p>
            <a:r>
              <a:rPr lang="en-IN" dirty="0"/>
              <a:t>NIVASH. M(211521205101) </a:t>
            </a:r>
          </a:p>
          <a:p>
            <a:r>
              <a:rPr lang="en-IN" dirty="0"/>
              <a:t>NITHYANANDHAN.K(211521205100) </a:t>
            </a:r>
          </a:p>
          <a:p>
            <a:r>
              <a:rPr lang="en-IN" dirty="0"/>
              <a:t>RISHI.V(211521205120) </a:t>
            </a:r>
          </a:p>
          <a:p>
            <a:r>
              <a:rPr lang="en-IN" dirty="0"/>
              <a:t>RAHIN MON(211521205116) </a:t>
            </a:r>
            <a:endParaRPr lang="en-US" dirty="0"/>
          </a:p>
        </p:txBody>
      </p:sp>
    </p:spTree>
    <p:extLst>
      <p:ext uri="{BB962C8B-B14F-4D97-AF65-F5344CB8AC3E}">
        <p14:creationId xmlns:p14="http://schemas.microsoft.com/office/powerpoint/2010/main" val="389820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980D-0220-BFB2-7F6B-D77D6DA8CF66}"/>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68FC6A3B-F373-AA34-889D-CE3138108B50}"/>
              </a:ext>
            </a:extLst>
          </p:cNvPr>
          <p:cNvSpPr>
            <a:spLocks noGrp="1"/>
          </p:cNvSpPr>
          <p:nvPr>
            <p:ph idx="1"/>
          </p:nvPr>
        </p:nvSpPr>
        <p:spPr/>
        <p:txBody>
          <a:bodyPr>
            <a:normAutofit lnSpcReduction="10000"/>
          </a:bodyPr>
          <a:lstStyle/>
          <a:p>
            <a:pPr marL="0" indent="0">
              <a:buNone/>
            </a:pPr>
            <a:r>
              <a:rPr lang="en-IN" dirty="0"/>
              <a:t>
A MERN stack-based book store is a full-stack web application designed to facilitate the buying and selling of books. Using MongoDB for the database, </a:t>
            </a:r>
            <a:r>
              <a:rPr lang="en-IN" dirty="0" err="1"/>
              <a:t>Express.js</a:t>
            </a:r>
            <a:r>
              <a:rPr lang="en-IN" dirty="0"/>
              <a:t> for the backend server, </a:t>
            </a:r>
            <a:r>
              <a:rPr lang="en-IN" dirty="0" err="1"/>
              <a:t>React.js</a:t>
            </a:r>
            <a:r>
              <a:rPr lang="en-IN" dirty="0"/>
              <a:t> for the frontend interface, and </a:t>
            </a:r>
            <a:r>
              <a:rPr lang="en-IN" dirty="0" err="1"/>
              <a:t>Node.js</a:t>
            </a:r>
            <a:r>
              <a:rPr lang="en-IN" dirty="0"/>
              <a:t> for server-side operations, the platform provides a seamless and efficient user experience. The store allows users to browse books by genre, author, and title, add books to their cart, and securely purchase them. Administrators can manage inventory, update listings, and track sales, ensuring a robust and scalable solution for book enthusiasts and sellers alike.</a:t>
            </a:r>
            <a:endParaRPr lang="en-US" dirty="0"/>
          </a:p>
        </p:txBody>
      </p:sp>
    </p:spTree>
    <p:extLst>
      <p:ext uri="{BB962C8B-B14F-4D97-AF65-F5344CB8AC3E}">
        <p14:creationId xmlns:p14="http://schemas.microsoft.com/office/powerpoint/2010/main" val="23882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732-2B68-D6BA-ADB0-7834305665DC}"/>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A2675C7B-0804-FF35-A422-D9DDEF0922E3}"/>
              </a:ext>
            </a:extLst>
          </p:cNvPr>
          <p:cNvSpPr>
            <a:spLocks noGrp="1"/>
          </p:cNvSpPr>
          <p:nvPr>
            <p:ph idx="1"/>
          </p:nvPr>
        </p:nvSpPr>
        <p:spPr/>
        <p:txBody>
          <a:bodyPr>
            <a:normAutofit fontScale="92500" lnSpcReduction="10000"/>
          </a:bodyPr>
          <a:lstStyle/>
          <a:p>
            <a:r>
              <a:rPr lang="en-IN" dirty="0"/>
              <a:t>Our </a:t>
            </a:r>
            <a:r>
              <a:rPr lang="en-IN" dirty="0" err="1"/>
              <a:t>BookStore</a:t>
            </a:r>
            <a:r>
              <a:rPr lang="en-IN" dirty="0"/>
              <a:t> application, powered by the MERN stack, offers a seamless and interactive platform for users to explore, search, and purchase books online. The back-end, developed using MongoDB, ensures efficient data storage and management of books, authors, and user information. </a:t>
            </a:r>
            <a:r>
              <a:rPr lang="en-IN" dirty="0" err="1"/>
              <a:t>Express.js</a:t>
            </a:r>
            <a:r>
              <a:rPr lang="en-IN" dirty="0"/>
              <a:t> and </a:t>
            </a:r>
            <a:r>
              <a:rPr lang="en-IN" dirty="0" err="1"/>
              <a:t>Node.js</a:t>
            </a:r>
            <a:r>
              <a:rPr lang="en-IN" dirty="0"/>
              <a:t> form the robust server-side logic, providing secure API routes for browsing books, adding items to the cart, and managing orders.
On the front-end, </a:t>
            </a:r>
            <a:r>
              <a:rPr lang="en-IN" dirty="0" err="1"/>
              <a:t>React.js</a:t>
            </a:r>
            <a:r>
              <a:rPr lang="en-IN" dirty="0"/>
              <a:t> delivers a dynamic, user-friendly interface, allowing visitors to browse collections, read reviews, and make purchases with ease. This full-stack solution ensures optimal performance and scalability, making it ideal for a modern online bookstore.</a:t>
            </a:r>
            <a:endParaRPr lang="en-US" dirty="0"/>
          </a:p>
        </p:txBody>
      </p:sp>
    </p:spTree>
    <p:extLst>
      <p:ext uri="{BB962C8B-B14F-4D97-AF65-F5344CB8AC3E}">
        <p14:creationId xmlns:p14="http://schemas.microsoft.com/office/powerpoint/2010/main" val="277658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3FE9-A987-11B4-4D80-742D7A3BDEB0}"/>
              </a:ext>
            </a:extLst>
          </p:cNvPr>
          <p:cNvSpPr>
            <a:spLocks noGrp="1"/>
          </p:cNvSpPr>
          <p:nvPr>
            <p:ph type="title"/>
          </p:nvPr>
        </p:nvSpPr>
        <p:spPr/>
        <p:txBody>
          <a:bodyPr/>
          <a:lstStyle/>
          <a:p>
            <a:r>
              <a:rPr lang="en-IN" dirty="0"/>
              <a:t>PROPOSED SYSTEM:</a:t>
            </a:r>
            <a:endParaRPr lang="en-US" dirty="0"/>
          </a:p>
        </p:txBody>
      </p:sp>
      <p:sp>
        <p:nvSpPr>
          <p:cNvPr id="3" name="Content Placeholder 2">
            <a:extLst>
              <a:ext uri="{FF2B5EF4-FFF2-40B4-BE49-F238E27FC236}">
                <a16:creationId xmlns:a16="http://schemas.microsoft.com/office/drawing/2014/main" id="{AC27EF6B-70F0-1B82-32FE-21A72FA07837}"/>
              </a:ext>
            </a:extLst>
          </p:cNvPr>
          <p:cNvSpPr>
            <a:spLocks noGrp="1"/>
          </p:cNvSpPr>
          <p:nvPr>
            <p:ph idx="1"/>
          </p:nvPr>
        </p:nvSpPr>
        <p:spPr/>
        <p:txBody>
          <a:bodyPr>
            <a:normAutofit fontScale="77500" lnSpcReduction="20000"/>
          </a:bodyPr>
          <a:lstStyle/>
          <a:p>
            <a:r>
              <a:rPr lang="en-IN" dirty="0"/>
              <a:t>1. Frontend (React)
User Interface:
Home page displaying featured books, categories, and promotions.
Search functionality to find books by title, author, category, or ISBN.
Book details page displaying information such as the book’s description, author, price, and availability.
User authentication (login, registration) for customers and admin.</a:t>
            </a:r>
          </a:p>
          <a:p>
            <a:r>
              <a:rPr lang="en-IN" dirty="0"/>
              <a:t>Admin Interface:
Dashboard for adding, updating, and deleting books.
Managing book inventory (stock levels, prices).
Handling customer orders (view, update status).
User management (customer list, admin users).</a:t>
            </a:r>
            <a:endParaRPr lang="en-US" dirty="0"/>
          </a:p>
        </p:txBody>
      </p:sp>
    </p:spTree>
    <p:extLst>
      <p:ext uri="{BB962C8B-B14F-4D97-AF65-F5344CB8AC3E}">
        <p14:creationId xmlns:p14="http://schemas.microsoft.com/office/powerpoint/2010/main" val="266222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AD60-7BCA-2B69-C1AC-D45F3F98C21A}"/>
              </a:ext>
            </a:extLst>
          </p:cNvPr>
          <p:cNvSpPr>
            <a:spLocks noGrp="1"/>
          </p:cNvSpPr>
          <p:nvPr>
            <p:ph type="title"/>
          </p:nvPr>
        </p:nvSpPr>
        <p:spPr/>
        <p:txBody>
          <a:bodyPr/>
          <a:lstStyle/>
          <a:p>
            <a:r>
              <a:rPr lang="en-IN" dirty="0"/>
              <a:t>WEB APPLICATION:</a:t>
            </a:r>
            <a:endParaRPr lang="en-US" dirty="0"/>
          </a:p>
        </p:txBody>
      </p:sp>
      <p:pic>
        <p:nvPicPr>
          <p:cNvPr id="4" name="Content Placeholder 3">
            <a:extLst>
              <a:ext uri="{FF2B5EF4-FFF2-40B4-BE49-F238E27FC236}">
                <a16:creationId xmlns:a16="http://schemas.microsoft.com/office/drawing/2014/main" id="{688FEDD4-6C4E-C9BB-930D-BC774D683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230" y="1405829"/>
            <a:ext cx="11222181" cy="5219904"/>
          </a:xfrm>
        </p:spPr>
      </p:pic>
    </p:spTree>
    <p:extLst>
      <p:ext uri="{BB962C8B-B14F-4D97-AF65-F5344CB8AC3E}">
        <p14:creationId xmlns:p14="http://schemas.microsoft.com/office/powerpoint/2010/main" val="64338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F844-E17F-8FF8-790F-47E74EB31D22}"/>
              </a:ext>
            </a:extLst>
          </p:cNvPr>
          <p:cNvSpPr>
            <a:spLocks noGrp="1"/>
          </p:cNvSpPr>
          <p:nvPr>
            <p:ph type="title"/>
          </p:nvPr>
        </p:nvSpPr>
        <p:spPr/>
        <p:txBody>
          <a:bodyPr/>
          <a:lstStyle/>
          <a:p>
            <a:r>
              <a:rPr lang="en-IN" dirty="0"/>
              <a:t>FLOWCHART:</a:t>
            </a:r>
            <a:endParaRPr lang="en-US" dirty="0"/>
          </a:p>
        </p:txBody>
      </p:sp>
      <p:pic>
        <p:nvPicPr>
          <p:cNvPr id="4" name="Content Placeholder 3">
            <a:extLst>
              <a:ext uri="{FF2B5EF4-FFF2-40B4-BE49-F238E27FC236}">
                <a16:creationId xmlns:a16="http://schemas.microsoft.com/office/drawing/2014/main" id="{48FDA656-8E69-C55F-C058-99E45299A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19" y="1369155"/>
            <a:ext cx="10708748" cy="5329925"/>
          </a:xfrm>
        </p:spPr>
      </p:pic>
    </p:spTree>
    <p:extLst>
      <p:ext uri="{BB962C8B-B14F-4D97-AF65-F5344CB8AC3E}">
        <p14:creationId xmlns:p14="http://schemas.microsoft.com/office/powerpoint/2010/main" val="283659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CC7F-8465-C244-977A-FF7CA5D973A2}"/>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9297AF7C-2176-6E39-0E7D-65E532B738FB}"/>
              </a:ext>
            </a:extLst>
          </p:cNvPr>
          <p:cNvSpPr>
            <a:spLocks noGrp="1"/>
          </p:cNvSpPr>
          <p:nvPr>
            <p:ph idx="1"/>
          </p:nvPr>
        </p:nvSpPr>
        <p:spPr/>
        <p:txBody>
          <a:bodyPr>
            <a:normAutofit lnSpcReduction="10000"/>
          </a:bodyPr>
          <a:lstStyle/>
          <a:p>
            <a:r>
              <a:rPr lang="en-IN" dirty="0"/>
              <a:t>A bookstore application built using the MERN stack (MongoDB, </a:t>
            </a:r>
            <a:r>
              <a:rPr lang="en-IN" dirty="0" err="1"/>
              <a:t>Express.js</a:t>
            </a:r>
            <a:r>
              <a:rPr lang="en-IN" dirty="0"/>
              <a:t>, React, and </a:t>
            </a:r>
            <a:r>
              <a:rPr lang="en-IN" dirty="0" err="1"/>
              <a:t>Node.js</a:t>
            </a:r>
            <a:r>
              <a:rPr lang="en-IN" dirty="0"/>
              <a:t>) offers a robust, scalable, and efficient platform for managing book inventories, handling customer interactions, and processing orders. MongoDB allows for flexible data storage, enabling efficient management of books, authors, and customer data. </a:t>
            </a:r>
            <a:r>
              <a:rPr lang="en-IN" dirty="0" err="1"/>
              <a:t>Express.js</a:t>
            </a:r>
            <a:r>
              <a:rPr lang="en-IN" dirty="0"/>
              <a:t> and </a:t>
            </a:r>
            <a:r>
              <a:rPr lang="en-IN" dirty="0" err="1"/>
              <a:t>Node.js</a:t>
            </a:r>
            <a:r>
              <a:rPr lang="en-IN" dirty="0"/>
              <a:t> facilitate a smooth backend for handling requests, managing databases, and integrating payment gateways. React provides a dynamic and interactive frontend, ensuring a user-friendly interface for browsing and purchasing books. This full-stack solution ensures high performance, responsiveness, and scalability, making it ideal for a modern online bookstore.</a:t>
            </a:r>
            <a:endParaRPr lang="en-US" dirty="0"/>
          </a:p>
        </p:txBody>
      </p:sp>
    </p:spTree>
    <p:extLst>
      <p:ext uri="{BB962C8B-B14F-4D97-AF65-F5344CB8AC3E}">
        <p14:creationId xmlns:p14="http://schemas.microsoft.com/office/powerpoint/2010/main" val="383434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344B-7E69-3B58-2805-7D0BF3F7BCDD}"/>
              </a:ext>
            </a:extLst>
          </p:cNvPr>
          <p:cNvSpPr>
            <a:spLocks noGrp="1"/>
          </p:cNvSpPr>
          <p:nvPr>
            <p:ph type="title"/>
          </p:nvPr>
        </p:nvSpPr>
        <p:spPr>
          <a:xfrm>
            <a:off x="471462" y="2590002"/>
            <a:ext cx="10515600" cy="1325563"/>
          </a:xfrm>
          <a:ln/>
        </p:spPr>
        <p:style>
          <a:lnRef idx="2">
            <a:schemeClr val="accent3"/>
          </a:lnRef>
          <a:fillRef idx="1">
            <a:schemeClr val="lt1"/>
          </a:fillRef>
          <a:effectRef idx="0">
            <a:schemeClr val="accent3"/>
          </a:effectRef>
          <a:fontRef idx="minor">
            <a:schemeClr val="dk1"/>
          </a:fontRef>
        </p:style>
        <p:txBody>
          <a:bodyPr/>
          <a:lstStyle/>
          <a:p>
            <a:r>
              <a:rPr lang="en-IN" dirty="0"/>
              <a:t>                               </a:t>
            </a:r>
            <a:r>
              <a:rPr lang="en-IN" b="1" u="sng" dirty="0"/>
              <a:t>THANK YOU</a:t>
            </a:r>
            <a:endParaRPr lang="en-US" b="1" u="sng" dirty="0"/>
          </a:p>
        </p:txBody>
      </p:sp>
    </p:spTree>
    <p:extLst>
      <p:ext uri="{BB962C8B-B14F-4D97-AF65-F5344CB8AC3E}">
        <p14:creationId xmlns:p14="http://schemas.microsoft.com/office/powerpoint/2010/main" val="88875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TITLE: BOOK STORE USING MERN STACK</vt:lpstr>
      <vt:lpstr>TEAM MEMBERS:</vt:lpstr>
      <vt:lpstr>ABSTRACT:</vt:lpstr>
      <vt:lpstr>INTRODUCTION:</vt:lpstr>
      <vt:lpstr>PROPOSED SYSTEM:</vt:lpstr>
      <vt:lpstr>WEB APPLICATION:</vt:lpstr>
      <vt:lpstr>FLOWCHART:</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BOOK STORE USING MERN STACK</dc:title>
  <dc:creator>Nivash . M</dc:creator>
  <cp:lastModifiedBy>Nivash . M</cp:lastModifiedBy>
  <cp:revision>1</cp:revision>
  <dcterms:created xsi:type="dcterms:W3CDTF">2024-10-10T14:28:40Z</dcterms:created>
  <dcterms:modified xsi:type="dcterms:W3CDTF">2024-10-10T14:46:53Z</dcterms:modified>
</cp:coreProperties>
</file>