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ha devi B" userId="4fac714c2c24405d" providerId="LiveId" clId="{B981E416-B0A8-42A4-815E-E6C22D208722}"/>
    <pc:docChg chg="custSel modSld">
      <pc:chgData name="denisha devi B" userId="4fac714c2c24405d" providerId="LiveId" clId="{B981E416-B0A8-42A4-815E-E6C22D208722}" dt="2024-07-21T06:57:18.452" v="41" actId="1076"/>
      <pc:docMkLst>
        <pc:docMk/>
      </pc:docMkLst>
      <pc:sldChg chg="addSp modSp mod modClrScheme chgLayout">
        <pc:chgData name="denisha devi B" userId="4fac714c2c24405d" providerId="LiveId" clId="{B981E416-B0A8-42A4-815E-E6C22D208722}" dt="2024-07-21T06:57:18.452" v="41" actId="1076"/>
        <pc:sldMkLst>
          <pc:docMk/>
          <pc:sldMk cId="3030886687" sldId="256"/>
        </pc:sldMkLst>
        <pc:spChg chg="mod">
          <ac:chgData name="denisha devi B" userId="4fac714c2c24405d" providerId="LiveId" clId="{B981E416-B0A8-42A4-815E-E6C22D208722}" dt="2024-07-21T06:57:18.452" v="41" actId="1076"/>
          <ac:spMkLst>
            <pc:docMk/>
            <pc:sldMk cId="3030886687" sldId="256"/>
            <ac:spMk id="7" creationId="{1A7FAB3B-3642-D352-1BBF-CCA1A304D503}"/>
          </ac:spMkLst>
        </pc:spChg>
        <pc:spChg chg="add mod ord">
          <ac:chgData name="denisha devi B" userId="4fac714c2c24405d" providerId="LiveId" clId="{B981E416-B0A8-42A4-815E-E6C22D208722}" dt="2024-07-21T06:57:12.235" v="40" actId="14100"/>
          <ac:spMkLst>
            <pc:docMk/>
            <pc:sldMk cId="3030886687" sldId="256"/>
            <ac:spMk id="8" creationId="{82BF5B3B-B0AC-65B7-7BE9-4BA580D2D4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99C3-3711-E736-F286-704EDE0F1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D5464-14A2-9684-BF97-74CECDA7B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ED6B-F04B-229B-F8F5-FB121582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9241-1DB8-1ED1-C2B4-4E02BB8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B08C-107F-989F-6619-9A98B121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9821-04AC-FCC0-2CCF-FF491DF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A80A-48E0-EFBE-EB40-FEF1F020C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7465-223E-1A58-E4C1-BFCC4993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F118-7859-EAA7-FA87-934A5D9D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A241-D697-770D-3104-59E210E9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5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723C1-D302-66E1-8BF0-0267EEA97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AF260-C1B4-6C70-12E1-618527F1B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626-BEF5-D541-E5B7-7EBC5EF3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6511-7A0D-5C26-2245-8C36B50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87CF-9969-FB47-4F12-C81D484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3D1D-DDC9-B86D-441F-F1471FE8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15CC-3C21-D6A5-FE56-43F96276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3B84-3DF4-94EA-991C-64CFD3BB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6409-A2BA-C61E-0C91-74FA51C9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D796-ED90-2DD4-6AB3-9AFAAE8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D7A6-B203-4D37-13A2-060D7283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DF5E-11C6-8D0D-86EC-8E92D619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6774-AA87-6B90-162E-FA39ECB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35DB-338D-9EF2-569E-949F7010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96E7-24CD-7101-C02B-03728C2D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0FE3-26D3-5E18-324A-27729B26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355B-CABA-512C-FBEE-6EC348998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90B7D-A675-73AE-6842-34B2CBCA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A7775-5324-6F73-B2DC-8C10B04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2AC86-ABC3-D175-5300-046DF8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8D1E-CAD0-54B1-D0BB-F1B2DCA8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5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AC8E-B159-DF8C-6C8F-2492601C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EEA9-61D3-90DB-177C-9D0A4062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7ABC-715B-6D6F-D837-95491016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4F26B-40A9-2D89-E533-23D468F0A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4C21A-3C14-6CB8-252A-E0E5D7586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6D96A-1A93-D52A-26A5-A8270FBB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D3CEA-8323-0C4D-27B2-F76718F2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E35F4-D9D9-D7F8-DCDD-EEEFAABF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0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A39D-07EF-7124-12CC-32476401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B8F2A-E3A0-9438-9B70-BE1247BE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7765-7609-C124-5901-72361D4A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5ED1-F06C-92DD-6E0C-0A1D0D24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1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9B077-AE35-555B-EDDE-864227E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9E9F3-A1E4-1145-6043-79141CFD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9DDD-EDC3-580B-AA71-3DCFBAF7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18EB-974B-419B-478B-B0F6F7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11C2-BD3A-D16E-BB63-9165F69E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215A-2FB7-B6B0-81B1-2AB85F14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AB81-BE2C-DCA2-9197-B490EBB3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B871-E1BA-0925-081F-8D4A3D19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539E-60EF-ED3D-6911-18D34F1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B36D-014A-7614-DECF-AD973068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4CF0A-7028-1385-9564-FF801EFD5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B9FE8-0844-DA37-3CE9-29649F27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C2B7-C142-FDDB-9711-8E26601A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AB06E-E044-CBBA-FE44-DEA0063A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0866-F725-1A91-B8F0-80C7BAD0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32A1C-340D-72DA-278A-E65F983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B6DA-D339-9A55-4DC8-D0809FBE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F55F-C146-486F-512B-6DD44578D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F92C-FE10-46DD-BD07-ECC16A7A0F6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75EB-C7E1-CC54-6D38-D383E483B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128A-259C-6457-C321-466625406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3BE3-333D-4C47-A4D9-947CC20F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Of1qR5T4heYFWDUGtxekh6/NexGen?node-id=0-1&amp;t=laluFavFabK0gZac-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34BA4-595F-5665-6746-56FE6460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9" y="178370"/>
            <a:ext cx="9065341" cy="5435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FAB3B-3642-D352-1BBF-CCA1A304D503}"/>
              </a:ext>
            </a:extLst>
          </p:cNvPr>
          <p:cNvSpPr txBox="1"/>
          <p:nvPr/>
        </p:nvSpPr>
        <p:spPr>
          <a:xfrm>
            <a:off x="2664542" y="6033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https://www.figma.com/design/Of1qR5T4heYFWDUGtxekh6/NexGen?node-id=0-1&amp;t=laluFavFabK0gZac-1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BF5B3B-B0AC-65B7-7BE9-4BA580D2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77" y="5800974"/>
            <a:ext cx="1978742" cy="878656"/>
          </a:xfrm>
        </p:spPr>
        <p:txBody>
          <a:bodyPr>
            <a:normAutofit/>
          </a:bodyPr>
          <a:lstStyle/>
          <a:p>
            <a:r>
              <a:rPr lang="en-US" sz="2000" dirty="0"/>
              <a:t>FRONTEND LINK: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3088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FRONTEND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denisha devi B</dc:creator>
  <cp:lastModifiedBy>denisha devi B</cp:lastModifiedBy>
  <cp:revision>1</cp:revision>
  <dcterms:created xsi:type="dcterms:W3CDTF">2024-07-21T06:52:45Z</dcterms:created>
  <dcterms:modified xsi:type="dcterms:W3CDTF">2024-07-21T06:57:25Z</dcterms:modified>
</cp:coreProperties>
</file>