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ictures\Book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(1).xlsx]Sheet2!PivotTable2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5-4F68-9FAD-4FC3EA602EE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F5-4F68-9FAD-4FC3EA602EE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F5-4F68-9FAD-4FC3EA602EE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F5-4F68-9FAD-4FC3EA602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4909872"/>
        <c:axId val="534902656"/>
      </c:barChart>
      <c:catAx>
        <c:axId val="534909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02656"/>
        <c:crosses val="autoZero"/>
        <c:auto val="1"/>
        <c:lblAlgn val="ctr"/>
        <c:lblOffset val="100"/>
        <c:noMultiLvlLbl val="0"/>
      </c:catAx>
      <c:valAx>
        <c:axId val="53490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0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b="1" dirty="0"/>
              <a:t> </a:t>
            </a:r>
            <a:r>
              <a:rPr lang="en-US" sz="2400" b="1" dirty="0" err="1" smtClean="0"/>
              <a:t>Nivedha</a:t>
            </a:r>
            <a:r>
              <a:rPr lang="en-US" sz="2400" b="1" dirty="0" smtClean="0"/>
              <a:t>.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:</a:t>
            </a:r>
            <a:r>
              <a:rPr lang="en-IN" sz="2400" dirty="0" smtClean="0"/>
              <a:t> 312215847</a:t>
            </a:r>
            <a:endParaRPr lang="en-US" sz="2400" dirty="0"/>
          </a:p>
          <a:p>
            <a:r>
              <a:rPr lang="en-US" sz="2400" dirty="0" smtClean="0"/>
              <a:t>DEPARTMENT    :</a:t>
            </a:r>
            <a:r>
              <a:rPr lang="en-IN" sz="2400" dirty="0" smtClean="0"/>
              <a:t> </a:t>
            </a:r>
            <a:r>
              <a:rPr lang="en-IN" sz="2400" dirty="0"/>
              <a:t>B.COM (Accounting and Finance)</a:t>
            </a:r>
            <a:endParaRPr lang="en-US" sz="2400" dirty="0"/>
          </a:p>
          <a:p>
            <a:r>
              <a:rPr lang="en-US" sz="2400" smtClean="0"/>
              <a:t>COLLEGE</a:t>
            </a:r>
            <a:r>
              <a:rPr lang="en-IN" sz="2400" smtClean="0"/>
              <a:t>: </a:t>
            </a:r>
            <a:r>
              <a:rPr lang="en-IN" sz="2400" dirty="0"/>
              <a:t>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</a:t>
            </a:r>
            <a:r>
              <a:rPr lang="en-IN" sz="2400" dirty="0" smtClean="0"/>
              <a:t>Women</a:t>
            </a:r>
            <a:r>
              <a:rPr lang="en-IN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ED83D-60FE-E7CF-CABA-C33EFD975E10}"/>
              </a:ext>
            </a:extLst>
          </p:cNvPr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FORMULA=IFS(Z8&gt;=5,"VERY HIGH",Z8&gt;=4,"HIGH",Z8&gt;=3,"MED",TRUE,"LOW")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42057"/>
              </p:ext>
            </p:extLst>
          </p:nvPr>
        </p:nvGraphicFramePr>
        <p:xfrm>
          <a:off x="1524000" y="2370569"/>
          <a:ext cx="5638800" cy="344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90AA-2D03-3307-0C9F-EBC89FC0260E}"/>
              </a:ext>
            </a:extLst>
          </p:cNvPr>
          <p:cNvSpPr txBox="1"/>
          <p:nvPr/>
        </p:nvSpPr>
        <p:spPr>
          <a:xfrm>
            <a:off x="464344" y="1720840"/>
            <a:ext cx="8682632" cy="26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Employee ID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Name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Department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Job Title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Salary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r>
              <a:rPr lang="en-IN"/>
              <a:t/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212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21</cp:revision>
  <dcterms:created xsi:type="dcterms:W3CDTF">2024-03-29T15:07:22Z</dcterms:created>
  <dcterms:modified xsi:type="dcterms:W3CDTF">2024-08-31T15:51:11Z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