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ADFE-1870-B4D6-55DC-B474B74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3336-E5A9-2522-204F-44B760C05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F45A-3274-6BDE-75F6-EEF75CED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C46A-1804-6C5F-EB88-64AF2F8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B5C4-199E-5485-2E26-09F305D6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432-A647-9E73-2826-C69DD672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0BF2-4A95-81DD-572C-FE357408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0945-0509-5A53-03B5-0C5C8D8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39C6-86BD-25A4-B9E9-F1123ED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CB30-609E-9631-7D66-16B51BA3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BEE9A-F8E2-3673-B51D-C6B5DACC3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20D7-B15D-B5B4-4563-12ABF306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6C8E-37AB-5562-6B1E-4064333C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FC1D-C9F5-B7CB-BB12-5C72DCFC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9A6B-B9CA-00D7-EE7E-6C636EB7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B51-D08A-F55A-7EFE-0F71C167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F6CB-0B40-DF61-0BDF-C39E840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8EE1-9C36-0B06-BB0A-2E171E17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0354-1AD9-F1DE-853B-B73D98D2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8E3D-FD55-8BF7-0079-78B4D271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8449-960B-29B4-DD7C-60560FAE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5AAE5-46F5-2FB9-3EB0-9B4C1FF9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E789-D4EF-066E-E6A8-6E97D871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AA21-5A8B-7D79-29F6-7D97C3C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AAC7-106F-BFB6-487C-9DF6A02B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8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9F99-A24A-E129-0C16-CCAAB872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3822-DA5D-5933-2CD5-025E61EC9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91D49-2AAB-F086-653D-BC4C8B245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AF86-BFD6-2B5F-7659-7E6B9D07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2BFB-0BDC-47A6-ADE9-7BAB394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37FCE-0CFA-4B29-B62A-682D860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385-F8A9-E0AA-3012-ACDC2767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B468-9918-A791-17FF-0EFBC304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9FA0-4793-BF4D-46E2-C1B6E1DA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99249-E101-77F1-9747-7D57F0972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10E75-15D3-53F4-2FFA-6E5E7010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E2E72-1A91-8A7D-9C3E-02BBFF27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24042-2945-985B-B204-6D589BBD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12A26-AE17-0D8A-2D1A-25BEFD1A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20FF-B2B8-8D66-CCA1-4A688B7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E7E4B-8F5B-10ED-9BA8-C731B6C6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5F6DD-4F25-7B6A-4C0A-8310F735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272AF-1371-C9C8-D56E-53A580C6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9F398-BE69-C83C-3C5D-9062B9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E899A-EA66-8913-BA39-F18E94F0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664F-B5C2-0D20-8F69-4900F31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8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A39-AB41-7362-F555-B1057162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FAE8-1587-5259-C69F-7DC1D980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43FA-94ED-66B4-B8B3-7E79EF8F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FC6EA-6097-0C25-E188-6EDDEAD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739C-878B-5D7B-92B6-1FE1A7F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A4EE-D856-FF92-5E49-5A0734E8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EB6A-5AA9-BE02-DC54-90EE8139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6E24-3277-097D-1D31-32EA2E78B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37686-4112-B0DD-58CD-EBD2671A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11F8-43CA-06E2-F01B-2C30022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05AC-2FC7-4D75-C26C-3FEEB2CC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DA7D-AC20-9472-3AE4-2AEFB5F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CCBC4-AA2B-050B-C562-8BF88A4B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A640-CFB2-E977-653D-1E499D2B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F6A7-C327-75E0-DD96-C9CB61182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F15D1-C2C6-45F9-AA9E-A77872CC940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7252-AEE5-3DA7-47B5-0D5C8DAD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42FC-60BC-3CB4-669F-0AD24951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58357-84FA-482E-AFAB-50C4E78E5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3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1C83-9C95-9107-D3FA-88B858BE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E5C37-8106-53C5-3704-8ADC664D0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6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9DB3D3-045C-A9FA-85FB-D5AD24044DDE}"/>
              </a:ext>
            </a:extLst>
          </p:cNvPr>
          <p:cNvSpPr/>
          <p:nvPr/>
        </p:nvSpPr>
        <p:spPr>
          <a:xfrm>
            <a:off x="233638" y="2546680"/>
            <a:ext cx="2454413" cy="1235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Data Conversion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Input Config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Reference Workbook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B59A456-654B-0C57-B9A0-372EA695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" y="2506654"/>
            <a:ext cx="616227" cy="61622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57580B-4D41-3DC1-3193-AE636947AA66}"/>
              </a:ext>
            </a:extLst>
          </p:cNvPr>
          <p:cNvSpPr/>
          <p:nvPr/>
        </p:nvSpPr>
        <p:spPr>
          <a:xfrm>
            <a:off x="3686754" y="884583"/>
            <a:ext cx="2409246" cy="10336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  Python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  Primary development   language and ecosystem</a:t>
            </a:r>
            <a:r>
              <a:rPr lang="en-IN" sz="1400" b="1" dirty="0">
                <a:solidFill>
                  <a:srgbClr val="C00000"/>
                </a:solidFill>
              </a:rPr>
              <a:t>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44B08E-C86E-6D3B-4BB9-83DF2BF8D64B}"/>
              </a:ext>
            </a:extLst>
          </p:cNvPr>
          <p:cNvSpPr/>
          <p:nvPr/>
        </p:nvSpPr>
        <p:spPr>
          <a:xfrm>
            <a:off x="3664170" y="2464683"/>
            <a:ext cx="2454413" cy="919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300" dirty="0">
              <a:solidFill>
                <a:schemeClr val="tx1"/>
              </a:solidFill>
            </a:endParaRP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Large Scale Data processing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4596A4-29A0-AD9B-A629-3C93046D196E}"/>
              </a:ext>
            </a:extLst>
          </p:cNvPr>
          <p:cNvSpPr/>
          <p:nvPr/>
        </p:nvSpPr>
        <p:spPr>
          <a:xfrm>
            <a:off x="3624359" y="4596070"/>
            <a:ext cx="2494224" cy="18842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Metadata Object &amp; Object attribute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Inbound &amp; Inbound History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Validation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Outbound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837A077-35AE-0D54-5599-0E09A8D68D34}"/>
              </a:ext>
            </a:extLst>
          </p:cNvPr>
          <p:cNvSpPr/>
          <p:nvPr/>
        </p:nvSpPr>
        <p:spPr>
          <a:xfrm>
            <a:off x="6149060" y="715618"/>
            <a:ext cx="394252" cy="293204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E627431-CDBB-7114-2E4D-331967B34A8B}"/>
              </a:ext>
            </a:extLst>
          </p:cNvPr>
          <p:cNvSpPr/>
          <p:nvPr/>
        </p:nvSpPr>
        <p:spPr>
          <a:xfrm>
            <a:off x="3230107" y="715618"/>
            <a:ext cx="394252" cy="293204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 descr="A blue and yellow snake&#10;&#10;AI-generated content may be incorrect.">
            <a:extLst>
              <a:ext uri="{FF2B5EF4-FFF2-40B4-BE49-F238E27FC236}">
                <a16:creationId xmlns:a16="http://schemas.microsoft.com/office/drawing/2014/main" id="{989207A8-A056-D5D2-B31A-C6AB1A89E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0657" y="1024647"/>
            <a:ext cx="350926" cy="301405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D79247-C467-F9EC-BAD3-FA1DCC68B598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2688051" y="2181640"/>
            <a:ext cx="542056" cy="9827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EE24E916-4F5D-CC36-F8F1-EE4F0761B088}"/>
              </a:ext>
            </a:extLst>
          </p:cNvPr>
          <p:cNvSpPr/>
          <p:nvPr/>
        </p:nvSpPr>
        <p:spPr>
          <a:xfrm rot="16200000">
            <a:off x="4696848" y="2726884"/>
            <a:ext cx="343893" cy="24544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BCA861-72E0-24D2-45CA-54D90D1BFCED}"/>
              </a:ext>
            </a:extLst>
          </p:cNvPr>
          <p:cNvCxnSpPr>
            <a:cxnSpLocks/>
            <a:stCxn id="48" idx="1"/>
            <a:endCxn id="24" idx="0"/>
          </p:cNvCxnSpPr>
          <p:nvPr/>
        </p:nvCxnSpPr>
        <p:spPr>
          <a:xfrm>
            <a:off x="4868795" y="4126037"/>
            <a:ext cx="2676" cy="4700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419C06-EF2B-7207-A0BC-1A9FB646C057}"/>
              </a:ext>
            </a:extLst>
          </p:cNvPr>
          <p:cNvSpPr/>
          <p:nvPr/>
        </p:nvSpPr>
        <p:spPr>
          <a:xfrm>
            <a:off x="8138962" y="1758415"/>
            <a:ext cx="2498558" cy="9947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Final Data Conversion File</a:t>
            </a:r>
          </a:p>
        </p:txBody>
      </p:sp>
      <p:pic>
        <p:nvPicPr>
          <p:cNvPr id="104" name="Picture 10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19EE85-A2EF-0099-22AB-DC18C2483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20" y="1736128"/>
            <a:ext cx="598634" cy="598634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FBF10AA-27B7-4C02-0D89-5776D38E7796}"/>
              </a:ext>
            </a:extLst>
          </p:cNvPr>
          <p:cNvCxnSpPr>
            <a:cxnSpLocks/>
          </p:cNvCxnSpPr>
          <p:nvPr/>
        </p:nvCxnSpPr>
        <p:spPr>
          <a:xfrm>
            <a:off x="6539904" y="2181639"/>
            <a:ext cx="158421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8F10137-F152-86E5-728B-1E5A70343DE7}"/>
              </a:ext>
            </a:extLst>
          </p:cNvPr>
          <p:cNvSpPr/>
          <p:nvPr/>
        </p:nvSpPr>
        <p:spPr>
          <a:xfrm>
            <a:off x="7802216" y="4035281"/>
            <a:ext cx="3548271" cy="176733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     Monitoring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File-level status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Process Level Monitoring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Real Time Dashboards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D765E0-BA47-7631-19DE-C4CFE23B8A10}"/>
              </a:ext>
            </a:extLst>
          </p:cNvPr>
          <p:cNvSpPr txBox="1"/>
          <p:nvPr/>
        </p:nvSpPr>
        <p:spPr>
          <a:xfrm>
            <a:off x="2753431" y="1889251"/>
            <a:ext cx="810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endParaRPr lang="en-I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FF7D60-C661-04C7-485E-8C6F93F01C86}"/>
              </a:ext>
            </a:extLst>
          </p:cNvPr>
          <p:cNvSpPr txBox="1"/>
          <p:nvPr/>
        </p:nvSpPr>
        <p:spPr>
          <a:xfrm>
            <a:off x="6342678" y="1882323"/>
            <a:ext cx="16757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 and Load</a:t>
            </a:r>
            <a:endParaRPr lang="en-I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" name="Picture 173" descr="A logo with black and orange letters&#10;&#10;AI-generated content may be incorrect.">
            <a:extLst>
              <a:ext uri="{FF2B5EF4-FFF2-40B4-BE49-F238E27FC236}">
                <a16:creationId xmlns:a16="http://schemas.microsoft.com/office/drawing/2014/main" id="{3C3A14BF-C08C-BA7A-14C0-8A1C2D9D6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01" y="2522759"/>
            <a:ext cx="1082672" cy="458759"/>
          </a:xfrm>
          <a:prstGeom prst="rect">
            <a:avLst/>
          </a:prstGeom>
        </p:spPr>
      </p:pic>
      <p:pic>
        <p:nvPicPr>
          <p:cNvPr id="1028" name="Picture 4" descr="PostgreSQL logo and symbol, meaning, history, PNG">
            <a:extLst>
              <a:ext uri="{FF2B5EF4-FFF2-40B4-BE49-F238E27FC236}">
                <a16:creationId xmlns:a16="http://schemas.microsoft.com/office/drawing/2014/main" id="{595AAC19-4113-8669-83D3-F9B9B312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08" y="4263674"/>
            <a:ext cx="1886058" cy="1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Logo | Information Technology Solutions">
            <a:extLst>
              <a:ext uri="{FF2B5EF4-FFF2-40B4-BE49-F238E27FC236}">
                <a16:creationId xmlns:a16="http://schemas.microsoft.com/office/drawing/2014/main" id="{F6ED237E-EB45-2F4F-DD3D-01552F56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58" y="4126037"/>
            <a:ext cx="716764" cy="69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8" descr="What is Azure Blob Storage and use cases of Azure Blob Storage ...">
            <a:extLst>
              <a:ext uri="{FF2B5EF4-FFF2-40B4-BE49-F238E27FC236}">
                <a16:creationId xmlns:a16="http://schemas.microsoft.com/office/drawing/2014/main" id="{9A6B34B7-E9A1-108E-99DE-152BB772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5" y="1829811"/>
            <a:ext cx="1289991" cy="598634"/>
          </a:xfrm>
          <a:prstGeom prst="rect">
            <a:avLst/>
          </a:prstGeom>
          <a:noFill/>
          <a:effectLst>
            <a:outerShdw blurRad="50800" dist="50800" dir="5400000" sx="109000" sy="109000" algn="ctr" rotWithShape="0">
              <a:srgbClr val="000000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8" descr="What is Azure Blob Storage and use cases of Azure Blob Storage ...">
            <a:extLst>
              <a:ext uri="{FF2B5EF4-FFF2-40B4-BE49-F238E27FC236}">
                <a16:creationId xmlns:a16="http://schemas.microsoft.com/office/drawing/2014/main" id="{6EAAA5BF-6648-5A47-D91C-FDBB2F9D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54" y="1018439"/>
            <a:ext cx="1289991" cy="598634"/>
          </a:xfrm>
          <a:prstGeom prst="rect">
            <a:avLst/>
          </a:prstGeom>
          <a:noFill/>
          <a:effectLst>
            <a:outerShdw blurRad="50800" dist="50800" dir="5400000" sx="109000" sy="109000" algn="ctr" rotWithShape="0">
              <a:srgbClr val="000000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8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Nair(UST,IN)</dc:creator>
  <cp:lastModifiedBy>Pranav Nair(UST,IN)</cp:lastModifiedBy>
  <cp:revision>1</cp:revision>
  <dcterms:created xsi:type="dcterms:W3CDTF">2025-05-26T05:40:55Z</dcterms:created>
  <dcterms:modified xsi:type="dcterms:W3CDTF">2025-05-26T09:00:35Z</dcterms:modified>
</cp:coreProperties>
</file>