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428625" y="3259605"/>
            <a:ext cx="9982200" cy="1615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VIGNESH Y</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 3122207698 (asunm1319)</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b="-3755" l="3186" r="0" t="0"/>
          <a:stretch/>
        </p:blipFill>
        <p:spPr>
          <a:xfrm>
            <a:off x="115529" y="1697908"/>
            <a:ext cx="2388378" cy="3547909"/>
          </a:xfrm>
          <a:prstGeom prst="rect">
            <a:avLst/>
          </a:prstGeom>
          <a:noFill/>
          <a:ln>
            <a:noFill/>
          </a:ln>
        </p:spPr>
      </p:pic>
      <p:sp>
        <p:nvSpPr>
          <p:cNvPr id="189" name="Google Shape;189;p16"/>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0" name="Google Shape;210;p18"/>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b="0" l="0" r="0" t="0"/>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123271"/>
            <a:ext cx="8593228" cy="1209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6229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9"/>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3647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689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10"/>
          <p:cNvSpPr txBox="1"/>
          <p:nvPr/>
        </p:nvSpPr>
        <p:spPr>
          <a:xfrm>
            <a:off x="478602" y="1563867"/>
            <a:ext cx="6812785" cy="1615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lang="en-US" sz="1800">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1"/>
          <p:cNvSpPr txBox="1"/>
          <p:nvPr>
            <p:ph type="title"/>
          </p:nvPr>
        </p:nvSpPr>
        <p:spPr>
          <a:xfrm>
            <a:off x="739775" y="829627"/>
            <a:ext cx="526351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11"/>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11"/>
          <p:cNvSpPr txBox="1"/>
          <p:nvPr/>
        </p:nvSpPr>
        <p:spPr>
          <a:xfrm>
            <a:off x="238125" y="2425601"/>
            <a:ext cx="8420100" cy="1615441"/>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i="0" lang="en-US" sz="240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i="0" lang="en-US" sz="2400">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530942" y="487647"/>
            <a:ext cx="10681335" cy="30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60" name="Google Shape;160;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1" name="Google Shape;161;p13"/>
          <p:cNvSpPr txBox="1"/>
          <p:nvPr/>
        </p:nvSpPr>
        <p:spPr>
          <a:xfrm>
            <a:off x="723900" y="2274838"/>
            <a:ext cx="775054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4"/>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2" name="Google Shape;172;p1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3" name="Google Shape;173;p14"/>
          <p:cNvSpPr txBox="1"/>
          <p:nvPr/>
        </p:nvSpPr>
        <p:spPr>
          <a:xfrm>
            <a:off x="3251480" y="2459603"/>
            <a:ext cx="610207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Employment ID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*First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*Last name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*Gender</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*Employee status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*Employee type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*Performance score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Business units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