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3195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805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0930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1026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0681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461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00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991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2103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475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1144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5333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6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2549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252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9000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97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774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3526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93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3988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25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7431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3562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22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1928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829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368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8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Nivedha 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	:312218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092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748B45B706313B6BD714FB760F8509BF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239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272729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5550096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122686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42109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146102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83640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820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041300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15349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2733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89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2024-09-09T03:01:13Z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