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3.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1"/>
          <p:cNvGrpSpPr/>
          <p:nvPr/>
        </p:nvGrpSpPr>
        <p:grpSpPr>
          <a:xfrm>
            <a:off x="876299" y="990600"/>
            <a:ext cx="1743075" cy="1333500"/>
            <a:chOff x="742950" y="1104900"/>
            <a:chExt cx="1743075" cy="1333500"/>
          </a:xfrm>
        </p:grpSpPr>
        <p:sp>
          <p:nvSpPr>
            <p:cNvPr id="51" name="Google Shape;5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 name="Google Shape;5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53" name="Google Shape;5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 name="Google Shape;5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 name="Google Shape;55;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56" name="Google Shape;5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 name="Google Shape;5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8" name="Google Shape;58;p1"/>
          <p:cNvSpPr txBox="1"/>
          <p:nvPr/>
        </p:nvSpPr>
        <p:spPr>
          <a:xfrm>
            <a:off x="1371600" y="3183395"/>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NIVEDHA.E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 312216178 (asunm1621312216178)</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 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Shri Shankarlal Sundarbai Shasun Jain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