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1A13-A0BA-9E8B-82EF-373C70D06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Kubernetes-101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B123A-504E-9A08-C5BC-4957C0E95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Nivedha l</a:t>
            </a:r>
          </a:p>
        </p:txBody>
      </p:sp>
    </p:spTree>
    <p:extLst>
      <p:ext uri="{BB962C8B-B14F-4D97-AF65-F5344CB8AC3E}">
        <p14:creationId xmlns:p14="http://schemas.microsoft.com/office/powerpoint/2010/main" val="42416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C433-D0A6-B615-F09C-609D74DE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9C6A-0BF1-B330-D031-97982408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  <a:p>
            <a:r>
              <a:rPr lang="en-IN" dirty="0"/>
              <a:t>Why Istio?</a:t>
            </a:r>
          </a:p>
          <a:p>
            <a:r>
              <a:rPr lang="en-IN" dirty="0" err="1"/>
              <a:t>Usecase</a:t>
            </a:r>
            <a:r>
              <a:rPr lang="en-IN" dirty="0"/>
              <a:t> of Istio</a:t>
            </a:r>
          </a:p>
        </p:txBody>
      </p:sp>
    </p:spTree>
    <p:extLst>
      <p:ext uri="{BB962C8B-B14F-4D97-AF65-F5344CB8AC3E}">
        <p14:creationId xmlns:p14="http://schemas.microsoft.com/office/powerpoint/2010/main" val="182199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51D8-67DC-1ADD-1465-F122409E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0E92-0863-E49E-0C2F-BF968462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manage microservices</a:t>
            </a:r>
          </a:p>
          <a:p>
            <a:r>
              <a:rPr lang="en-IN" dirty="0"/>
              <a:t>Deploy and Updating software at scale</a:t>
            </a:r>
          </a:p>
          <a:p>
            <a:r>
              <a:rPr lang="en-IN" dirty="0"/>
              <a:t>Performance improvement</a:t>
            </a:r>
          </a:p>
          <a:p>
            <a:r>
              <a:rPr lang="en-IN" dirty="0"/>
              <a:t>Service restart if any failure occurs by using Liveliness and Readiness probe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55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0220-357C-FF75-2FC1-54BEC549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istio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1325-7207-C1D0-C3A5-A4F9A8EE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Authorization</a:t>
            </a:r>
          </a:p>
          <a:p>
            <a:r>
              <a:rPr lang="en-IN" dirty="0"/>
              <a:t>Manages traffic flow between services</a:t>
            </a:r>
          </a:p>
          <a:p>
            <a:r>
              <a:rPr lang="en-IN" dirty="0"/>
              <a:t>Service registration and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40342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5C1-3868-7675-378E-C0D817D8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Usecase</a:t>
            </a:r>
            <a:r>
              <a:rPr lang="en-IN" dirty="0"/>
              <a:t> of </a:t>
            </a:r>
            <a:r>
              <a:rPr lang="en-IN" dirty="0" err="1"/>
              <a:t>istio</a:t>
            </a:r>
            <a:r>
              <a:rPr lang="en-IN" dirty="0"/>
              <a:t> – canary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7ED0-D41D-B9ED-B41F-90E2FCA1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behind canary deployment is to introduce a new version of a service by first testing it using a small percentage of user traffic, and then if all goes well.</a:t>
            </a:r>
          </a:p>
          <a:p>
            <a:r>
              <a:rPr lang="en-US" dirty="0"/>
              <a:t>It will be moved to prod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3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F53ED-2C29-0B65-2E6F-7BB824E65534}"/>
              </a:ext>
            </a:extLst>
          </p:cNvPr>
          <p:cNvSpPr txBox="1"/>
          <p:nvPr/>
        </p:nvSpPr>
        <p:spPr>
          <a:xfrm>
            <a:off x="1407459" y="2761129"/>
            <a:ext cx="1005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https://github.com/NivedhaL20/Kubernetes-workshop/wiki</a:t>
            </a:r>
          </a:p>
        </p:txBody>
      </p:sp>
    </p:spTree>
    <p:extLst>
      <p:ext uri="{BB962C8B-B14F-4D97-AF65-F5344CB8AC3E}">
        <p14:creationId xmlns:p14="http://schemas.microsoft.com/office/powerpoint/2010/main" val="59911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D8F7-F578-AD2B-EEB0-5CC05860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036" y="887569"/>
            <a:ext cx="6087036" cy="2541431"/>
          </a:xfrm>
        </p:spPr>
        <p:txBody>
          <a:bodyPr>
            <a:norm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8432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111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Kubernetes-101</vt:lpstr>
      <vt:lpstr>agenda</vt:lpstr>
      <vt:lpstr>Why Kubernetes?</vt:lpstr>
      <vt:lpstr>Why istio?</vt:lpstr>
      <vt:lpstr>Usecase of istio – canary testing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Nivedha Lakshmanan</dc:creator>
  <cp:lastModifiedBy>Nivedha Lakshmanan</cp:lastModifiedBy>
  <cp:revision>2</cp:revision>
  <dcterms:created xsi:type="dcterms:W3CDTF">2022-12-23T16:59:22Z</dcterms:created>
  <dcterms:modified xsi:type="dcterms:W3CDTF">2022-12-23T17:23:17Z</dcterms:modified>
</cp:coreProperties>
</file>