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N</a:t>
            </a:r>
            <a:r>
              <a:rPr dirty="0" sz="2400" lang="en-US"/>
              <a:t>I</a:t>
            </a:r>
            <a:r>
              <a:rPr dirty="0" sz="2400" lang="en-US"/>
              <a:t>V</a:t>
            </a:r>
            <a:r>
              <a:rPr dirty="0" sz="2400" lang="en-US"/>
              <a:t>E</a:t>
            </a:r>
            <a:r>
              <a:rPr dirty="0" sz="2400" lang="en-US"/>
              <a:t>D</a:t>
            </a:r>
            <a:r>
              <a:rPr dirty="0" sz="2400" lang="en-US"/>
              <a:t>H</a:t>
            </a:r>
            <a:r>
              <a:rPr dirty="0" sz="2400" lang="en-US"/>
              <a:t>A</a:t>
            </a:r>
            <a:r>
              <a:rPr dirty="0" sz="2400" lang="en-US"/>
              <a:t> </a:t>
            </a:r>
            <a:r>
              <a:rPr dirty="0" sz="24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6</a:t>
            </a:r>
            <a:r>
              <a:rPr dirty="0" sz="2400" lang="en-US"/>
              <a:t>5</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2024-03-27T19:07:22Z</dcterms:created>
  <dcterms:modified xsi:type="dcterms:W3CDTF">2024-09-20T05:16:44Z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be07070905234a0cacdd23b0f073c214</vt:lpwstr>
  </property>
</Properties>
</file>