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80" r:id="rId5"/>
    <p:sldId id="270" r:id="rId6"/>
    <p:sldId id="257" r:id="rId7"/>
    <p:sldId id="259" r:id="rId8"/>
    <p:sldId id="279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A09F5B-41BC-45D9-8064-CCA6576A7C6D}">
          <p14:sldIdLst>
            <p14:sldId id="280"/>
            <p14:sldId id="270"/>
            <p14:sldId id="257"/>
            <p14:sldId id="259"/>
            <p14:sldId id="279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7" autoAdjust="0"/>
  </p:normalViewPr>
  <p:slideViewPr>
    <p:cSldViewPr snapToGrid="0">
      <p:cViewPr varScale="1">
        <p:scale>
          <a:sx n="82" d="100"/>
          <a:sy n="82" d="100"/>
        </p:scale>
        <p:origin x="158" y="58"/>
      </p:cViewPr>
      <p:guideLst/>
    </p:cSldViewPr>
  </p:slideViewPr>
  <p:outlineViewPr>
    <p:cViewPr>
      <p:scale>
        <a:sx n="33" d="100"/>
        <a:sy n="33" d="100"/>
      </p:scale>
      <p:origin x="0" y="-705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937717-EA42-49EC-96E5-9ABB08021E68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2313515-CDAC-4E87-98C3-E02ED43A5B85}">
      <dgm:prSet phldrT="[Text]"/>
      <dgm:spPr/>
      <dgm:t>
        <a:bodyPr/>
        <a:lstStyle/>
        <a:p>
          <a:pPr algn="ctr"/>
          <a:r>
            <a:rPr lang="en-IN" dirty="0"/>
            <a:t>MANUAL PROJECT</a:t>
          </a:r>
        </a:p>
      </dgm:t>
    </dgm:pt>
    <dgm:pt modelId="{256B4B58-183C-4420-A416-EA6166E11062}" type="parTrans" cxnId="{D37209CD-7847-497D-B08C-F5AE7F5D981D}">
      <dgm:prSet/>
      <dgm:spPr/>
      <dgm:t>
        <a:bodyPr/>
        <a:lstStyle/>
        <a:p>
          <a:endParaRPr lang="en-IN"/>
        </a:p>
      </dgm:t>
    </dgm:pt>
    <dgm:pt modelId="{54B59623-C3D9-4C7E-BA6F-A08D9C1278DE}" type="sibTrans" cxnId="{D37209CD-7847-497D-B08C-F5AE7F5D981D}">
      <dgm:prSet/>
      <dgm:spPr/>
      <dgm:t>
        <a:bodyPr/>
        <a:lstStyle/>
        <a:p>
          <a:endParaRPr lang="en-IN"/>
        </a:p>
      </dgm:t>
    </dgm:pt>
    <dgm:pt modelId="{0B9D1D55-CC0A-4CCF-AF9B-80935B4A07AB}">
      <dgm:prSet phldrT="[Text]"/>
      <dgm:spPr/>
      <dgm:t>
        <a:bodyPr/>
        <a:lstStyle/>
        <a:p>
          <a:r>
            <a:rPr lang="en-IN" dirty="0" err="1"/>
            <a:t>LINK:https</a:t>
          </a:r>
          <a:r>
            <a:rPr lang="en-IN" dirty="0"/>
            <a:t>://github.com/</a:t>
          </a:r>
          <a:r>
            <a:rPr lang="en-IN" dirty="0" err="1"/>
            <a:t>NivedhaRajivGandhi</a:t>
          </a:r>
          <a:r>
            <a:rPr lang="en-IN" dirty="0"/>
            <a:t>/</a:t>
          </a:r>
          <a:r>
            <a:rPr lang="en-IN" dirty="0" err="1"/>
            <a:t>Edubridge_ManualProject</a:t>
          </a:r>
          <a:r>
            <a:rPr lang="en-IN" dirty="0"/>
            <a:t> </a:t>
          </a:r>
        </a:p>
      </dgm:t>
    </dgm:pt>
    <dgm:pt modelId="{26B50819-BEAA-49B9-B36B-1446FC5F5640}" type="parTrans" cxnId="{1C8632C2-3D35-48CE-ABBF-DE6F96AC6D65}">
      <dgm:prSet/>
      <dgm:spPr/>
      <dgm:t>
        <a:bodyPr/>
        <a:lstStyle/>
        <a:p>
          <a:endParaRPr lang="en-IN"/>
        </a:p>
      </dgm:t>
    </dgm:pt>
    <dgm:pt modelId="{A6211166-039B-4D4D-A485-9C8710CFE916}" type="sibTrans" cxnId="{1C8632C2-3D35-48CE-ABBF-DE6F96AC6D65}">
      <dgm:prSet/>
      <dgm:spPr/>
      <dgm:t>
        <a:bodyPr/>
        <a:lstStyle/>
        <a:p>
          <a:endParaRPr lang="en-IN"/>
        </a:p>
      </dgm:t>
    </dgm:pt>
    <dgm:pt modelId="{A363ADD1-366B-4956-BAA7-CCA17903E5C1}">
      <dgm:prSet phldrT="[Text]"/>
      <dgm:spPr/>
      <dgm:t>
        <a:bodyPr/>
        <a:lstStyle/>
        <a:p>
          <a:r>
            <a:rPr lang="en-IN"/>
            <a:t>Project </a:t>
          </a:r>
          <a:r>
            <a:rPr lang="en-IN" dirty="0"/>
            <a:t>Name : Blood bank Today</a:t>
          </a:r>
        </a:p>
      </dgm:t>
    </dgm:pt>
    <dgm:pt modelId="{7B0AF714-BE15-4D4E-BB4A-38DC4FA1F03D}" type="parTrans" cxnId="{E0A692FD-5B97-4BD3-873E-D7955F195196}">
      <dgm:prSet/>
      <dgm:spPr/>
      <dgm:t>
        <a:bodyPr/>
        <a:lstStyle/>
        <a:p>
          <a:endParaRPr lang="en-IN"/>
        </a:p>
      </dgm:t>
    </dgm:pt>
    <dgm:pt modelId="{A5148832-0A58-47AE-A953-7F5B06C3E668}" type="sibTrans" cxnId="{E0A692FD-5B97-4BD3-873E-D7955F195196}">
      <dgm:prSet/>
      <dgm:spPr/>
      <dgm:t>
        <a:bodyPr/>
        <a:lstStyle/>
        <a:p>
          <a:endParaRPr lang="en-IN"/>
        </a:p>
      </dgm:t>
    </dgm:pt>
    <dgm:pt modelId="{B80C797A-67C4-4E5C-93FE-DE32FFBE3784}" type="pres">
      <dgm:prSet presAssocID="{E7937717-EA42-49EC-96E5-9ABB08021E68}" presName="linear" presStyleCnt="0">
        <dgm:presLayoutVars>
          <dgm:animLvl val="lvl"/>
          <dgm:resizeHandles val="exact"/>
        </dgm:presLayoutVars>
      </dgm:prSet>
      <dgm:spPr/>
    </dgm:pt>
    <dgm:pt modelId="{D9FA0710-9F1C-4388-AFD7-E27F1166C1E2}" type="pres">
      <dgm:prSet presAssocID="{12313515-CDAC-4E87-98C3-E02ED43A5B85}" presName="parentText" presStyleLbl="node1" presStyleIdx="0" presStyleCnt="3" custLinFactNeighborY="-4164">
        <dgm:presLayoutVars>
          <dgm:chMax val="0"/>
          <dgm:bulletEnabled val="1"/>
        </dgm:presLayoutVars>
      </dgm:prSet>
      <dgm:spPr/>
    </dgm:pt>
    <dgm:pt modelId="{3CF5C958-AE5A-4E97-92FA-2A4511B84FAB}" type="pres">
      <dgm:prSet presAssocID="{54B59623-C3D9-4C7E-BA6F-A08D9C1278DE}" presName="spacer" presStyleCnt="0"/>
      <dgm:spPr/>
    </dgm:pt>
    <dgm:pt modelId="{D88148A6-B35B-485D-A09B-ADF1822F22CB}" type="pres">
      <dgm:prSet presAssocID="{A363ADD1-366B-4956-BAA7-CCA17903E5C1}" presName="parentText" presStyleLbl="node1" presStyleIdx="1" presStyleCnt="3" custLinFactNeighborX="-203">
        <dgm:presLayoutVars>
          <dgm:chMax val="0"/>
          <dgm:bulletEnabled val="1"/>
        </dgm:presLayoutVars>
      </dgm:prSet>
      <dgm:spPr/>
    </dgm:pt>
    <dgm:pt modelId="{ED9EE294-C1B0-4811-8DD3-610F63206C42}" type="pres">
      <dgm:prSet presAssocID="{A5148832-0A58-47AE-A953-7F5B06C3E668}" presName="spacer" presStyleCnt="0"/>
      <dgm:spPr/>
    </dgm:pt>
    <dgm:pt modelId="{859C9350-907A-4C8F-8067-CC962694BDA7}" type="pres">
      <dgm:prSet presAssocID="{0B9D1D55-CC0A-4CCF-AF9B-80935B4A07AB}" presName="parentText" presStyleLbl="node1" presStyleIdx="2" presStyleCnt="3" custLinFactNeighborY="58770">
        <dgm:presLayoutVars>
          <dgm:chMax val="0"/>
          <dgm:bulletEnabled val="1"/>
        </dgm:presLayoutVars>
      </dgm:prSet>
      <dgm:spPr/>
    </dgm:pt>
  </dgm:ptLst>
  <dgm:cxnLst>
    <dgm:cxn modelId="{EFC54018-7CDB-4EDA-9148-06D0E95B15EA}" type="presOf" srcId="{12313515-CDAC-4E87-98C3-E02ED43A5B85}" destId="{D9FA0710-9F1C-4388-AFD7-E27F1166C1E2}" srcOrd="0" destOrd="0" presId="urn:microsoft.com/office/officeart/2005/8/layout/vList2"/>
    <dgm:cxn modelId="{B8E7962D-67D6-42C9-8697-03C08D9806AF}" type="presOf" srcId="{0B9D1D55-CC0A-4CCF-AF9B-80935B4A07AB}" destId="{859C9350-907A-4C8F-8067-CC962694BDA7}" srcOrd="0" destOrd="0" presId="urn:microsoft.com/office/officeart/2005/8/layout/vList2"/>
    <dgm:cxn modelId="{C948D469-4820-41E7-A2FD-974FBAE4066E}" type="presOf" srcId="{A363ADD1-366B-4956-BAA7-CCA17903E5C1}" destId="{D88148A6-B35B-485D-A09B-ADF1822F22CB}" srcOrd="0" destOrd="0" presId="urn:microsoft.com/office/officeart/2005/8/layout/vList2"/>
    <dgm:cxn modelId="{D681A092-5076-49E3-9A10-0FCAB7EF9D84}" type="presOf" srcId="{E7937717-EA42-49EC-96E5-9ABB08021E68}" destId="{B80C797A-67C4-4E5C-93FE-DE32FFBE3784}" srcOrd="0" destOrd="0" presId="urn:microsoft.com/office/officeart/2005/8/layout/vList2"/>
    <dgm:cxn modelId="{1C8632C2-3D35-48CE-ABBF-DE6F96AC6D65}" srcId="{E7937717-EA42-49EC-96E5-9ABB08021E68}" destId="{0B9D1D55-CC0A-4CCF-AF9B-80935B4A07AB}" srcOrd="2" destOrd="0" parTransId="{26B50819-BEAA-49B9-B36B-1446FC5F5640}" sibTransId="{A6211166-039B-4D4D-A485-9C8710CFE916}"/>
    <dgm:cxn modelId="{D37209CD-7847-497D-B08C-F5AE7F5D981D}" srcId="{E7937717-EA42-49EC-96E5-9ABB08021E68}" destId="{12313515-CDAC-4E87-98C3-E02ED43A5B85}" srcOrd="0" destOrd="0" parTransId="{256B4B58-183C-4420-A416-EA6166E11062}" sibTransId="{54B59623-C3D9-4C7E-BA6F-A08D9C1278DE}"/>
    <dgm:cxn modelId="{E0A692FD-5B97-4BD3-873E-D7955F195196}" srcId="{E7937717-EA42-49EC-96E5-9ABB08021E68}" destId="{A363ADD1-366B-4956-BAA7-CCA17903E5C1}" srcOrd="1" destOrd="0" parTransId="{7B0AF714-BE15-4D4E-BB4A-38DC4FA1F03D}" sibTransId="{A5148832-0A58-47AE-A953-7F5B06C3E668}"/>
    <dgm:cxn modelId="{835D11DD-7546-42EF-BABE-1685255F5949}" type="presParOf" srcId="{B80C797A-67C4-4E5C-93FE-DE32FFBE3784}" destId="{D9FA0710-9F1C-4388-AFD7-E27F1166C1E2}" srcOrd="0" destOrd="0" presId="urn:microsoft.com/office/officeart/2005/8/layout/vList2"/>
    <dgm:cxn modelId="{DE71DC84-D042-4B70-8CBD-A8581A7DB460}" type="presParOf" srcId="{B80C797A-67C4-4E5C-93FE-DE32FFBE3784}" destId="{3CF5C958-AE5A-4E97-92FA-2A4511B84FAB}" srcOrd="1" destOrd="0" presId="urn:microsoft.com/office/officeart/2005/8/layout/vList2"/>
    <dgm:cxn modelId="{BC49CA15-5C5B-409D-96DF-9994383DA88F}" type="presParOf" srcId="{B80C797A-67C4-4E5C-93FE-DE32FFBE3784}" destId="{D88148A6-B35B-485D-A09B-ADF1822F22CB}" srcOrd="2" destOrd="0" presId="urn:microsoft.com/office/officeart/2005/8/layout/vList2"/>
    <dgm:cxn modelId="{F7F5E592-C67E-4515-A2D3-5BC23FC86286}" type="presParOf" srcId="{B80C797A-67C4-4E5C-93FE-DE32FFBE3784}" destId="{ED9EE294-C1B0-4811-8DD3-610F63206C42}" srcOrd="3" destOrd="0" presId="urn:microsoft.com/office/officeart/2005/8/layout/vList2"/>
    <dgm:cxn modelId="{619AF235-612C-466E-A96D-9420E851D1B9}" type="presParOf" srcId="{B80C797A-67C4-4E5C-93FE-DE32FFBE3784}" destId="{859C9350-907A-4C8F-8067-CC962694BDA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937717-EA42-49EC-96E5-9ABB08021E68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2313515-CDAC-4E87-98C3-E02ED43A5B85}">
      <dgm:prSet phldrT="[Text]"/>
      <dgm:spPr/>
      <dgm:t>
        <a:bodyPr/>
        <a:lstStyle/>
        <a:p>
          <a:r>
            <a:rPr lang="en-IN" dirty="0"/>
            <a:t>AUTOMATIONPROJECT</a:t>
          </a:r>
        </a:p>
      </dgm:t>
    </dgm:pt>
    <dgm:pt modelId="{256B4B58-183C-4420-A416-EA6166E11062}" type="parTrans" cxnId="{D37209CD-7847-497D-B08C-F5AE7F5D981D}">
      <dgm:prSet/>
      <dgm:spPr/>
      <dgm:t>
        <a:bodyPr/>
        <a:lstStyle/>
        <a:p>
          <a:endParaRPr lang="en-IN"/>
        </a:p>
      </dgm:t>
    </dgm:pt>
    <dgm:pt modelId="{54B59623-C3D9-4C7E-BA6F-A08D9C1278DE}" type="sibTrans" cxnId="{D37209CD-7847-497D-B08C-F5AE7F5D981D}">
      <dgm:prSet/>
      <dgm:spPr/>
      <dgm:t>
        <a:bodyPr/>
        <a:lstStyle/>
        <a:p>
          <a:endParaRPr lang="en-IN"/>
        </a:p>
      </dgm:t>
    </dgm:pt>
    <dgm:pt modelId="{0B9D1D55-CC0A-4CCF-AF9B-80935B4A07AB}">
      <dgm:prSet phldrT="[Text]"/>
      <dgm:spPr/>
      <dgm:t>
        <a:bodyPr/>
        <a:lstStyle/>
        <a:p>
          <a:r>
            <a:rPr lang="en-IN" dirty="0"/>
            <a:t>LINK: https://github.com/NivedhaRajivGandhi/Edubridge_AutomationProject </a:t>
          </a:r>
        </a:p>
      </dgm:t>
    </dgm:pt>
    <dgm:pt modelId="{26B50819-BEAA-49B9-B36B-1446FC5F5640}" type="parTrans" cxnId="{1C8632C2-3D35-48CE-ABBF-DE6F96AC6D65}">
      <dgm:prSet/>
      <dgm:spPr/>
      <dgm:t>
        <a:bodyPr/>
        <a:lstStyle/>
        <a:p>
          <a:endParaRPr lang="en-IN"/>
        </a:p>
      </dgm:t>
    </dgm:pt>
    <dgm:pt modelId="{A6211166-039B-4D4D-A485-9C8710CFE916}" type="sibTrans" cxnId="{1C8632C2-3D35-48CE-ABBF-DE6F96AC6D65}">
      <dgm:prSet/>
      <dgm:spPr/>
      <dgm:t>
        <a:bodyPr/>
        <a:lstStyle/>
        <a:p>
          <a:endParaRPr lang="en-IN"/>
        </a:p>
      </dgm:t>
    </dgm:pt>
    <dgm:pt modelId="{38E3B0BF-F5FF-4072-8158-F5FEC2FA5429}">
      <dgm:prSet phldrT="[Text]"/>
      <dgm:spPr/>
      <dgm:t>
        <a:bodyPr/>
        <a:lstStyle/>
        <a:p>
          <a:r>
            <a:rPr lang="en-IN" dirty="0"/>
            <a:t>PROJECT NAME : Insurance Broker System</a:t>
          </a:r>
        </a:p>
      </dgm:t>
    </dgm:pt>
    <dgm:pt modelId="{EC6EF369-A7CE-4A3E-9342-7884176D13EA}" type="parTrans" cxnId="{05E3D289-52A1-4559-8750-926753A43DB5}">
      <dgm:prSet/>
      <dgm:spPr/>
      <dgm:t>
        <a:bodyPr/>
        <a:lstStyle/>
        <a:p>
          <a:endParaRPr lang="en-IN"/>
        </a:p>
      </dgm:t>
    </dgm:pt>
    <dgm:pt modelId="{7560BB26-D8A2-40D4-B401-96AAF29BB59D}" type="sibTrans" cxnId="{05E3D289-52A1-4559-8750-926753A43DB5}">
      <dgm:prSet/>
      <dgm:spPr/>
      <dgm:t>
        <a:bodyPr/>
        <a:lstStyle/>
        <a:p>
          <a:endParaRPr lang="en-IN"/>
        </a:p>
      </dgm:t>
    </dgm:pt>
    <dgm:pt modelId="{B80C797A-67C4-4E5C-93FE-DE32FFBE3784}" type="pres">
      <dgm:prSet presAssocID="{E7937717-EA42-49EC-96E5-9ABB08021E68}" presName="linear" presStyleCnt="0">
        <dgm:presLayoutVars>
          <dgm:animLvl val="lvl"/>
          <dgm:resizeHandles val="exact"/>
        </dgm:presLayoutVars>
      </dgm:prSet>
      <dgm:spPr/>
    </dgm:pt>
    <dgm:pt modelId="{D9FA0710-9F1C-4388-AFD7-E27F1166C1E2}" type="pres">
      <dgm:prSet presAssocID="{12313515-CDAC-4E87-98C3-E02ED43A5B85}" presName="parentText" presStyleLbl="node1" presStyleIdx="0" presStyleCnt="3" custLinFactY="-16571" custLinFactNeighborY="-100000">
        <dgm:presLayoutVars>
          <dgm:chMax val="0"/>
          <dgm:bulletEnabled val="1"/>
        </dgm:presLayoutVars>
      </dgm:prSet>
      <dgm:spPr/>
    </dgm:pt>
    <dgm:pt modelId="{C77B5B9C-A597-4CE3-A017-1CB157632FE2}" type="pres">
      <dgm:prSet presAssocID="{54B59623-C3D9-4C7E-BA6F-A08D9C1278DE}" presName="spacer" presStyleCnt="0"/>
      <dgm:spPr/>
    </dgm:pt>
    <dgm:pt modelId="{D6817E0D-430C-4930-B247-EEB88487C6DF}" type="pres">
      <dgm:prSet presAssocID="{38E3B0BF-F5FF-4072-8158-F5FEC2FA5429}" presName="parentText" presStyleLbl="node1" presStyleIdx="1" presStyleCnt="3" custLinFactNeighborX="197" custLinFactNeighborY="-57728">
        <dgm:presLayoutVars>
          <dgm:chMax val="0"/>
          <dgm:bulletEnabled val="1"/>
        </dgm:presLayoutVars>
      </dgm:prSet>
      <dgm:spPr/>
    </dgm:pt>
    <dgm:pt modelId="{03016B3E-75B5-4523-87CD-2BD5CFD33FBD}" type="pres">
      <dgm:prSet presAssocID="{7560BB26-D8A2-40D4-B401-96AAF29BB59D}" presName="spacer" presStyleCnt="0"/>
      <dgm:spPr/>
    </dgm:pt>
    <dgm:pt modelId="{859C9350-907A-4C8F-8067-CC962694BDA7}" type="pres">
      <dgm:prSet presAssocID="{0B9D1D55-CC0A-4CCF-AF9B-80935B4A07AB}" presName="parentText" presStyleLbl="node1" presStyleIdx="2" presStyleCnt="3" custScaleY="110000" custLinFactNeighborX="197" custLinFactNeighborY="57728">
        <dgm:presLayoutVars>
          <dgm:chMax val="0"/>
          <dgm:bulletEnabled val="1"/>
        </dgm:presLayoutVars>
      </dgm:prSet>
      <dgm:spPr/>
    </dgm:pt>
  </dgm:ptLst>
  <dgm:cxnLst>
    <dgm:cxn modelId="{EFC54018-7CDB-4EDA-9148-06D0E95B15EA}" type="presOf" srcId="{12313515-CDAC-4E87-98C3-E02ED43A5B85}" destId="{D9FA0710-9F1C-4388-AFD7-E27F1166C1E2}" srcOrd="0" destOrd="0" presId="urn:microsoft.com/office/officeart/2005/8/layout/vList2"/>
    <dgm:cxn modelId="{B8E7962D-67D6-42C9-8697-03C08D9806AF}" type="presOf" srcId="{0B9D1D55-CC0A-4CCF-AF9B-80935B4A07AB}" destId="{859C9350-907A-4C8F-8067-CC962694BDA7}" srcOrd="0" destOrd="0" presId="urn:microsoft.com/office/officeart/2005/8/layout/vList2"/>
    <dgm:cxn modelId="{05E3D289-52A1-4559-8750-926753A43DB5}" srcId="{E7937717-EA42-49EC-96E5-9ABB08021E68}" destId="{38E3B0BF-F5FF-4072-8158-F5FEC2FA5429}" srcOrd="1" destOrd="0" parTransId="{EC6EF369-A7CE-4A3E-9342-7884176D13EA}" sibTransId="{7560BB26-D8A2-40D4-B401-96AAF29BB59D}"/>
    <dgm:cxn modelId="{D681A092-5076-49E3-9A10-0FCAB7EF9D84}" type="presOf" srcId="{E7937717-EA42-49EC-96E5-9ABB08021E68}" destId="{B80C797A-67C4-4E5C-93FE-DE32FFBE3784}" srcOrd="0" destOrd="0" presId="urn:microsoft.com/office/officeart/2005/8/layout/vList2"/>
    <dgm:cxn modelId="{1C8632C2-3D35-48CE-ABBF-DE6F96AC6D65}" srcId="{E7937717-EA42-49EC-96E5-9ABB08021E68}" destId="{0B9D1D55-CC0A-4CCF-AF9B-80935B4A07AB}" srcOrd="2" destOrd="0" parTransId="{26B50819-BEAA-49B9-B36B-1446FC5F5640}" sibTransId="{A6211166-039B-4D4D-A485-9C8710CFE916}"/>
    <dgm:cxn modelId="{D37209CD-7847-497D-B08C-F5AE7F5D981D}" srcId="{E7937717-EA42-49EC-96E5-9ABB08021E68}" destId="{12313515-CDAC-4E87-98C3-E02ED43A5B85}" srcOrd="0" destOrd="0" parTransId="{256B4B58-183C-4420-A416-EA6166E11062}" sibTransId="{54B59623-C3D9-4C7E-BA6F-A08D9C1278DE}"/>
    <dgm:cxn modelId="{33661DCF-5094-4219-963A-375428C6DA14}" type="presOf" srcId="{38E3B0BF-F5FF-4072-8158-F5FEC2FA5429}" destId="{D6817E0D-430C-4930-B247-EEB88487C6DF}" srcOrd="0" destOrd="0" presId="urn:microsoft.com/office/officeart/2005/8/layout/vList2"/>
    <dgm:cxn modelId="{835D11DD-7546-42EF-BABE-1685255F5949}" type="presParOf" srcId="{B80C797A-67C4-4E5C-93FE-DE32FFBE3784}" destId="{D9FA0710-9F1C-4388-AFD7-E27F1166C1E2}" srcOrd="0" destOrd="0" presId="urn:microsoft.com/office/officeart/2005/8/layout/vList2"/>
    <dgm:cxn modelId="{6E957036-5C58-484B-9BA6-7DA785FDF366}" type="presParOf" srcId="{B80C797A-67C4-4E5C-93FE-DE32FFBE3784}" destId="{C77B5B9C-A597-4CE3-A017-1CB157632FE2}" srcOrd="1" destOrd="0" presId="urn:microsoft.com/office/officeart/2005/8/layout/vList2"/>
    <dgm:cxn modelId="{DF97155A-BD63-41A5-98AD-C6313EB92107}" type="presParOf" srcId="{B80C797A-67C4-4E5C-93FE-DE32FFBE3784}" destId="{D6817E0D-430C-4930-B247-EEB88487C6DF}" srcOrd="2" destOrd="0" presId="urn:microsoft.com/office/officeart/2005/8/layout/vList2"/>
    <dgm:cxn modelId="{0BA680AD-3F38-4002-87B4-80CFAFF94EB2}" type="presParOf" srcId="{B80C797A-67C4-4E5C-93FE-DE32FFBE3784}" destId="{03016B3E-75B5-4523-87CD-2BD5CFD33FBD}" srcOrd="3" destOrd="0" presId="urn:microsoft.com/office/officeart/2005/8/layout/vList2"/>
    <dgm:cxn modelId="{619AF235-612C-466E-A96D-9420E851D1B9}" type="presParOf" srcId="{B80C797A-67C4-4E5C-93FE-DE32FFBE3784}" destId="{859C9350-907A-4C8F-8067-CC962694BDA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A13897-36B0-4463-8132-BC16580EF32A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D2A6F79-E955-4BD2-BF95-60E5D97705E7}">
      <dgm:prSet phldrT="[Text]"/>
      <dgm:spPr/>
      <dgm:t>
        <a:bodyPr/>
        <a:lstStyle/>
        <a:p>
          <a:r>
            <a:rPr lang="en-IN" dirty="0"/>
            <a:t>Unit Testing</a:t>
          </a:r>
        </a:p>
      </dgm:t>
    </dgm:pt>
    <dgm:pt modelId="{B4BA4EFC-8042-429B-9931-BD64580EB616}" type="parTrans" cxnId="{E6241A9F-903B-476C-8610-53724A15D5B8}">
      <dgm:prSet/>
      <dgm:spPr/>
      <dgm:t>
        <a:bodyPr/>
        <a:lstStyle/>
        <a:p>
          <a:endParaRPr lang="en-IN"/>
        </a:p>
      </dgm:t>
    </dgm:pt>
    <dgm:pt modelId="{3DAA77C0-2F82-4A78-BB17-05F93C9149B2}" type="sibTrans" cxnId="{E6241A9F-903B-476C-8610-53724A15D5B8}">
      <dgm:prSet/>
      <dgm:spPr/>
      <dgm:t>
        <a:bodyPr/>
        <a:lstStyle/>
        <a:p>
          <a:endParaRPr lang="en-IN"/>
        </a:p>
      </dgm:t>
    </dgm:pt>
    <dgm:pt modelId="{2109530D-8FAD-4CE7-B0C5-67EB013E3EAA}">
      <dgm:prSet phldrT="[Text]"/>
      <dgm:spPr/>
      <dgm:t>
        <a:bodyPr/>
        <a:lstStyle/>
        <a:p>
          <a:r>
            <a:rPr lang="en-IN" dirty="0"/>
            <a:t>Integration Testing</a:t>
          </a:r>
        </a:p>
      </dgm:t>
    </dgm:pt>
    <dgm:pt modelId="{A115D3C2-92F5-4477-B98C-A5D052EF9549}" type="parTrans" cxnId="{5F9B396E-5252-444E-B0C0-2424670116BC}">
      <dgm:prSet/>
      <dgm:spPr/>
      <dgm:t>
        <a:bodyPr/>
        <a:lstStyle/>
        <a:p>
          <a:endParaRPr lang="en-IN"/>
        </a:p>
      </dgm:t>
    </dgm:pt>
    <dgm:pt modelId="{205F6760-D684-4204-9F87-2C3333C452E7}" type="sibTrans" cxnId="{5F9B396E-5252-444E-B0C0-2424670116BC}">
      <dgm:prSet/>
      <dgm:spPr/>
      <dgm:t>
        <a:bodyPr/>
        <a:lstStyle/>
        <a:p>
          <a:endParaRPr lang="en-IN"/>
        </a:p>
      </dgm:t>
    </dgm:pt>
    <dgm:pt modelId="{124A80F9-55A3-43D3-8CC3-CFED21E8A42B}">
      <dgm:prSet phldrT="[Text]"/>
      <dgm:spPr/>
      <dgm:t>
        <a:bodyPr/>
        <a:lstStyle/>
        <a:p>
          <a:r>
            <a:rPr lang="en-IN" dirty="0"/>
            <a:t>Performance Testing</a:t>
          </a:r>
        </a:p>
      </dgm:t>
    </dgm:pt>
    <dgm:pt modelId="{80505CE2-56DD-4D36-A99E-756E139B70B4}" type="parTrans" cxnId="{27ED6BA8-F583-455E-8D42-FD9749A8A255}">
      <dgm:prSet/>
      <dgm:spPr/>
      <dgm:t>
        <a:bodyPr/>
        <a:lstStyle/>
        <a:p>
          <a:endParaRPr lang="en-IN"/>
        </a:p>
      </dgm:t>
    </dgm:pt>
    <dgm:pt modelId="{AB78815C-C335-4F54-A93B-B7812342A89D}" type="sibTrans" cxnId="{27ED6BA8-F583-455E-8D42-FD9749A8A255}">
      <dgm:prSet/>
      <dgm:spPr/>
      <dgm:t>
        <a:bodyPr/>
        <a:lstStyle/>
        <a:p>
          <a:endParaRPr lang="en-IN"/>
        </a:p>
      </dgm:t>
    </dgm:pt>
    <dgm:pt modelId="{9B003400-C216-49CC-91A7-A278A315D867}">
      <dgm:prSet phldrT="[Text]"/>
      <dgm:spPr/>
      <dgm:t>
        <a:bodyPr/>
        <a:lstStyle/>
        <a:p>
          <a:r>
            <a:rPr lang="en-IN" dirty="0"/>
            <a:t>Cross Browser Testing</a:t>
          </a:r>
        </a:p>
      </dgm:t>
    </dgm:pt>
    <dgm:pt modelId="{FE4E3238-1802-461C-AC19-AC50EF62E550}" type="parTrans" cxnId="{295336CA-E7E3-402C-B60E-F59BE249EB3F}">
      <dgm:prSet/>
      <dgm:spPr/>
      <dgm:t>
        <a:bodyPr/>
        <a:lstStyle/>
        <a:p>
          <a:endParaRPr lang="en-IN"/>
        </a:p>
      </dgm:t>
    </dgm:pt>
    <dgm:pt modelId="{AE9508DD-1CEA-4739-95FC-1F51D69D27DC}" type="sibTrans" cxnId="{295336CA-E7E3-402C-B60E-F59BE249EB3F}">
      <dgm:prSet/>
      <dgm:spPr/>
      <dgm:t>
        <a:bodyPr/>
        <a:lstStyle/>
        <a:p>
          <a:endParaRPr lang="en-IN"/>
        </a:p>
      </dgm:t>
    </dgm:pt>
    <dgm:pt modelId="{E06D9927-9A5F-4ED2-B2D4-70FE5CE5E976}">
      <dgm:prSet phldrT="[Text]"/>
      <dgm:spPr/>
      <dgm:t>
        <a:bodyPr/>
        <a:lstStyle/>
        <a:p>
          <a:r>
            <a:rPr lang="en-IN" dirty="0"/>
            <a:t>System Testing</a:t>
          </a:r>
        </a:p>
      </dgm:t>
    </dgm:pt>
    <dgm:pt modelId="{82216B05-561F-4EAA-A1AF-BB0C80162835}" type="parTrans" cxnId="{A4CD8AF3-9908-48F1-8DA0-C6F06C5A9DD7}">
      <dgm:prSet/>
      <dgm:spPr/>
      <dgm:t>
        <a:bodyPr/>
        <a:lstStyle/>
        <a:p>
          <a:endParaRPr lang="en-IN"/>
        </a:p>
      </dgm:t>
    </dgm:pt>
    <dgm:pt modelId="{1A05E369-0745-422B-9553-391D50DA8BE6}" type="sibTrans" cxnId="{A4CD8AF3-9908-48F1-8DA0-C6F06C5A9DD7}">
      <dgm:prSet/>
      <dgm:spPr/>
      <dgm:t>
        <a:bodyPr/>
        <a:lstStyle/>
        <a:p>
          <a:endParaRPr lang="en-IN"/>
        </a:p>
      </dgm:t>
    </dgm:pt>
    <dgm:pt modelId="{371CC6E3-CFC9-434D-B420-5803EED47379}">
      <dgm:prSet phldrT="[Text]"/>
      <dgm:spPr/>
      <dgm:t>
        <a:bodyPr/>
        <a:lstStyle/>
        <a:p>
          <a:r>
            <a:rPr lang="en-IN" dirty="0"/>
            <a:t>Smoke Testing</a:t>
          </a:r>
        </a:p>
      </dgm:t>
    </dgm:pt>
    <dgm:pt modelId="{F7EFF17C-A30D-43AA-9590-6DFCDF8F3FF0}" type="parTrans" cxnId="{3491751D-E365-4130-8599-F54656AEBD9D}">
      <dgm:prSet/>
      <dgm:spPr/>
      <dgm:t>
        <a:bodyPr/>
        <a:lstStyle/>
        <a:p>
          <a:endParaRPr lang="en-IN"/>
        </a:p>
      </dgm:t>
    </dgm:pt>
    <dgm:pt modelId="{5B001183-830C-4077-A025-E5EA13BEBA3C}" type="sibTrans" cxnId="{3491751D-E365-4130-8599-F54656AEBD9D}">
      <dgm:prSet/>
      <dgm:spPr/>
      <dgm:t>
        <a:bodyPr/>
        <a:lstStyle/>
        <a:p>
          <a:endParaRPr lang="en-IN"/>
        </a:p>
      </dgm:t>
    </dgm:pt>
    <dgm:pt modelId="{BB7C40C5-1AA4-444D-BCE4-E1236C4BF9AC}">
      <dgm:prSet phldrT="[Text]"/>
      <dgm:spPr/>
      <dgm:t>
        <a:bodyPr/>
        <a:lstStyle/>
        <a:p>
          <a:r>
            <a:rPr lang="en-IN" dirty="0"/>
            <a:t>UI Testing</a:t>
          </a:r>
        </a:p>
      </dgm:t>
    </dgm:pt>
    <dgm:pt modelId="{8FBDC1F6-AF47-4854-884A-D5D8DF9BC346}" type="parTrans" cxnId="{A6FE959D-D10A-4D82-8714-5AB1E2540E67}">
      <dgm:prSet/>
      <dgm:spPr/>
      <dgm:t>
        <a:bodyPr/>
        <a:lstStyle/>
        <a:p>
          <a:endParaRPr lang="en-IN"/>
        </a:p>
      </dgm:t>
    </dgm:pt>
    <dgm:pt modelId="{E1410A7F-794B-456E-8484-E73FFAC8B3F1}" type="sibTrans" cxnId="{A6FE959D-D10A-4D82-8714-5AB1E2540E67}">
      <dgm:prSet/>
      <dgm:spPr/>
      <dgm:t>
        <a:bodyPr/>
        <a:lstStyle/>
        <a:p>
          <a:endParaRPr lang="en-IN"/>
        </a:p>
      </dgm:t>
    </dgm:pt>
    <dgm:pt modelId="{B981A8CE-CD63-482F-A9BB-392474F804C1}" type="pres">
      <dgm:prSet presAssocID="{6AA13897-36B0-4463-8132-BC16580EF32A}" presName="Name0" presStyleCnt="0">
        <dgm:presLayoutVars>
          <dgm:dir/>
          <dgm:resizeHandles val="exact"/>
        </dgm:presLayoutVars>
      </dgm:prSet>
      <dgm:spPr/>
    </dgm:pt>
    <dgm:pt modelId="{2DB1CAB6-52AF-43FE-B2B9-5A57B1675636}" type="pres">
      <dgm:prSet presAssocID="{6D2A6F79-E955-4BD2-BF95-60E5D97705E7}" presName="node" presStyleLbl="node1" presStyleIdx="0" presStyleCnt="7">
        <dgm:presLayoutVars>
          <dgm:bulletEnabled val="1"/>
        </dgm:presLayoutVars>
      </dgm:prSet>
      <dgm:spPr/>
    </dgm:pt>
    <dgm:pt modelId="{34B5A0AF-23FD-4F97-8824-0628FF5C2EFC}" type="pres">
      <dgm:prSet presAssocID="{3DAA77C0-2F82-4A78-BB17-05F93C9149B2}" presName="sibTrans" presStyleLbl="sibTrans1D1" presStyleIdx="0" presStyleCnt="6"/>
      <dgm:spPr/>
    </dgm:pt>
    <dgm:pt modelId="{B7683EA6-07E1-423E-B6DA-90DE0BD65763}" type="pres">
      <dgm:prSet presAssocID="{3DAA77C0-2F82-4A78-BB17-05F93C9149B2}" presName="connectorText" presStyleLbl="sibTrans1D1" presStyleIdx="0" presStyleCnt="6"/>
      <dgm:spPr/>
    </dgm:pt>
    <dgm:pt modelId="{20B31839-B08C-45B3-9966-CA071EBD04FE}" type="pres">
      <dgm:prSet presAssocID="{E06D9927-9A5F-4ED2-B2D4-70FE5CE5E976}" presName="node" presStyleLbl="node1" presStyleIdx="1" presStyleCnt="7">
        <dgm:presLayoutVars>
          <dgm:bulletEnabled val="1"/>
        </dgm:presLayoutVars>
      </dgm:prSet>
      <dgm:spPr/>
    </dgm:pt>
    <dgm:pt modelId="{A2A31332-8D1E-44D2-A5EC-DD63BF11F602}" type="pres">
      <dgm:prSet presAssocID="{1A05E369-0745-422B-9553-391D50DA8BE6}" presName="sibTrans" presStyleLbl="sibTrans1D1" presStyleIdx="1" presStyleCnt="6"/>
      <dgm:spPr/>
    </dgm:pt>
    <dgm:pt modelId="{E6E3329D-D939-42B4-B6C5-5A61D6D42435}" type="pres">
      <dgm:prSet presAssocID="{1A05E369-0745-422B-9553-391D50DA8BE6}" presName="connectorText" presStyleLbl="sibTrans1D1" presStyleIdx="1" presStyleCnt="6"/>
      <dgm:spPr/>
    </dgm:pt>
    <dgm:pt modelId="{4E23131A-52CD-4AC9-BAA6-9E9990801E7E}" type="pres">
      <dgm:prSet presAssocID="{371CC6E3-CFC9-434D-B420-5803EED47379}" presName="node" presStyleLbl="node1" presStyleIdx="2" presStyleCnt="7">
        <dgm:presLayoutVars>
          <dgm:bulletEnabled val="1"/>
        </dgm:presLayoutVars>
      </dgm:prSet>
      <dgm:spPr/>
    </dgm:pt>
    <dgm:pt modelId="{F24BBA3B-64B9-4CD0-930E-7F826A45DED6}" type="pres">
      <dgm:prSet presAssocID="{5B001183-830C-4077-A025-E5EA13BEBA3C}" presName="sibTrans" presStyleLbl="sibTrans1D1" presStyleIdx="2" presStyleCnt="6"/>
      <dgm:spPr/>
    </dgm:pt>
    <dgm:pt modelId="{D4F52A1F-FE9C-43B3-A19F-0301B320EFF2}" type="pres">
      <dgm:prSet presAssocID="{5B001183-830C-4077-A025-E5EA13BEBA3C}" presName="connectorText" presStyleLbl="sibTrans1D1" presStyleIdx="2" presStyleCnt="6"/>
      <dgm:spPr/>
    </dgm:pt>
    <dgm:pt modelId="{B1647897-EC7D-4637-A993-5285CCFF2CDB}" type="pres">
      <dgm:prSet presAssocID="{BB7C40C5-1AA4-444D-BCE4-E1236C4BF9AC}" presName="node" presStyleLbl="node1" presStyleIdx="3" presStyleCnt="7">
        <dgm:presLayoutVars>
          <dgm:bulletEnabled val="1"/>
        </dgm:presLayoutVars>
      </dgm:prSet>
      <dgm:spPr/>
    </dgm:pt>
    <dgm:pt modelId="{69E35FC0-FAEA-46BA-9ADC-834C22F7F4EC}" type="pres">
      <dgm:prSet presAssocID="{E1410A7F-794B-456E-8484-E73FFAC8B3F1}" presName="sibTrans" presStyleLbl="sibTrans1D1" presStyleIdx="3" presStyleCnt="6"/>
      <dgm:spPr/>
    </dgm:pt>
    <dgm:pt modelId="{E32734F7-B4D3-48F4-BDDC-6CBFA50E3EDA}" type="pres">
      <dgm:prSet presAssocID="{E1410A7F-794B-456E-8484-E73FFAC8B3F1}" presName="connectorText" presStyleLbl="sibTrans1D1" presStyleIdx="3" presStyleCnt="6"/>
      <dgm:spPr/>
    </dgm:pt>
    <dgm:pt modelId="{3949C61C-4252-4487-8DFE-7F30E6220AB8}" type="pres">
      <dgm:prSet presAssocID="{2109530D-8FAD-4CE7-B0C5-67EB013E3EAA}" presName="node" presStyleLbl="node1" presStyleIdx="4" presStyleCnt="7">
        <dgm:presLayoutVars>
          <dgm:bulletEnabled val="1"/>
        </dgm:presLayoutVars>
      </dgm:prSet>
      <dgm:spPr/>
    </dgm:pt>
    <dgm:pt modelId="{8291EE7B-BB58-41EC-93B7-4F1F2A71ED9D}" type="pres">
      <dgm:prSet presAssocID="{205F6760-D684-4204-9F87-2C3333C452E7}" presName="sibTrans" presStyleLbl="sibTrans1D1" presStyleIdx="4" presStyleCnt="6"/>
      <dgm:spPr/>
    </dgm:pt>
    <dgm:pt modelId="{B41B1939-DE80-4DCE-9302-022DCADA3C53}" type="pres">
      <dgm:prSet presAssocID="{205F6760-D684-4204-9F87-2C3333C452E7}" presName="connectorText" presStyleLbl="sibTrans1D1" presStyleIdx="4" presStyleCnt="6"/>
      <dgm:spPr/>
    </dgm:pt>
    <dgm:pt modelId="{2A01A8E5-5AAD-4F31-9620-68B0C5DB843A}" type="pres">
      <dgm:prSet presAssocID="{124A80F9-55A3-43D3-8CC3-CFED21E8A42B}" presName="node" presStyleLbl="node1" presStyleIdx="5" presStyleCnt="7">
        <dgm:presLayoutVars>
          <dgm:bulletEnabled val="1"/>
        </dgm:presLayoutVars>
      </dgm:prSet>
      <dgm:spPr/>
    </dgm:pt>
    <dgm:pt modelId="{623E4400-95B3-4FFC-978A-006E88287024}" type="pres">
      <dgm:prSet presAssocID="{AB78815C-C335-4F54-A93B-B7812342A89D}" presName="sibTrans" presStyleLbl="sibTrans1D1" presStyleIdx="5" presStyleCnt="6"/>
      <dgm:spPr/>
    </dgm:pt>
    <dgm:pt modelId="{B50E7540-298D-4F06-90F2-89DA029F2E5F}" type="pres">
      <dgm:prSet presAssocID="{AB78815C-C335-4F54-A93B-B7812342A89D}" presName="connectorText" presStyleLbl="sibTrans1D1" presStyleIdx="5" presStyleCnt="6"/>
      <dgm:spPr/>
    </dgm:pt>
    <dgm:pt modelId="{59B7893D-7EA7-440E-81E9-07905015F547}" type="pres">
      <dgm:prSet presAssocID="{9B003400-C216-49CC-91A7-A278A315D867}" presName="node" presStyleLbl="node1" presStyleIdx="6" presStyleCnt="7">
        <dgm:presLayoutVars>
          <dgm:bulletEnabled val="1"/>
        </dgm:presLayoutVars>
      </dgm:prSet>
      <dgm:spPr/>
    </dgm:pt>
  </dgm:ptLst>
  <dgm:cxnLst>
    <dgm:cxn modelId="{75685B04-AF57-49AB-9BE1-5B18B3E972AA}" type="presOf" srcId="{E1410A7F-794B-456E-8484-E73FFAC8B3F1}" destId="{69E35FC0-FAEA-46BA-9ADC-834C22F7F4EC}" srcOrd="0" destOrd="0" presId="urn:microsoft.com/office/officeart/2005/8/layout/bProcess3"/>
    <dgm:cxn modelId="{3491751D-E365-4130-8599-F54656AEBD9D}" srcId="{6AA13897-36B0-4463-8132-BC16580EF32A}" destId="{371CC6E3-CFC9-434D-B420-5803EED47379}" srcOrd="2" destOrd="0" parTransId="{F7EFF17C-A30D-43AA-9590-6DFCDF8F3FF0}" sibTransId="{5B001183-830C-4077-A025-E5EA13BEBA3C}"/>
    <dgm:cxn modelId="{9921B82F-0AB4-485D-980A-522AC6B73FCD}" type="presOf" srcId="{6D2A6F79-E955-4BD2-BF95-60E5D97705E7}" destId="{2DB1CAB6-52AF-43FE-B2B9-5A57B1675636}" srcOrd="0" destOrd="0" presId="urn:microsoft.com/office/officeart/2005/8/layout/bProcess3"/>
    <dgm:cxn modelId="{F3D46538-226E-4585-A7EA-2228F4D51B35}" type="presOf" srcId="{124A80F9-55A3-43D3-8CC3-CFED21E8A42B}" destId="{2A01A8E5-5AAD-4F31-9620-68B0C5DB843A}" srcOrd="0" destOrd="0" presId="urn:microsoft.com/office/officeart/2005/8/layout/bProcess3"/>
    <dgm:cxn modelId="{8CAC6B60-D243-4556-8F43-B5099AA31550}" type="presOf" srcId="{9B003400-C216-49CC-91A7-A278A315D867}" destId="{59B7893D-7EA7-440E-81E9-07905015F547}" srcOrd="0" destOrd="0" presId="urn:microsoft.com/office/officeart/2005/8/layout/bProcess3"/>
    <dgm:cxn modelId="{60794A41-6E9A-45B0-8EE5-7328C0DA815E}" type="presOf" srcId="{205F6760-D684-4204-9F87-2C3333C452E7}" destId="{8291EE7B-BB58-41EC-93B7-4F1F2A71ED9D}" srcOrd="0" destOrd="0" presId="urn:microsoft.com/office/officeart/2005/8/layout/bProcess3"/>
    <dgm:cxn modelId="{1283F362-8FBB-4DB2-A25A-605B6BBC2290}" type="presOf" srcId="{3DAA77C0-2F82-4A78-BB17-05F93C9149B2}" destId="{B7683EA6-07E1-423E-B6DA-90DE0BD65763}" srcOrd="1" destOrd="0" presId="urn:microsoft.com/office/officeart/2005/8/layout/bProcess3"/>
    <dgm:cxn modelId="{C13D4567-95BF-4B42-8804-B385B2A893C5}" type="presOf" srcId="{AB78815C-C335-4F54-A93B-B7812342A89D}" destId="{623E4400-95B3-4FFC-978A-006E88287024}" srcOrd="0" destOrd="0" presId="urn:microsoft.com/office/officeart/2005/8/layout/bProcess3"/>
    <dgm:cxn modelId="{B5483269-0809-439E-BEB9-C5FBE3FA5ECD}" type="presOf" srcId="{2109530D-8FAD-4CE7-B0C5-67EB013E3EAA}" destId="{3949C61C-4252-4487-8DFE-7F30E6220AB8}" srcOrd="0" destOrd="0" presId="urn:microsoft.com/office/officeart/2005/8/layout/bProcess3"/>
    <dgm:cxn modelId="{04C0606C-7EEC-45A3-8A34-06DEABDD7572}" type="presOf" srcId="{1A05E369-0745-422B-9553-391D50DA8BE6}" destId="{A2A31332-8D1E-44D2-A5EC-DD63BF11F602}" srcOrd="0" destOrd="0" presId="urn:microsoft.com/office/officeart/2005/8/layout/bProcess3"/>
    <dgm:cxn modelId="{E202166D-52A2-40E5-9A7E-BC0680FF6F0B}" type="presOf" srcId="{AB78815C-C335-4F54-A93B-B7812342A89D}" destId="{B50E7540-298D-4F06-90F2-89DA029F2E5F}" srcOrd="1" destOrd="0" presId="urn:microsoft.com/office/officeart/2005/8/layout/bProcess3"/>
    <dgm:cxn modelId="{5F9B396E-5252-444E-B0C0-2424670116BC}" srcId="{6AA13897-36B0-4463-8132-BC16580EF32A}" destId="{2109530D-8FAD-4CE7-B0C5-67EB013E3EAA}" srcOrd="4" destOrd="0" parTransId="{A115D3C2-92F5-4477-B98C-A5D052EF9549}" sibTransId="{205F6760-D684-4204-9F87-2C3333C452E7}"/>
    <dgm:cxn modelId="{65D8A97C-E582-42B0-9C2C-B007C1C8F510}" type="presOf" srcId="{205F6760-D684-4204-9F87-2C3333C452E7}" destId="{B41B1939-DE80-4DCE-9302-022DCADA3C53}" srcOrd="1" destOrd="0" presId="urn:microsoft.com/office/officeart/2005/8/layout/bProcess3"/>
    <dgm:cxn modelId="{A0B1BB7C-A9D2-46BC-8E4D-412EDAC10593}" type="presOf" srcId="{5B001183-830C-4077-A025-E5EA13BEBA3C}" destId="{D4F52A1F-FE9C-43B3-A19F-0301B320EFF2}" srcOrd="1" destOrd="0" presId="urn:microsoft.com/office/officeart/2005/8/layout/bProcess3"/>
    <dgm:cxn modelId="{A6FE959D-D10A-4D82-8714-5AB1E2540E67}" srcId="{6AA13897-36B0-4463-8132-BC16580EF32A}" destId="{BB7C40C5-1AA4-444D-BCE4-E1236C4BF9AC}" srcOrd="3" destOrd="0" parTransId="{8FBDC1F6-AF47-4854-884A-D5D8DF9BC346}" sibTransId="{E1410A7F-794B-456E-8484-E73FFAC8B3F1}"/>
    <dgm:cxn modelId="{E6241A9F-903B-476C-8610-53724A15D5B8}" srcId="{6AA13897-36B0-4463-8132-BC16580EF32A}" destId="{6D2A6F79-E955-4BD2-BF95-60E5D97705E7}" srcOrd="0" destOrd="0" parTransId="{B4BA4EFC-8042-429B-9931-BD64580EB616}" sibTransId="{3DAA77C0-2F82-4A78-BB17-05F93C9149B2}"/>
    <dgm:cxn modelId="{27ED6BA8-F583-455E-8D42-FD9749A8A255}" srcId="{6AA13897-36B0-4463-8132-BC16580EF32A}" destId="{124A80F9-55A3-43D3-8CC3-CFED21E8A42B}" srcOrd="5" destOrd="0" parTransId="{80505CE2-56DD-4D36-A99E-756E139B70B4}" sibTransId="{AB78815C-C335-4F54-A93B-B7812342A89D}"/>
    <dgm:cxn modelId="{E4D939AC-421E-4DC3-B750-2A56F02FE0F3}" type="presOf" srcId="{371CC6E3-CFC9-434D-B420-5803EED47379}" destId="{4E23131A-52CD-4AC9-BAA6-9E9990801E7E}" srcOrd="0" destOrd="0" presId="urn:microsoft.com/office/officeart/2005/8/layout/bProcess3"/>
    <dgm:cxn modelId="{E5ACBEB6-D2B9-4678-94B3-E6E0E139E8B8}" type="presOf" srcId="{6AA13897-36B0-4463-8132-BC16580EF32A}" destId="{B981A8CE-CD63-482F-A9BB-392474F804C1}" srcOrd="0" destOrd="0" presId="urn:microsoft.com/office/officeart/2005/8/layout/bProcess3"/>
    <dgm:cxn modelId="{C58A50BE-8949-40B2-B879-C83D0E60C8CB}" type="presOf" srcId="{3DAA77C0-2F82-4A78-BB17-05F93C9149B2}" destId="{34B5A0AF-23FD-4F97-8824-0628FF5C2EFC}" srcOrd="0" destOrd="0" presId="urn:microsoft.com/office/officeart/2005/8/layout/bProcess3"/>
    <dgm:cxn modelId="{295336CA-E7E3-402C-B60E-F59BE249EB3F}" srcId="{6AA13897-36B0-4463-8132-BC16580EF32A}" destId="{9B003400-C216-49CC-91A7-A278A315D867}" srcOrd="6" destOrd="0" parTransId="{FE4E3238-1802-461C-AC19-AC50EF62E550}" sibTransId="{AE9508DD-1CEA-4739-95FC-1F51D69D27DC}"/>
    <dgm:cxn modelId="{2134F1CA-EE26-44DF-9C6A-A8C92E60B10D}" type="presOf" srcId="{E06D9927-9A5F-4ED2-B2D4-70FE5CE5E976}" destId="{20B31839-B08C-45B3-9966-CA071EBD04FE}" srcOrd="0" destOrd="0" presId="urn:microsoft.com/office/officeart/2005/8/layout/bProcess3"/>
    <dgm:cxn modelId="{FB6E95DB-E93A-4B2B-A81F-91BC675D1581}" type="presOf" srcId="{5B001183-830C-4077-A025-E5EA13BEBA3C}" destId="{F24BBA3B-64B9-4CD0-930E-7F826A45DED6}" srcOrd="0" destOrd="0" presId="urn:microsoft.com/office/officeart/2005/8/layout/bProcess3"/>
    <dgm:cxn modelId="{ACEA49E2-4BAB-4E3D-B97F-07337080042F}" type="presOf" srcId="{1A05E369-0745-422B-9553-391D50DA8BE6}" destId="{E6E3329D-D939-42B4-B6C5-5A61D6D42435}" srcOrd="1" destOrd="0" presId="urn:microsoft.com/office/officeart/2005/8/layout/bProcess3"/>
    <dgm:cxn modelId="{2DD838E4-997C-4E1E-B197-1FABF81B1195}" type="presOf" srcId="{BB7C40C5-1AA4-444D-BCE4-E1236C4BF9AC}" destId="{B1647897-EC7D-4637-A993-5285CCFF2CDB}" srcOrd="0" destOrd="0" presId="urn:microsoft.com/office/officeart/2005/8/layout/bProcess3"/>
    <dgm:cxn modelId="{A4CD8AF3-9908-48F1-8DA0-C6F06C5A9DD7}" srcId="{6AA13897-36B0-4463-8132-BC16580EF32A}" destId="{E06D9927-9A5F-4ED2-B2D4-70FE5CE5E976}" srcOrd="1" destOrd="0" parTransId="{82216B05-561F-4EAA-A1AF-BB0C80162835}" sibTransId="{1A05E369-0745-422B-9553-391D50DA8BE6}"/>
    <dgm:cxn modelId="{FEA4A5FF-0521-4D12-9F53-E6FC841D890D}" type="presOf" srcId="{E1410A7F-794B-456E-8484-E73FFAC8B3F1}" destId="{E32734F7-B4D3-48F4-BDDC-6CBFA50E3EDA}" srcOrd="1" destOrd="0" presId="urn:microsoft.com/office/officeart/2005/8/layout/bProcess3"/>
    <dgm:cxn modelId="{C069E874-33A7-4E01-8CC7-95244624A267}" type="presParOf" srcId="{B981A8CE-CD63-482F-A9BB-392474F804C1}" destId="{2DB1CAB6-52AF-43FE-B2B9-5A57B1675636}" srcOrd="0" destOrd="0" presId="urn:microsoft.com/office/officeart/2005/8/layout/bProcess3"/>
    <dgm:cxn modelId="{C3237ACF-60D6-4E16-8E98-F1478F57C33A}" type="presParOf" srcId="{B981A8CE-CD63-482F-A9BB-392474F804C1}" destId="{34B5A0AF-23FD-4F97-8824-0628FF5C2EFC}" srcOrd="1" destOrd="0" presId="urn:microsoft.com/office/officeart/2005/8/layout/bProcess3"/>
    <dgm:cxn modelId="{B1DF17FC-FABC-4C4C-A971-A54E155038FF}" type="presParOf" srcId="{34B5A0AF-23FD-4F97-8824-0628FF5C2EFC}" destId="{B7683EA6-07E1-423E-B6DA-90DE0BD65763}" srcOrd="0" destOrd="0" presId="urn:microsoft.com/office/officeart/2005/8/layout/bProcess3"/>
    <dgm:cxn modelId="{B9E78BAD-03F0-4815-8934-C3A180BBB0B2}" type="presParOf" srcId="{B981A8CE-CD63-482F-A9BB-392474F804C1}" destId="{20B31839-B08C-45B3-9966-CA071EBD04FE}" srcOrd="2" destOrd="0" presId="urn:microsoft.com/office/officeart/2005/8/layout/bProcess3"/>
    <dgm:cxn modelId="{9BE3D1D8-1E7A-49DB-A5DD-D5D36CB91A8D}" type="presParOf" srcId="{B981A8CE-CD63-482F-A9BB-392474F804C1}" destId="{A2A31332-8D1E-44D2-A5EC-DD63BF11F602}" srcOrd="3" destOrd="0" presId="urn:microsoft.com/office/officeart/2005/8/layout/bProcess3"/>
    <dgm:cxn modelId="{37D8977A-EF13-4149-8567-9B741926F406}" type="presParOf" srcId="{A2A31332-8D1E-44D2-A5EC-DD63BF11F602}" destId="{E6E3329D-D939-42B4-B6C5-5A61D6D42435}" srcOrd="0" destOrd="0" presId="urn:microsoft.com/office/officeart/2005/8/layout/bProcess3"/>
    <dgm:cxn modelId="{78C1BCF9-D589-443C-AE3A-00E2436ABA07}" type="presParOf" srcId="{B981A8CE-CD63-482F-A9BB-392474F804C1}" destId="{4E23131A-52CD-4AC9-BAA6-9E9990801E7E}" srcOrd="4" destOrd="0" presId="urn:microsoft.com/office/officeart/2005/8/layout/bProcess3"/>
    <dgm:cxn modelId="{E99CCF16-F419-4F78-A99C-EC45C3A555A2}" type="presParOf" srcId="{B981A8CE-CD63-482F-A9BB-392474F804C1}" destId="{F24BBA3B-64B9-4CD0-930E-7F826A45DED6}" srcOrd="5" destOrd="0" presId="urn:microsoft.com/office/officeart/2005/8/layout/bProcess3"/>
    <dgm:cxn modelId="{C2CAB146-7362-4B81-8C17-D5623E7E3417}" type="presParOf" srcId="{F24BBA3B-64B9-4CD0-930E-7F826A45DED6}" destId="{D4F52A1F-FE9C-43B3-A19F-0301B320EFF2}" srcOrd="0" destOrd="0" presId="urn:microsoft.com/office/officeart/2005/8/layout/bProcess3"/>
    <dgm:cxn modelId="{3778B70B-B0C4-464D-8BD5-1306BC871B9D}" type="presParOf" srcId="{B981A8CE-CD63-482F-A9BB-392474F804C1}" destId="{B1647897-EC7D-4637-A993-5285CCFF2CDB}" srcOrd="6" destOrd="0" presId="urn:microsoft.com/office/officeart/2005/8/layout/bProcess3"/>
    <dgm:cxn modelId="{58E94F4C-744B-4F1B-A9AB-C45AA3B98B44}" type="presParOf" srcId="{B981A8CE-CD63-482F-A9BB-392474F804C1}" destId="{69E35FC0-FAEA-46BA-9ADC-834C22F7F4EC}" srcOrd="7" destOrd="0" presId="urn:microsoft.com/office/officeart/2005/8/layout/bProcess3"/>
    <dgm:cxn modelId="{B35ACDC5-7983-4494-8605-792EF7BA0A5D}" type="presParOf" srcId="{69E35FC0-FAEA-46BA-9ADC-834C22F7F4EC}" destId="{E32734F7-B4D3-48F4-BDDC-6CBFA50E3EDA}" srcOrd="0" destOrd="0" presId="urn:microsoft.com/office/officeart/2005/8/layout/bProcess3"/>
    <dgm:cxn modelId="{1AB15604-98DB-4D4D-BA4A-2A0EDB9727F8}" type="presParOf" srcId="{B981A8CE-CD63-482F-A9BB-392474F804C1}" destId="{3949C61C-4252-4487-8DFE-7F30E6220AB8}" srcOrd="8" destOrd="0" presId="urn:microsoft.com/office/officeart/2005/8/layout/bProcess3"/>
    <dgm:cxn modelId="{EE124308-ADB7-49D7-948F-04E86F3096EF}" type="presParOf" srcId="{B981A8CE-CD63-482F-A9BB-392474F804C1}" destId="{8291EE7B-BB58-41EC-93B7-4F1F2A71ED9D}" srcOrd="9" destOrd="0" presId="urn:microsoft.com/office/officeart/2005/8/layout/bProcess3"/>
    <dgm:cxn modelId="{E3D7C240-3681-4FD3-A216-FE007C67CC89}" type="presParOf" srcId="{8291EE7B-BB58-41EC-93B7-4F1F2A71ED9D}" destId="{B41B1939-DE80-4DCE-9302-022DCADA3C53}" srcOrd="0" destOrd="0" presId="urn:microsoft.com/office/officeart/2005/8/layout/bProcess3"/>
    <dgm:cxn modelId="{F4C3490C-F367-4491-8464-943BE167985E}" type="presParOf" srcId="{B981A8CE-CD63-482F-A9BB-392474F804C1}" destId="{2A01A8E5-5AAD-4F31-9620-68B0C5DB843A}" srcOrd="10" destOrd="0" presId="urn:microsoft.com/office/officeart/2005/8/layout/bProcess3"/>
    <dgm:cxn modelId="{72B711B3-3964-416B-A25C-9745278E1220}" type="presParOf" srcId="{B981A8CE-CD63-482F-A9BB-392474F804C1}" destId="{623E4400-95B3-4FFC-978A-006E88287024}" srcOrd="11" destOrd="0" presId="urn:microsoft.com/office/officeart/2005/8/layout/bProcess3"/>
    <dgm:cxn modelId="{1A7771F2-0E67-444E-AECB-60E4F89B2DA8}" type="presParOf" srcId="{623E4400-95B3-4FFC-978A-006E88287024}" destId="{B50E7540-298D-4F06-90F2-89DA029F2E5F}" srcOrd="0" destOrd="0" presId="urn:microsoft.com/office/officeart/2005/8/layout/bProcess3"/>
    <dgm:cxn modelId="{6CB1B3F5-7EC4-4063-9E03-769703F08792}" type="presParOf" srcId="{B981A8CE-CD63-482F-A9BB-392474F804C1}" destId="{59B7893D-7EA7-440E-81E9-07905015F547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5EB20AA-ECFD-482D-9EA6-5A7DE0D0A6DF}" type="doc">
      <dgm:prSet loTypeId="urn:microsoft.com/office/officeart/2005/8/layout/radial1" loCatId="cycle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2DCC811-A38A-41C7-B193-1B7F9D364670}">
      <dgm:prSet phldrT="[Text]"/>
      <dgm:spPr/>
      <dgm:t>
        <a:bodyPr/>
        <a:lstStyle/>
        <a:p>
          <a:r>
            <a:rPr lang="en-IN" dirty="0"/>
            <a:t>Frame works</a:t>
          </a:r>
        </a:p>
      </dgm:t>
    </dgm:pt>
    <dgm:pt modelId="{87D9B9AF-3B3F-4B35-B3F2-C9D31DDB34BE}" type="parTrans" cxnId="{4B189652-ECBE-4122-99AD-2B27B0268BC0}">
      <dgm:prSet/>
      <dgm:spPr/>
      <dgm:t>
        <a:bodyPr/>
        <a:lstStyle/>
        <a:p>
          <a:endParaRPr lang="en-IN"/>
        </a:p>
      </dgm:t>
    </dgm:pt>
    <dgm:pt modelId="{290F5521-BC8C-4CD4-AEC3-4AA8EE7523BF}" type="sibTrans" cxnId="{4B189652-ECBE-4122-99AD-2B27B0268BC0}">
      <dgm:prSet/>
      <dgm:spPr/>
      <dgm:t>
        <a:bodyPr/>
        <a:lstStyle/>
        <a:p>
          <a:endParaRPr lang="en-IN"/>
        </a:p>
      </dgm:t>
    </dgm:pt>
    <dgm:pt modelId="{6A6ACE88-692A-4706-AB4A-9F7ACEF7A4EC}">
      <dgm:prSet phldrT="[Text]"/>
      <dgm:spPr/>
      <dgm:t>
        <a:bodyPr/>
        <a:lstStyle/>
        <a:p>
          <a:r>
            <a:rPr lang="en-IN" dirty="0"/>
            <a:t>DDT</a:t>
          </a:r>
        </a:p>
      </dgm:t>
    </dgm:pt>
    <dgm:pt modelId="{1EF3D778-6F98-44BD-A36B-280B94779AE2}" type="parTrans" cxnId="{EE658925-CC5D-4594-AE70-1937D67ABA98}">
      <dgm:prSet/>
      <dgm:spPr/>
      <dgm:t>
        <a:bodyPr/>
        <a:lstStyle/>
        <a:p>
          <a:endParaRPr lang="en-IN"/>
        </a:p>
      </dgm:t>
    </dgm:pt>
    <dgm:pt modelId="{155A83B1-2BBE-4CB8-BCF4-F50EFE1EAFC9}" type="sibTrans" cxnId="{EE658925-CC5D-4594-AE70-1937D67ABA98}">
      <dgm:prSet/>
      <dgm:spPr/>
      <dgm:t>
        <a:bodyPr/>
        <a:lstStyle/>
        <a:p>
          <a:endParaRPr lang="en-IN"/>
        </a:p>
      </dgm:t>
    </dgm:pt>
    <dgm:pt modelId="{500E9637-8B34-4B24-85EA-74A2D4DDC507}">
      <dgm:prSet phldrT="[Text]"/>
      <dgm:spPr/>
      <dgm:t>
        <a:bodyPr/>
        <a:lstStyle/>
        <a:p>
          <a:r>
            <a:rPr lang="en-IN" dirty="0"/>
            <a:t>KDT</a:t>
          </a:r>
        </a:p>
      </dgm:t>
    </dgm:pt>
    <dgm:pt modelId="{4674A68E-86D1-437E-8B8F-EBA8A3F14D3F}" type="parTrans" cxnId="{02BD792E-723F-4F77-8AD6-1B71A5900C8C}">
      <dgm:prSet/>
      <dgm:spPr/>
      <dgm:t>
        <a:bodyPr/>
        <a:lstStyle/>
        <a:p>
          <a:endParaRPr lang="en-IN"/>
        </a:p>
      </dgm:t>
    </dgm:pt>
    <dgm:pt modelId="{2A6C0C6E-73DE-4D25-B567-C86BA78FC38E}" type="sibTrans" cxnId="{02BD792E-723F-4F77-8AD6-1B71A5900C8C}">
      <dgm:prSet/>
      <dgm:spPr/>
      <dgm:t>
        <a:bodyPr/>
        <a:lstStyle/>
        <a:p>
          <a:endParaRPr lang="en-IN"/>
        </a:p>
      </dgm:t>
    </dgm:pt>
    <dgm:pt modelId="{2B56448A-5950-4BDB-AC15-D33E55909E01}">
      <dgm:prSet phldrT="[Text]"/>
      <dgm:spPr/>
      <dgm:t>
        <a:bodyPr/>
        <a:lstStyle/>
        <a:p>
          <a:r>
            <a:rPr lang="en-IN" dirty="0"/>
            <a:t>BDT</a:t>
          </a:r>
        </a:p>
      </dgm:t>
    </dgm:pt>
    <dgm:pt modelId="{B873A3D4-6F49-4430-9E7F-1E18D66D9A68}" type="parTrans" cxnId="{4623082F-E67B-49F8-AF45-1DF0984326D7}">
      <dgm:prSet/>
      <dgm:spPr/>
      <dgm:t>
        <a:bodyPr/>
        <a:lstStyle/>
        <a:p>
          <a:endParaRPr lang="en-IN"/>
        </a:p>
      </dgm:t>
    </dgm:pt>
    <dgm:pt modelId="{909819E2-91E5-49DA-8A66-5D032F379A7F}" type="sibTrans" cxnId="{4623082F-E67B-49F8-AF45-1DF0984326D7}">
      <dgm:prSet/>
      <dgm:spPr/>
      <dgm:t>
        <a:bodyPr/>
        <a:lstStyle/>
        <a:p>
          <a:endParaRPr lang="en-IN"/>
        </a:p>
      </dgm:t>
    </dgm:pt>
    <dgm:pt modelId="{EFC4F531-4492-4395-9B9A-27130DAA4F2B}">
      <dgm:prSet phldrT="[Text]"/>
      <dgm:spPr/>
      <dgm:t>
        <a:bodyPr/>
        <a:lstStyle/>
        <a:p>
          <a:r>
            <a:rPr lang="en-IN" dirty="0"/>
            <a:t>HYBRID</a:t>
          </a:r>
        </a:p>
      </dgm:t>
    </dgm:pt>
    <dgm:pt modelId="{44E26A57-B6E0-4818-B985-2007066E3AD9}" type="parTrans" cxnId="{49DA5B61-2FBD-4070-84DF-DFBF8D665A8D}">
      <dgm:prSet/>
      <dgm:spPr/>
      <dgm:t>
        <a:bodyPr/>
        <a:lstStyle/>
        <a:p>
          <a:endParaRPr lang="en-IN"/>
        </a:p>
      </dgm:t>
    </dgm:pt>
    <dgm:pt modelId="{F054A52D-BFB9-499F-B128-094F0DA978C4}" type="sibTrans" cxnId="{49DA5B61-2FBD-4070-84DF-DFBF8D665A8D}">
      <dgm:prSet/>
      <dgm:spPr/>
      <dgm:t>
        <a:bodyPr/>
        <a:lstStyle/>
        <a:p>
          <a:endParaRPr lang="en-IN"/>
        </a:p>
      </dgm:t>
    </dgm:pt>
    <dgm:pt modelId="{B790CCEB-26E9-47D8-84FE-C3F64087A54B}">
      <dgm:prSet phldrT="[Text]"/>
      <dgm:spPr/>
      <dgm:t>
        <a:bodyPr/>
        <a:lstStyle/>
        <a:p>
          <a:r>
            <a:rPr lang="en-IN" dirty="0"/>
            <a:t>TestNG</a:t>
          </a:r>
        </a:p>
      </dgm:t>
    </dgm:pt>
    <dgm:pt modelId="{50384D4C-3DE5-47CE-A799-D06F309BC4C9}" type="parTrans" cxnId="{288370F6-207D-4690-B0EC-96105E8CEA19}">
      <dgm:prSet/>
      <dgm:spPr/>
      <dgm:t>
        <a:bodyPr/>
        <a:lstStyle/>
        <a:p>
          <a:endParaRPr lang="en-IN"/>
        </a:p>
      </dgm:t>
    </dgm:pt>
    <dgm:pt modelId="{D768884F-54E5-4C2C-B750-842739A2C839}" type="sibTrans" cxnId="{288370F6-207D-4690-B0EC-96105E8CEA19}">
      <dgm:prSet/>
      <dgm:spPr/>
      <dgm:t>
        <a:bodyPr/>
        <a:lstStyle/>
        <a:p>
          <a:endParaRPr lang="en-IN"/>
        </a:p>
      </dgm:t>
    </dgm:pt>
    <dgm:pt modelId="{4C6B3B0E-2ABE-45A5-BF1F-2D806F3D44EB}" type="pres">
      <dgm:prSet presAssocID="{C5EB20AA-ECFD-482D-9EA6-5A7DE0D0A6DF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0609C63-2FFB-4AA0-A6F0-C2CF5F8C91C3}" type="pres">
      <dgm:prSet presAssocID="{F2DCC811-A38A-41C7-B193-1B7F9D364670}" presName="centerShape" presStyleLbl="node0" presStyleIdx="0" presStyleCnt="1" custScaleX="135558"/>
      <dgm:spPr/>
    </dgm:pt>
    <dgm:pt modelId="{3E978C84-A1DD-4D18-9B8A-C54506C4B75D}" type="pres">
      <dgm:prSet presAssocID="{1EF3D778-6F98-44BD-A36B-280B94779AE2}" presName="Name9" presStyleLbl="parChTrans1D2" presStyleIdx="0" presStyleCnt="5"/>
      <dgm:spPr/>
    </dgm:pt>
    <dgm:pt modelId="{C86F9609-D036-40A8-A9F6-F666DD23614B}" type="pres">
      <dgm:prSet presAssocID="{1EF3D778-6F98-44BD-A36B-280B94779AE2}" presName="connTx" presStyleLbl="parChTrans1D2" presStyleIdx="0" presStyleCnt="5"/>
      <dgm:spPr/>
    </dgm:pt>
    <dgm:pt modelId="{AEC9343C-0F85-421F-ABAF-C29578E56D37}" type="pres">
      <dgm:prSet presAssocID="{6A6ACE88-692A-4706-AB4A-9F7ACEF7A4EC}" presName="node" presStyleLbl="node1" presStyleIdx="0" presStyleCnt="5" custScaleX="126521">
        <dgm:presLayoutVars>
          <dgm:bulletEnabled val="1"/>
        </dgm:presLayoutVars>
      </dgm:prSet>
      <dgm:spPr/>
    </dgm:pt>
    <dgm:pt modelId="{3B3725C7-2D14-4C5F-BD3C-40F74B55CFAA}" type="pres">
      <dgm:prSet presAssocID="{4674A68E-86D1-437E-8B8F-EBA8A3F14D3F}" presName="Name9" presStyleLbl="parChTrans1D2" presStyleIdx="1" presStyleCnt="5"/>
      <dgm:spPr/>
    </dgm:pt>
    <dgm:pt modelId="{83CE0A0E-7FAB-4161-8B02-6CE6015A751D}" type="pres">
      <dgm:prSet presAssocID="{4674A68E-86D1-437E-8B8F-EBA8A3F14D3F}" presName="connTx" presStyleLbl="parChTrans1D2" presStyleIdx="1" presStyleCnt="5"/>
      <dgm:spPr/>
    </dgm:pt>
    <dgm:pt modelId="{0E7D7FBA-2AFA-4230-88C1-EE560E033372}" type="pres">
      <dgm:prSet presAssocID="{500E9637-8B34-4B24-85EA-74A2D4DDC507}" presName="node" presStyleLbl="node1" presStyleIdx="1" presStyleCnt="5" custScaleX="126521" custScaleY="99409">
        <dgm:presLayoutVars>
          <dgm:bulletEnabled val="1"/>
        </dgm:presLayoutVars>
      </dgm:prSet>
      <dgm:spPr/>
    </dgm:pt>
    <dgm:pt modelId="{8E4DD83F-9F27-477B-86C6-EB963DA8B5C7}" type="pres">
      <dgm:prSet presAssocID="{B873A3D4-6F49-4430-9E7F-1E18D66D9A68}" presName="Name9" presStyleLbl="parChTrans1D2" presStyleIdx="2" presStyleCnt="5"/>
      <dgm:spPr/>
    </dgm:pt>
    <dgm:pt modelId="{36CFC35A-98B6-47F5-AC0C-5EE518C5F4BC}" type="pres">
      <dgm:prSet presAssocID="{B873A3D4-6F49-4430-9E7F-1E18D66D9A68}" presName="connTx" presStyleLbl="parChTrans1D2" presStyleIdx="2" presStyleCnt="5"/>
      <dgm:spPr/>
    </dgm:pt>
    <dgm:pt modelId="{9BF7034C-3437-4980-86B9-6FAD3BC433CA}" type="pres">
      <dgm:prSet presAssocID="{2B56448A-5950-4BDB-AC15-D33E55909E01}" presName="node" presStyleLbl="node1" presStyleIdx="2" presStyleCnt="5" custScaleX="126521">
        <dgm:presLayoutVars>
          <dgm:bulletEnabled val="1"/>
        </dgm:presLayoutVars>
      </dgm:prSet>
      <dgm:spPr/>
    </dgm:pt>
    <dgm:pt modelId="{95A3E557-CB50-466E-9CEB-3FD1AAD01B25}" type="pres">
      <dgm:prSet presAssocID="{44E26A57-B6E0-4818-B985-2007066E3AD9}" presName="Name9" presStyleLbl="parChTrans1D2" presStyleIdx="3" presStyleCnt="5"/>
      <dgm:spPr/>
    </dgm:pt>
    <dgm:pt modelId="{41A7F4DF-F212-46F4-8F45-FF4570CAFE65}" type="pres">
      <dgm:prSet presAssocID="{44E26A57-B6E0-4818-B985-2007066E3AD9}" presName="connTx" presStyleLbl="parChTrans1D2" presStyleIdx="3" presStyleCnt="5"/>
      <dgm:spPr/>
    </dgm:pt>
    <dgm:pt modelId="{256F173E-905E-43A4-A396-2943E11BAD87}" type="pres">
      <dgm:prSet presAssocID="{EFC4F531-4492-4395-9B9A-27130DAA4F2B}" presName="node" presStyleLbl="node1" presStyleIdx="3" presStyleCnt="5" custScaleX="126521" custRadScaleRad="104885" custRadScaleInc="9795">
        <dgm:presLayoutVars>
          <dgm:bulletEnabled val="1"/>
        </dgm:presLayoutVars>
      </dgm:prSet>
      <dgm:spPr/>
    </dgm:pt>
    <dgm:pt modelId="{EBB0384F-29C2-4B01-9E1A-ABF43BD1C1CE}" type="pres">
      <dgm:prSet presAssocID="{50384D4C-3DE5-47CE-A799-D06F309BC4C9}" presName="Name9" presStyleLbl="parChTrans1D2" presStyleIdx="4" presStyleCnt="5"/>
      <dgm:spPr/>
    </dgm:pt>
    <dgm:pt modelId="{89D7A979-F5B5-4BD6-8ED4-0588442207F3}" type="pres">
      <dgm:prSet presAssocID="{50384D4C-3DE5-47CE-A799-D06F309BC4C9}" presName="connTx" presStyleLbl="parChTrans1D2" presStyleIdx="4" presStyleCnt="5"/>
      <dgm:spPr/>
    </dgm:pt>
    <dgm:pt modelId="{3B7D71D8-50AD-4B64-AAFA-DEAEB52F55E1}" type="pres">
      <dgm:prSet presAssocID="{B790CCEB-26E9-47D8-84FE-C3F64087A54B}" presName="node" presStyleLbl="node1" presStyleIdx="4" presStyleCnt="5" custScaleX="126521">
        <dgm:presLayoutVars>
          <dgm:bulletEnabled val="1"/>
        </dgm:presLayoutVars>
      </dgm:prSet>
      <dgm:spPr/>
    </dgm:pt>
  </dgm:ptLst>
  <dgm:cxnLst>
    <dgm:cxn modelId="{A18E9A07-003C-4AAE-BFDB-5FB3A4767267}" type="presOf" srcId="{B873A3D4-6F49-4430-9E7F-1E18D66D9A68}" destId="{36CFC35A-98B6-47F5-AC0C-5EE518C5F4BC}" srcOrd="1" destOrd="0" presId="urn:microsoft.com/office/officeart/2005/8/layout/radial1"/>
    <dgm:cxn modelId="{A1B8A116-D278-4CE4-BE16-6953B3FF2FF0}" type="presOf" srcId="{C5EB20AA-ECFD-482D-9EA6-5A7DE0D0A6DF}" destId="{4C6B3B0E-2ABE-45A5-BF1F-2D806F3D44EB}" srcOrd="0" destOrd="0" presId="urn:microsoft.com/office/officeart/2005/8/layout/radial1"/>
    <dgm:cxn modelId="{49859D1F-33CB-4151-8AC0-0F690D2E1132}" type="presOf" srcId="{44E26A57-B6E0-4818-B985-2007066E3AD9}" destId="{41A7F4DF-F212-46F4-8F45-FF4570CAFE65}" srcOrd="1" destOrd="0" presId="urn:microsoft.com/office/officeart/2005/8/layout/radial1"/>
    <dgm:cxn modelId="{EE658925-CC5D-4594-AE70-1937D67ABA98}" srcId="{F2DCC811-A38A-41C7-B193-1B7F9D364670}" destId="{6A6ACE88-692A-4706-AB4A-9F7ACEF7A4EC}" srcOrd="0" destOrd="0" parTransId="{1EF3D778-6F98-44BD-A36B-280B94779AE2}" sibTransId="{155A83B1-2BBE-4CB8-BCF4-F50EFE1EAFC9}"/>
    <dgm:cxn modelId="{02BD792E-723F-4F77-8AD6-1B71A5900C8C}" srcId="{F2DCC811-A38A-41C7-B193-1B7F9D364670}" destId="{500E9637-8B34-4B24-85EA-74A2D4DDC507}" srcOrd="1" destOrd="0" parTransId="{4674A68E-86D1-437E-8B8F-EBA8A3F14D3F}" sibTransId="{2A6C0C6E-73DE-4D25-B567-C86BA78FC38E}"/>
    <dgm:cxn modelId="{4623082F-E67B-49F8-AF45-1DF0984326D7}" srcId="{F2DCC811-A38A-41C7-B193-1B7F9D364670}" destId="{2B56448A-5950-4BDB-AC15-D33E55909E01}" srcOrd="2" destOrd="0" parTransId="{B873A3D4-6F49-4430-9E7F-1E18D66D9A68}" sibTransId="{909819E2-91E5-49DA-8A66-5D032F379A7F}"/>
    <dgm:cxn modelId="{EAB9AC39-1C00-4240-9425-D496493C6C87}" type="presOf" srcId="{1EF3D778-6F98-44BD-A36B-280B94779AE2}" destId="{3E978C84-A1DD-4D18-9B8A-C54506C4B75D}" srcOrd="0" destOrd="0" presId="urn:microsoft.com/office/officeart/2005/8/layout/radial1"/>
    <dgm:cxn modelId="{45DF1E40-991E-4788-AA34-3B76F069F0EE}" type="presOf" srcId="{44E26A57-B6E0-4818-B985-2007066E3AD9}" destId="{95A3E557-CB50-466E-9CEB-3FD1AAD01B25}" srcOrd="0" destOrd="0" presId="urn:microsoft.com/office/officeart/2005/8/layout/radial1"/>
    <dgm:cxn modelId="{49DA5B61-2FBD-4070-84DF-DFBF8D665A8D}" srcId="{F2DCC811-A38A-41C7-B193-1B7F9D364670}" destId="{EFC4F531-4492-4395-9B9A-27130DAA4F2B}" srcOrd="3" destOrd="0" parTransId="{44E26A57-B6E0-4818-B985-2007066E3AD9}" sibTransId="{F054A52D-BFB9-499F-B128-094F0DA978C4}"/>
    <dgm:cxn modelId="{674C4E44-96B0-4AF0-884C-77490BA6D599}" type="presOf" srcId="{50384D4C-3DE5-47CE-A799-D06F309BC4C9}" destId="{89D7A979-F5B5-4BD6-8ED4-0588442207F3}" srcOrd="1" destOrd="0" presId="urn:microsoft.com/office/officeart/2005/8/layout/radial1"/>
    <dgm:cxn modelId="{F9104569-422C-4A04-A9B2-0E97049DA3B9}" type="presOf" srcId="{6A6ACE88-692A-4706-AB4A-9F7ACEF7A4EC}" destId="{AEC9343C-0F85-421F-ABAF-C29578E56D37}" srcOrd="0" destOrd="0" presId="urn:microsoft.com/office/officeart/2005/8/layout/radial1"/>
    <dgm:cxn modelId="{6AE2B94F-764B-4CD7-88F0-4884AF876A02}" type="presOf" srcId="{4674A68E-86D1-437E-8B8F-EBA8A3F14D3F}" destId="{3B3725C7-2D14-4C5F-BD3C-40F74B55CFAA}" srcOrd="0" destOrd="0" presId="urn:microsoft.com/office/officeart/2005/8/layout/radial1"/>
    <dgm:cxn modelId="{4B189652-ECBE-4122-99AD-2B27B0268BC0}" srcId="{C5EB20AA-ECFD-482D-9EA6-5A7DE0D0A6DF}" destId="{F2DCC811-A38A-41C7-B193-1B7F9D364670}" srcOrd="0" destOrd="0" parTransId="{87D9B9AF-3B3F-4B35-B3F2-C9D31DDB34BE}" sibTransId="{290F5521-BC8C-4CD4-AEC3-4AA8EE7523BF}"/>
    <dgm:cxn modelId="{27CE2353-A6FC-4899-8F92-3E0F3FB8FC6D}" type="presOf" srcId="{F2DCC811-A38A-41C7-B193-1B7F9D364670}" destId="{E0609C63-2FFB-4AA0-A6F0-C2CF5F8C91C3}" srcOrd="0" destOrd="0" presId="urn:microsoft.com/office/officeart/2005/8/layout/radial1"/>
    <dgm:cxn modelId="{BA7E0974-3AEB-498F-B65F-3F8588850CBA}" type="presOf" srcId="{50384D4C-3DE5-47CE-A799-D06F309BC4C9}" destId="{EBB0384F-29C2-4B01-9E1A-ABF43BD1C1CE}" srcOrd="0" destOrd="0" presId="urn:microsoft.com/office/officeart/2005/8/layout/radial1"/>
    <dgm:cxn modelId="{D1EDDB7D-91CB-43CF-91C1-89F836797DFD}" type="presOf" srcId="{500E9637-8B34-4B24-85EA-74A2D4DDC507}" destId="{0E7D7FBA-2AFA-4230-88C1-EE560E033372}" srcOrd="0" destOrd="0" presId="urn:microsoft.com/office/officeart/2005/8/layout/radial1"/>
    <dgm:cxn modelId="{5024DB83-63BA-41EA-88E8-F13BF0447519}" type="presOf" srcId="{EFC4F531-4492-4395-9B9A-27130DAA4F2B}" destId="{256F173E-905E-43A4-A396-2943E11BAD87}" srcOrd="0" destOrd="0" presId="urn:microsoft.com/office/officeart/2005/8/layout/radial1"/>
    <dgm:cxn modelId="{F93C51B5-5BB9-457E-85A2-17183551A032}" type="presOf" srcId="{2B56448A-5950-4BDB-AC15-D33E55909E01}" destId="{9BF7034C-3437-4980-86B9-6FAD3BC433CA}" srcOrd="0" destOrd="0" presId="urn:microsoft.com/office/officeart/2005/8/layout/radial1"/>
    <dgm:cxn modelId="{32123FD1-F924-4BF6-BB48-E32E27E29F58}" type="presOf" srcId="{1EF3D778-6F98-44BD-A36B-280B94779AE2}" destId="{C86F9609-D036-40A8-A9F6-F666DD23614B}" srcOrd="1" destOrd="0" presId="urn:microsoft.com/office/officeart/2005/8/layout/radial1"/>
    <dgm:cxn modelId="{06C265D9-5739-4DF3-B3AF-7280F72A3E3B}" type="presOf" srcId="{4674A68E-86D1-437E-8B8F-EBA8A3F14D3F}" destId="{83CE0A0E-7FAB-4161-8B02-6CE6015A751D}" srcOrd="1" destOrd="0" presId="urn:microsoft.com/office/officeart/2005/8/layout/radial1"/>
    <dgm:cxn modelId="{7079B0DE-E824-4040-B4F9-C9E5ADBC6589}" type="presOf" srcId="{B873A3D4-6F49-4430-9E7F-1E18D66D9A68}" destId="{8E4DD83F-9F27-477B-86C6-EB963DA8B5C7}" srcOrd="0" destOrd="0" presId="urn:microsoft.com/office/officeart/2005/8/layout/radial1"/>
    <dgm:cxn modelId="{CE5663E8-D480-4457-99EA-6B7FF9832FC5}" type="presOf" srcId="{B790CCEB-26E9-47D8-84FE-C3F64087A54B}" destId="{3B7D71D8-50AD-4B64-AAFA-DEAEB52F55E1}" srcOrd="0" destOrd="0" presId="urn:microsoft.com/office/officeart/2005/8/layout/radial1"/>
    <dgm:cxn modelId="{288370F6-207D-4690-B0EC-96105E8CEA19}" srcId="{F2DCC811-A38A-41C7-B193-1B7F9D364670}" destId="{B790CCEB-26E9-47D8-84FE-C3F64087A54B}" srcOrd="4" destOrd="0" parTransId="{50384D4C-3DE5-47CE-A799-D06F309BC4C9}" sibTransId="{D768884F-54E5-4C2C-B750-842739A2C839}"/>
    <dgm:cxn modelId="{F652049B-B04E-4F38-B5A9-8356ABF08C5D}" type="presParOf" srcId="{4C6B3B0E-2ABE-45A5-BF1F-2D806F3D44EB}" destId="{E0609C63-2FFB-4AA0-A6F0-C2CF5F8C91C3}" srcOrd="0" destOrd="0" presId="urn:microsoft.com/office/officeart/2005/8/layout/radial1"/>
    <dgm:cxn modelId="{D30F69AA-8885-49F8-9003-FE97AE520258}" type="presParOf" srcId="{4C6B3B0E-2ABE-45A5-BF1F-2D806F3D44EB}" destId="{3E978C84-A1DD-4D18-9B8A-C54506C4B75D}" srcOrd="1" destOrd="0" presId="urn:microsoft.com/office/officeart/2005/8/layout/radial1"/>
    <dgm:cxn modelId="{D8F4096E-682D-4DBA-828F-D484AE9DE4D2}" type="presParOf" srcId="{3E978C84-A1DD-4D18-9B8A-C54506C4B75D}" destId="{C86F9609-D036-40A8-A9F6-F666DD23614B}" srcOrd="0" destOrd="0" presId="urn:microsoft.com/office/officeart/2005/8/layout/radial1"/>
    <dgm:cxn modelId="{1B7B3837-4956-47FB-A570-49370485CE06}" type="presParOf" srcId="{4C6B3B0E-2ABE-45A5-BF1F-2D806F3D44EB}" destId="{AEC9343C-0F85-421F-ABAF-C29578E56D37}" srcOrd="2" destOrd="0" presId="urn:microsoft.com/office/officeart/2005/8/layout/radial1"/>
    <dgm:cxn modelId="{C18D9E68-D758-4568-94AD-2B009EBA2C50}" type="presParOf" srcId="{4C6B3B0E-2ABE-45A5-BF1F-2D806F3D44EB}" destId="{3B3725C7-2D14-4C5F-BD3C-40F74B55CFAA}" srcOrd="3" destOrd="0" presId="urn:microsoft.com/office/officeart/2005/8/layout/radial1"/>
    <dgm:cxn modelId="{769185A8-EAB9-434E-94E8-540A6C11B14E}" type="presParOf" srcId="{3B3725C7-2D14-4C5F-BD3C-40F74B55CFAA}" destId="{83CE0A0E-7FAB-4161-8B02-6CE6015A751D}" srcOrd="0" destOrd="0" presId="urn:microsoft.com/office/officeart/2005/8/layout/radial1"/>
    <dgm:cxn modelId="{AAD61EEE-6CB4-4F0E-A610-3173D9CECADF}" type="presParOf" srcId="{4C6B3B0E-2ABE-45A5-BF1F-2D806F3D44EB}" destId="{0E7D7FBA-2AFA-4230-88C1-EE560E033372}" srcOrd="4" destOrd="0" presId="urn:microsoft.com/office/officeart/2005/8/layout/radial1"/>
    <dgm:cxn modelId="{ED9FC13A-4B41-476A-B813-804E53EF232D}" type="presParOf" srcId="{4C6B3B0E-2ABE-45A5-BF1F-2D806F3D44EB}" destId="{8E4DD83F-9F27-477B-86C6-EB963DA8B5C7}" srcOrd="5" destOrd="0" presId="urn:microsoft.com/office/officeart/2005/8/layout/radial1"/>
    <dgm:cxn modelId="{81E219DC-53AA-4154-BB04-237AAD616B0D}" type="presParOf" srcId="{8E4DD83F-9F27-477B-86C6-EB963DA8B5C7}" destId="{36CFC35A-98B6-47F5-AC0C-5EE518C5F4BC}" srcOrd="0" destOrd="0" presId="urn:microsoft.com/office/officeart/2005/8/layout/radial1"/>
    <dgm:cxn modelId="{347B88D2-D0FF-4BBB-BC52-33E2E90F4BF4}" type="presParOf" srcId="{4C6B3B0E-2ABE-45A5-BF1F-2D806F3D44EB}" destId="{9BF7034C-3437-4980-86B9-6FAD3BC433CA}" srcOrd="6" destOrd="0" presId="urn:microsoft.com/office/officeart/2005/8/layout/radial1"/>
    <dgm:cxn modelId="{1C608BFC-9530-4F2B-A44E-2AB223DF94E9}" type="presParOf" srcId="{4C6B3B0E-2ABE-45A5-BF1F-2D806F3D44EB}" destId="{95A3E557-CB50-466E-9CEB-3FD1AAD01B25}" srcOrd="7" destOrd="0" presId="urn:microsoft.com/office/officeart/2005/8/layout/radial1"/>
    <dgm:cxn modelId="{5BA1A509-1388-452D-AEF4-799282818634}" type="presParOf" srcId="{95A3E557-CB50-466E-9CEB-3FD1AAD01B25}" destId="{41A7F4DF-F212-46F4-8F45-FF4570CAFE65}" srcOrd="0" destOrd="0" presId="urn:microsoft.com/office/officeart/2005/8/layout/radial1"/>
    <dgm:cxn modelId="{D6741813-094A-411D-AF00-FA11C67EC305}" type="presParOf" srcId="{4C6B3B0E-2ABE-45A5-BF1F-2D806F3D44EB}" destId="{256F173E-905E-43A4-A396-2943E11BAD87}" srcOrd="8" destOrd="0" presId="urn:microsoft.com/office/officeart/2005/8/layout/radial1"/>
    <dgm:cxn modelId="{C4C340D3-1495-4E2D-8E00-ACA571417A7A}" type="presParOf" srcId="{4C6B3B0E-2ABE-45A5-BF1F-2D806F3D44EB}" destId="{EBB0384F-29C2-4B01-9E1A-ABF43BD1C1CE}" srcOrd="9" destOrd="0" presId="urn:microsoft.com/office/officeart/2005/8/layout/radial1"/>
    <dgm:cxn modelId="{266FDC36-A4FE-40F8-9535-5E7FFBA9888E}" type="presParOf" srcId="{EBB0384F-29C2-4B01-9E1A-ABF43BD1C1CE}" destId="{89D7A979-F5B5-4BD6-8ED4-0588442207F3}" srcOrd="0" destOrd="0" presId="urn:microsoft.com/office/officeart/2005/8/layout/radial1"/>
    <dgm:cxn modelId="{D44902B2-A822-439A-AE4A-70A3F80D9CBA}" type="presParOf" srcId="{4C6B3B0E-2ABE-45A5-BF1F-2D806F3D44EB}" destId="{3B7D71D8-50AD-4B64-AAFA-DEAEB52F55E1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866CBD8-BCF1-43DA-A5EB-3FD1807936EF}" type="doc">
      <dgm:prSet loTypeId="urn:microsoft.com/office/officeart/2008/layout/HorizontalMultiLevelHierarchy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F322F23-2ECB-46C9-9625-C34BA0ECAEA3}">
      <dgm:prSet phldrT="[Text]" custT="1"/>
      <dgm:spPr/>
      <dgm:t>
        <a:bodyPr/>
        <a:lstStyle/>
        <a:p>
          <a:r>
            <a:rPr lang="en-IN" sz="1600" dirty="0"/>
            <a:t>TYPES OF TESTING USED</a:t>
          </a:r>
        </a:p>
      </dgm:t>
    </dgm:pt>
    <dgm:pt modelId="{0268590A-4B41-4B39-A6B7-05FD636D0C98}" type="parTrans" cxnId="{5F9BE4DA-D734-4B54-BFCF-836A96660825}">
      <dgm:prSet/>
      <dgm:spPr/>
      <dgm:t>
        <a:bodyPr/>
        <a:lstStyle/>
        <a:p>
          <a:endParaRPr lang="en-IN"/>
        </a:p>
      </dgm:t>
    </dgm:pt>
    <dgm:pt modelId="{0FD33899-6C86-4104-8947-24AF2768A76D}" type="sibTrans" cxnId="{5F9BE4DA-D734-4B54-BFCF-836A96660825}">
      <dgm:prSet/>
      <dgm:spPr/>
      <dgm:t>
        <a:bodyPr/>
        <a:lstStyle/>
        <a:p>
          <a:endParaRPr lang="en-IN"/>
        </a:p>
      </dgm:t>
    </dgm:pt>
    <dgm:pt modelId="{7903CDDE-7913-4270-B5EE-B140AF11FE44}">
      <dgm:prSet phldrT="[Text]" custT="1"/>
      <dgm:spPr/>
      <dgm:t>
        <a:bodyPr/>
        <a:lstStyle/>
        <a:p>
          <a:r>
            <a:rPr lang="en-IN" sz="1600" dirty="0"/>
            <a:t>Cross Browser Testing</a:t>
          </a:r>
        </a:p>
      </dgm:t>
    </dgm:pt>
    <dgm:pt modelId="{8C4D9271-4969-412E-9C31-F5BC48D84E10}" type="parTrans" cxnId="{D93FDC6A-383B-4265-816B-637FB9D49782}">
      <dgm:prSet custT="1"/>
      <dgm:spPr/>
      <dgm:t>
        <a:bodyPr/>
        <a:lstStyle/>
        <a:p>
          <a:endParaRPr lang="en-IN" sz="1600"/>
        </a:p>
      </dgm:t>
    </dgm:pt>
    <dgm:pt modelId="{4F507319-0EEB-44DF-A43F-1030B23E01E5}" type="sibTrans" cxnId="{D93FDC6A-383B-4265-816B-637FB9D49782}">
      <dgm:prSet/>
      <dgm:spPr/>
      <dgm:t>
        <a:bodyPr/>
        <a:lstStyle/>
        <a:p>
          <a:endParaRPr lang="en-IN"/>
        </a:p>
      </dgm:t>
    </dgm:pt>
    <dgm:pt modelId="{DC624F6D-A993-4764-A271-A7D1CD9A76B8}">
      <dgm:prSet phldrT="[Text]" custT="1"/>
      <dgm:spPr/>
      <dgm:t>
        <a:bodyPr/>
        <a:lstStyle/>
        <a:p>
          <a:r>
            <a:rPr lang="en-IN" sz="1600" dirty="0"/>
            <a:t>URL Verification</a:t>
          </a:r>
        </a:p>
      </dgm:t>
    </dgm:pt>
    <dgm:pt modelId="{A82F8208-3D70-42FF-875C-4770E8453A12}" type="parTrans" cxnId="{374D3DD5-36AC-4E11-BB4F-5E91C1B82716}">
      <dgm:prSet custT="1"/>
      <dgm:spPr/>
      <dgm:t>
        <a:bodyPr/>
        <a:lstStyle/>
        <a:p>
          <a:endParaRPr lang="en-IN" sz="1600"/>
        </a:p>
      </dgm:t>
    </dgm:pt>
    <dgm:pt modelId="{CCD07CEA-7E92-4CC3-80CC-49C89127EBE1}" type="sibTrans" cxnId="{374D3DD5-36AC-4E11-BB4F-5E91C1B82716}">
      <dgm:prSet/>
      <dgm:spPr/>
      <dgm:t>
        <a:bodyPr/>
        <a:lstStyle/>
        <a:p>
          <a:endParaRPr lang="en-IN"/>
        </a:p>
      </dgm:t>
    </dgm:pt>
    <dgm:pt modelId="{7EFD996A-1095-4603-9A6D-45370BEDCB53}">
      <dgm:prSet phldrT="[Text]" custT="1"/>
      <dgm:spPr/>
      <dgm:t>
        <a:bodyPr/>
        <a:lstStyle/>
        <a:p>
          <a:r>
            <a:rPr lang="en-IN" sz="1600" dirty="0"/>
            <a:t>Page Title Verification </a:t>
          </a:r>
        </a:p>
      </dgm:t>
    </dgm:pt>
    <dgm:pt modelId="{84731F94-9231-4D01-ADDC-D316CB0746DB}" type="parTrans" cxnId="{9F154D30-CA7A-4699-870F-CE4B5A8481C0}">
      <dgm:prSet custT="1"/>
      <dgm:spPr/>
      <dgm:t>
        <a:bodyPr/>
        <a:lstStyle/>
        <a:p>
          <a:endParaRPr lang="en-IN" sz="1600"/>
        </a:p>
      </dgm:t>
    </dgm:pt>
    <dgm:pt modelId="{1CD58F54-4F1F-4834-99C3-D5EA890D5B7E}" type="sibTrans" cxnId="{9F154D30-CA7A-4699-870F-CE4B5A8481C0}">
      <dgm:prSet/>
      <dgm:spPr/>
      <dgm:t>
        <a:bodyPr/>
        <a:lstStyle/>
        <a:p>
          <a:endParaRPr lang="en-IN"/>
        </a:p>
      </dgm:t>
    </dgm:pt>
    <dgm:pt modelId="{7FF563DE-F965-4821-A7E3-8C00B318B4F5}">
      <dgm:prSet phldrT="[Text]" custT="1"/>
      <dgm:spPr/>
      <dgm:t>
        <a:bodyPr/>
        <a:lstStyle/>
        <a:p>
          <a:r>
            <a:rPr lang="en-IN" sz="1600" dirty="0"/>
            <a:t>Smoke Testing</a:t>
          </a:r>
        </a:p>
      </dgm:t>
    </dgm:pt>
    <dgm:pt modelId="{F6A5CABD-416E-4574-831F-5B953EC53259}" type="parTrans" cxnId="{59FF6EE6-6592-4343-9018-E1EFC49B1C8F}">
      <dgm:prSet custT="1"/>
      <dgm:spPr/>
      <dgm:t>
        <a:bodyPr/>
        <a:lstStyle/>
        <a:p>
          <a:endParaRPr lang="en-IN" sz="1600"/>
        </a:p>
      </dgm:t>
    </dgm:pt>
    <dgm:pt modelId="{C1CC0733-DAAA-4E98-B818-068B3BF94B5D}" type="sibTrans" cxnId="{59FF6EE6-6592-4343-9018-E1EFC49B1C8F}">
      <dgm:prSet/>
      <dgm:spPr/>
      <dgm:t>
        <a:bodyPr/>
        <a:lstStyle/>
        <a:p>
          <a:endParaRPr lang="en-IN"/>
        </a:p>
      </dgm:t>
    </dgm:pt>
    <dgm:pt modelId="{B3F0C835-AFAD-4286-8910-F0CE1D4082CB}">
      <dgm:prSet phldrT="[Text]" custT="1"/>
      <dgm:spPr/>
      <dgm:t>
        <a:bodyPr/>
        <a:lstStyle/>
        <a:p>
          <a:r>
            <a:rPr lang="en-IN" sz="1600" dirty="0"/>
            <a:t>Parallel Testing</a:t>
          </a:r>
        </a:p>
      </dgm:t>
    </dgm:pt>
    <dgm:pt modelId="{76F7B35C-01B3-4EB3-92F5-CF18B3AF6579}" type="parTrans" cxnId="{1D35530F-F118-4E37-845B-E5CD6E859439}">
      <dgm:prSet custT="1"/>
      <dgm:spPr/>
      <dgm:t>
        <a:bodyPr/>
        <a:lstStyle/>
        <a:p>
          <a:endParaRPr lang="en-IN" sz="1600"/>
        </a:p>
      </dgm:t>
    </dgm:pt>
    <dgm:pt modelId="{7319A940-0216-419A-BF4A-DF9A28710D66}" type="sibTrans" cxnId="{1D35530F-F118-4E37-845B-E5CD6E859439}">
      <dgm:prSet/>
      <dgm:spPr/>
      <dgm:t>
        <a:bodyPr/>
        <a:lstStyle/>
        <a:p>
          <a:endParaRPr lang="en-IN"/>
        </a:p>
      </dgm:t>
    </dgm:pt>
    <dgm:pt modelId="{B984C843-E181-454F-A8B5-357062EB3F78}">
      <dgm:prSet phldrT="[Text]" custT="1"/>
      <dgm:spPr/>
      <dgm:t>
        <a:bodyPr/>
        <a:lstStyle/>
        <a:p>
          <a:r>
            <a:rPr lang="en-IN" sz="1600" dirty="0"/>
            <a:t>Multiple Testing</a:t>
          </a:r>
        </a:p>
      </dgm:t>
    </dgm:pt>
    <dgm:pt modelId="{0C334969-7B98-4590-8C95-12A5FF3250E2}" type="parTrans" cxnId="{B050E887-2EFD-4FBE-ABC8-329472FEA87D}">
      <dgm:prSet custT="1"/>
      <dgm:spPr/>
      <dgm:t>
        <a:bodyPr/>
        <a:lstStyle/>
        <a:p>
          <a:endParaRPr lang="en-IN" sz="1600"/>
        </a:p>
      </dgm:t>
    </dgm:pt>
    <dgm:pt modelId="{370037D9-A440-4563-BA2E-D584247ABAFB}" type="sibTrans" cxnId="{B050E887-2EFD-4FBE-ABC8-329472FEA87D}">
      <dgm:prSet/>
      <dgm:spPr/>
      <dgm:t>
        <a:bodyPr/>
        <a:lstStyle/>
        <a:p>
          <a:endParaRPr lang="en-IN"/>
        </a:p>
      </dgm:t>
    </dgm:pt>
    <dgm:pt modelId="{5DFA0239-3100-41AC-B7CC-26334C95ECF0}">
      <dgm:prSet phldrT="[Text]" custT="1"/>
      <dgm:spPr/>
      <dgm:t>
        <a:bodyPr/>
        <a:lstStyle/>
        <a:p>
          <a:r>
            <a:rPr lang="en-IN" sz="1600" dirty="0"/>
            <a:t>Main-Functionality</a:t>
          </a:r>
        </a:p>
      </dgm:t>
    </dgm:pt>
    <dgm:pt modelId="{41868611-17C1-4FD5-932F-086F5E2BD535}" type="parTrans" cxnId="{FEFF254A-5D91-4C1E-AFE6-CE0FE07B23F2}">
      <dgm:prSet custT="1"/>
      <dgm:spPr/>
      <dgm:t>
        <a:bodyPr/>
        <a:lstStyle/>
        <a:p>
          <a:endParaRPr lang="en-IN" sz="1600"/>
        </a:p>
      </dgm:t>
    </dgm:pt>
    <dgm:pt modelId="{AA193AC8-6A22-4C2F-8956-F693D76274C0}" type="sibTrans" cxnId="{FEFF254A-5D91-4C1E-AFE6-CE0FE07B23F2}">
      <dgm:prSet/>
      <dgm:spPr/>
      <dgm:t>
        <a:bodyPr/>
        <a:lstStyle/>
        <a:p>
          <a:endParaRPr lang="en-IN"/>
        </a:p>
      </dgm:t>
    </dgm:pt>
    <dgm:pt modelId="{9576031C-B326-4CF4-BBAA-490B76A4F15C}" type="pres">
      <dgm:prSet presAssocID="{0866CBD8-BCF1-43DA-A5EB-3FD1807936E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3CD6191-3CB7-4535-82F0-40DB4FD97442}" type="pres">
      <dgm:prSet presAssocID="{CF322F23-2ECB-46C9-9625-C34BA0ECAEA3}" presName="root1" presStyleCnt="0"/>
      <dgm:spPr/>
    </dgm:pt>
    <dgm:pt modelId="{39E3B7BD-EAC5-49A3-9627-C87C032D7F0B}" type="pres">
      <dgm:prSet presAssocID="{CF322F23-2ECB-46C9-9625-C34BA0ECAEA3}" presName="LevelOneTextNode" presStyleLbl="node0" presStyleIdx="0" presStyleCnt="1" custScaleY="133100">
        <dgm:presLayoutVars>
          <dgm:chPref val="3"/>
        </dgm:presLayoutVars>
      </dgm:prSet>
      <dgm:spPr/>
    </dgm:pt>
    <dgm:pt modelId="{34777F77-A0A9-459E-A0EB-69469F6BBA96}" type="pres">
      <dgm:prSet presAssocID="{CF322F23-2ECB-46C9-9625-C34BA0ECAEA3}" presName="level2hierChild" presStyleCnt="0"/>
      <dgm:spPr/>
    </dgm:pt>
    <dgm:pt modelId="{8C34ECB9-3FE2-452C-85F1-5ECA976A8B15}" type="pres">
      <dgm:prSet presAssocID="{8C4D9271-4969-412E-9C31-F5BC48D84E10}" presName="conn2-1" presStyleLbl="parChTrans1D2" presStyleIdx="0" presStyleCnt="7"/>
      <dgm:spPr/>
    </dgm:pt>
    <dgm:pt modelId="{3AE7B750-499B-49B3-BF96-1F67A7893669}" type="pres">
      <dgm:prSet presAssocID="{8C4D9271-4969-412E-9C31-F5BC48D84E10}" presName="connTx" presStyleLbl="parChTrans1D2" presStyleIdx="0" presStyleCnt="7"/>
      <dgm:spPr/>
    </dgm:pt>
    <dgm:pt modelId="{78B2254D-D7C4-4226-96DB-2668F3601009}" type="pres">
      <dgm:prSet presAssocID="{7903CDDE-7913-4270-B5EE-B140AF11FE44}" presName="root2" presStyleCnt="0"/>
      <dgm:spPr/>
    </dgm:pt>
    <dgm:pt modelId="{26574B16-89C1-440E-91D3-89A197C6998E}" type="pres">
      <dgm:prSet presAssocID="{7903CDDE-7913-4270-B5EE-B140AF11FE44}" presName="LevelTwoTextNode" presStyleLbl="node2" presStyleIdx="0" presStyleCnt="7" custScaleX="442732">
        <dgm:presLayoutVars>
          <dgm:chPref val="3"/>
        </dgm:presLayoutVars>
      </dgm:prSet>
      <dgm:spPr/>
    </dgm:pt>
    <dgm:pt modelId="{BB4B4957-A280-4E09-ACE4-652C6A769B23}" type="pres">
      <dgm:prSet presAssocID="{7903CDDE-7913-4270-B5EE-B140AF11FE44}" presName="level3hierChild" presStyleCnt="0"/>
      <dgm:spPr/>
    </dgm:pt>
    <dgm:pt modelId="{A4FA7EF1-F90B-4EDA-B373-64BEDEBE7EE1}" type="pres">
      <dgm:prSet presAssocID="{A82F8208-3D70-42FF-875C-4770E8453A12}" presName="conn2-1" presStyleLbl="parChTrans1D2" presStyleIdx="1" presStyleCnt="7"/>
      <dgm:spPr/>
    </dgm:pt>
    <dgm:pt modelId="{43A8C511-131B-4F17-9425-70BDD1C74849}" type="pres">
      <dgm:prSet presAssocID="{A82F8208-3D70-42FF-875C-4770E8453A12}" presName="connTx" presStyleLbl="parChTrans1D2" presStyleIdx="1" presStyleCnt="7"/>
      <dgm:spPr/>
    </dgm:pt>
    <dgm:pt modelId="{B909D143-258A-4E9F-8B41-19F9B63A6592}" type="pres">
      <dgm:prSet presAssocID="{DC624F6D-A993-4764-A271-A7D1CD9A76B8}" presName="root2" presStyleCnt="0"/>
      <dgm:spPr/>
    </dgm:pt>
    <dgm:pt modelId="{EFD5AD38-6533-48DA-8BE9-A7E44F68C1AB}" type="pres">
      <dgm:prSet presAssocID="{DC624F6D-A993-4764-A271-A7D1CD9A76B8}" presName="LevelTwoTextNode" presStyleLbl="node2" presStyleIdx="1" presStyleCnt="7" custScaleX="442732">
        <dgm:presLayoutVars>
          <dgm:chPref val="3"/>
        </dgm:presLayoutVars>
      </dgm:prSet>
      <dgm:spPr/>
    </dgm:pt>
    <dgm:pt modelId="{F6805F64-E48C-4ED0-BC1C-8219D3A176FD}" type="pres">
      <dgm:prSet presAssocID="{DC624F6D-A993-4764-A271-A7D1CD9A76B8}" presName="level3hierChild" presStyleCnt="0"/>
      <dgm:spPr/>
    </dgm:pt>
    <dgm:pt modelId="{EDE69D20-4ABE-498A-9E3D-8F38B15E750A}" type="pres">
      <dgm:prSet presAssocID="{84731F94-9231-4D01-ADDC-D316CB0746DB}" presName="conn2-1" presStyleLbl="parChTrans1D2" presStyleIdx="2" presStyleCnt="7"/>
      <dgm:spPr/>
    </dgm:pt>
    <dgm:pt modelId="{08A3DA0B-403B-4E37-8647-A3546A81E603}" type="pres">
      <dgm:prSet presAssocID="{84731F94-9231-4D01-ADDC-D316CB0746DB}" presName="connTx" presStyleLbl="parChTrans1D2" presStyleIdx="2" presStyleCnt="7"/>
      <dgm:spPr/>
    </dgm:pt>
    <dgm:pt modelId="{27A8CB75-5184-492D-B7CA-D8D110286F5B}" type="pres">
      <dgm:prSet presAssocID="{7EFD996A-1095-4603-9A6D-45370BEDCB53}" presName="root2" presStyleCnt="0"/>
      <dgm:spPr/>
    </dgm:pt>
    <dgm:pt modelId="{6432E21E-02F7-4E41-812F-79D00C504312}" type="pres">
      <dgm:prSet presAssocID="{7EFD996A-1095-4603-9A6D-45370BEDCB53}" presName="LevelTwoTextNode" presStyleLbl="node2" presStyleIdx="2" presStyleCnt="7" custScaleX="442732">
        <dgm:presLayoutVars>
          <dgm:chPref val="3"/>
        </dgm:presLayoutVars>
      </dgm:prSet>
      <dgm:spPr/>
    </dgm:pt>
    <dgm:pt modelId="{C262D1DF-A175-4960-869F-C83685C30163}" type="pres">
      <dgm:prSet presAssocID="{7EFD996A-1095-4603-9A6D-45370BEDCB53}" presName="level3hierChild" presStyleCnt="0"/>
      <dgm:spPr/>
    </dgm:pt>
    <dgm:pt modelId="{4AE571F8-2C97-4F09-A88E-7F888314E3B5}" type="pres">
      <dgm:prSet presAssocID="{F6A5CABD-416E-4574-831F-5B953EC53259}" presName="conn2-1" presStyleLbl="parChTrans1D2" presStyleIdx="3" presStyleCnt="7"/>
      <dgm:spPr/>
    </dgm:pt>
    <dgm:pt modelId="{AC38CFED-418F-4C7C-AE25-00E787B53C9E}" type="pres">
      <dgm:prSet presAssocID="{F6A5CABD-416E-4574-831F-5B953EC53259}" presName="connTx" presStyleLbl="parChTrans1D2" presStyleIdx="3" presStyleCnt="7"/>
      <dgm:spPr/>
    </dgm:pt>
    <dgm:pt modelId="{65CC0D9B-DD41-4DEC-983C-A1347EA46E16}" type="pres">
      <dgm:prSet presAssocID="{7FF563DE-F965-4821-A7E3-8C00B318B4F5}" presName="root2" presStyleCnt="0"/>
      <dgm:spPr/>
    </dgm:pt>
    <dgm:pt modelId="{B4BFC525-2825-482F-8FE9-6EC8E0BB6F61}" type="pres">
      <dgm:prSet presAssocID="{7FF563DE-F965-4821-A7E3-8C00B318B4F5}" presName="LevelTwoTextNode" presStyleLbl="node2" presStyleIdx="3" presStyleCnt="7" custScaleX="442732">
        <dgm:presLayoutVars>
          <dgm:chPref val="3"/>
        </dgm:presLayoutVars>
      </dgm:prSet>
      <dgm:spPr/>
    </dgm:pt>
    <dgm:pt modelId="{53A488A4-D717-42B9-954C-DDBEF26BCC71}" type="pres">
      <dgm:prSet presAssocID="{7FF563DE-F965-4821-A7E3-8C00B318B4F5}" presName="level3hierChild" presStyleCnt="0"/>
      <dgm:spPr/>
    </dgm:pt>
    <dgm:pt modelId="{025CA7CB-6A74-44CE-B30D-16368814B49A}" type="pres">
      <dgm:prSet presAssocID="{76F7B35C-01B3-4EB3-92F5-CF18B3AF6579}" presName="conn2-1" presStyleLbl="parChTrans1D2" presStyleIdx="4" presStyleCnt="7"/>
      <dgm:spPr/>
    </dgm:pt>
    <dgm:pt modelId="{AABDF45A-FC9B-4FB9-AF41-EDD980835A26}" type="pres">
      <dgm:prSet presAssocID="{76F7B35C-01B3-4EB3-92F5-CF18B3AF6579}" presName="connTx" presStyleLbl="parChTrans1D2" presStyleIdx="4" presStyleCnt="7"/>
      <dgm:spPr/>
    </dgm:pt>
    <dgm:pt modelId="{BE8841DB-65B8-41CD-A889-84AAB276981B}" type="pres">
      <dgm:prSet presAssocID="{B3F0C835-AFAD-4286-8910-F0CE1D4082CB}" presName="root2" presStyleCnt="0"/>
      <dgm:spPr/>
    </dgm:pt>
    <dgm:pt modelId="{8D4BF0BC-946B-4E9C-804E-B002BC8B6649}" type="pres">
      <dgm:prSet presAssocID="{B3F0C835-AFAD-4286-8910-F0CE1D4082CB}" presName="LevelTwoTextNode" presStyleLbl="node2" presStyleIdx="4" presStyleCnt="7" custScaleX="442732">
        <dgm:presLayoutVars>
          <dgm:chPref val="3"/>
        </dgm:presLayoutVars>
      </dgm:prSet>
      <dgm:spPr/>
    </dgm:pt>
    <dgm:pt modelId="{F72E7AAA-C34D-4D9C-B1DA-3A9B3031A339}" type="pres">
      <dgm:prSet presAssocID="{B3F0C835-AFAD-4286-8910-F0CE1D4082CB}" presName="level3hierChild" presStyleCnt="0"/>
      <dgm:spPr/>
    </dgm:pt>
    <dgm:pt modelId="{2FDB67CD-6297-4AFF-837F-FC11B0F0F26A}" type="pres">
      <dgm:prSet presAssocID="{0C334969-7B98-4590-8C95-12A5FF3250E2}" presName="conn2-1" presStyleLbl="parChTrans1D2" presStyleIdx="5" presStyleCnt="7"/>
      <dgm:spPr/>
    </dgm:pt>
    <dgm:pt modelId="{26C6403D-59BF-42B7-A714-64588C6A0EBB}" type="pres">
      <dgm:prSet presAssocID="{0C334969-7B98-4590-8C95-12A5FF3250E2}" presName="connTx" presStyleLbl="parChTrans1D2" presStyleIdx="5" presStyleCnt="7"/>
      <dgm:spPr/>
    </dgm:pt>
    <dgm:pt modelId="{93C90B03-EE9F-4766-BC9F-3BEBB7AE4671}" type="pres">
      <dgm:prSet presAssocID="{B984C843-E181-454F-A8B5-357062EB3F78}" presName="root2" presStyleCnt="0"/>
      <dgm:spPr/>
    </dgm:pt>
    <dgm:pt modelId="{DB88DA30-5E83-4E11-8795-3FDBB73FE47D}" type="pres">
      <dgm:prSet presAssocID="{B984C843-E181-454F-A8B5-357062EB3F78}" presName="LevelTwoTextNode" presStyleLbl="node2" presStyleIdx="5" presStyleCnt="7" custScaleX="442732">
        <dgm:presLayoutVars>
          <dgm:chPref val="3"/>
        </dgm:presLayoutVars>
      </dgm:prSet>
      <dgm:spPr/>
    </dgm:pt>
    <dgm:pt modelId="{05DF9C25-2CCE-4EED-86AB-FC131584F955}" type="pres">
      <dgm:prSet presAssocID="{B984C843-E181-454F-A8B5-357062EB3F78}" presName="level3hierChild" presStyleCnt="0"/>
      <dgm:spPr/>
    </dgm:pt>
    <dgm:pt modelId="{163578ED-E377-47AF-967F-F5E651047E64}" type="pres">
      <dgm:prSet presAssocID="{41868611-17C1-4FD5-932F-086F5E2BD535}" presName="conn2-1" presStyleLbl="parChTrans1D2" presStyleIdx="6" presStyleCnt="7"/>
      <dgm:spPr/>
    </dgm:pt>
    <dgm:pt modelId="{A1D6F585-1683-425B-9C69-7C3B5BA98FEC}" type="pres">
      <dgm:prSet presAssocID="{41868611-17C1-4FD5-932F-086F5E2BD535}" presName="connTx" presStyleLbl="parChTrans1D2" presStyleIdx="6" presStyleCnt="7"/>
      <dgm:spPr/>
    </dgm:pt>
    <dgm:pt modelId="{8C8C83A9-1F52-48CC-BA12-23FB485FA78A}" type="pres">
      <dgm:prSet presAssocID="{5DFA0239-3100-41AC-B7CC-26334C95ECF0}" presName="root2" presStyleCnt="0"/>
      <dgm:spPr/>
    </dgm:pt>
    <dgm:pt modelId="{A6F3F50B-45B6-4CDA-9A81-3A7EC01E6D6F}" type="pres">
      <dgm:prSet presAssocID="{5DFA0239-3100-41AC-B7CC-26334C95ECF0}" presName="LevelTwoTextNode" presStyleLbl="node2" presStyleIdx="6" presStyleCnt="7" custScaleX="442732">
        <dgm:presLayoutVars>
          <dgm:chPref val="3"/>
        </dgm:presLayoutVars>
      </dgm:prSet>
      <dgm:spPr/>
    </dgm:pt>
    <dgm:pt modelId="{460E9D01-DA78-4509-B339-A676A36E64FB}" type="pres">
      <dgm:prSet presAssocID="{5DFA0239-3100-41AC-B7CC-26334C95ECF0}" presName="level3hierChild" presStyleCnt="0"/>
      <dgm:spPr/>
    </dgm:pt>
  </dgm:ptLst>
  <dgm:cxnLst>
    <dgm:cxn modelId="{626D4405-C5C3-466C-A445-478C0B7E9DC4}" type="presOf" srcId="{41868611-17C1-4FD5-932F-086F5E2BD535}" destId="{163578ED-E377-47AF-967F-F5E651047E64}" srcOrd="0" destOrd="0" presId="urn:microsoft.com/office/officeart/2008/layout/HorizontalMultiLevelHierarchy"/>
    <dgm:cxn modelId="{1D35530F-F118-4E37-845B-E5CD6E859439}" srcId="{CF322F23-2ECB-46C9-9625-C34BA0ECAEA3}" destId="{B3F0C835-AFAD-4286-8910-F0CE1D4082CB}" srcOrd="4" destOrd="0" parTransId="{76F7B35C-01B3-4EB3-92F5-CF18B3AF6579}" sibTransId="{7319A940-0216-419A-BF4A-DF9A28710D66}"/>
    <dgm:cxn modelId="{31BC1314-D2A9-4EC6-807E-C83B49CFDF26}" type="presOf" srcId="{F6A5CABD-416E-4574-831F-5B953EC53259}" destId="{4AE571F8-2C97-4F09-A88E-7F888314E3B5}" srcOrd="0" destOrd="0" presId="urn:microsoft.com/office/officeart/2008/layout/HorizontalMultiLevelHierarchy"/>
    <dgm:cxn modelId="{7CE3F620-9FF6-44E2-9B4E-C3CE62E3A586}" type="presOf" srcId="{0C334969-7B98-4590-8C95-12A5FF3250E2}" destId="{2FDB67CD-6297-4AFF-837F-FC11B0F0F26A}" srcOrd="0" destOrd="0" presId="urn:microsoft.com/office/officeart/2008/layout/HorizontalMultiLevelHierarchy"/>
    <dgm:cxn modelId="{9F154D30-CA7A-4699-870F-CE4B5A8481C0}" srcId="{CF322F23-2ECB-46C9-9625-C34BA0ECAEA3}" destId="{7EFD996A-1095-4603-9A6D-45370BEDCB53}" srcOrd="2" destOrd="0" parTransId="{84731F94-9231-4D01-ADDC-D316CB0746DB}" sibTransId="{1CD58F54-4F1F-4834-99C3-D5EA890D5B7E}"/>
    <dgm:cxn modelId="{71925C34-3F54-439C-9C90-D9740F77F9CC}" type="presOf" srcId="{DC624F6D-A993-4764-A271-A7D1CD9A76B8}" destId="{EFD5AD38-6533-48DA-8BE9-A7E44F68C1AB}" srcOrd="0" destOrd="0" presId="urn:microsoft.com/office/officeart/2008/layout/HorizontalMultiLevelHierarchy"/>
    <dgm:cxn modelId="{EA13C35D-5662-4469-BBAE-EE5B307CBD17}" type="presOf" srcId="{0866CBD8-BCF1-43DA-A5EB-3FD1807936EF}" destId="{9576031C-B326-4CF4-BBAA-490B76A4F15C}" srcOrd="0" destOrd="0" presId="urn:microsoft.com/office/officeart/2008/layout/HorizontalMultiLevelHierarchy"/>
    <dgm:cxn modelId="{CC816C63-B6B6-468D-944B-32F6E50A5D33}" type="presOf" srcId="{B984C843-E181-454F-A8B5-357062EB3F78}" destId="{DB88DA30-5E83-4E11-8795-3FDBB73FE47D}" srcOrd="0" destOrd="0" presId="urn:microsoft.com/office/officeart/2008/layout/HorizontalMultiLevelHierarchy"/>
    <dgm:cxn modelId="{F4D2DA64-5C51-450A-A056-37E89AD500DD}" type="presOf" srcId="{CF322F23-2ECB-46C9-9625-C34BA0ECAEA3}" destId="{39E3B7BD-EAC5-49A3-9627-C87C032D7F0B}" srcOrd="0" destOrd="0" presId="urn:microsoft.com/office/officeart/2008/layout/HorizontalMultiLevelHierarchy"/>
    <dgm:cxn modelId="{47E87145-E976-496C-947B-2F61975A5798}" type="presOf" srcId="{41868611-17C1-4FD5-932F-086F5E2BD535}" destId="{A1D6F585-1683-425B-9C69-7C3B5BA98FEC}" srcOrd="1" destOrd="0" presId="urn:microsoft.com/office/officeart/2008/layout/HorizontalMultiLevelHierarchy"/>
    <dgm:cxn modelId="{BCCC6766-7C8B-43AD-8EFD-135101B744B2}" type="presOf" srcId="{5DFA0239-3100-41AC-B7CC-26334C95ECF0}" destId="{A6F3F50B-45B6-4CDA-9A81-3A7EC01E6D6F}" srcOrd="0" destOrd="0" presId="urn:microsoft.com/office/officeart/2008/layout/HorizontalMultiLevelHierarchy"/>
    <dgm:cxn modelId="{A6ACF347-FF31-4D84-B78E-94CC60B08FBA}" type="presOf" srcId="{B3F0C835-AFAD-4286-8910-F0CE1D4082CB}" destId="{8D4BF0BC-946B-4E9C-804E-B002BC8B6649}" srcOrd="0" destOrd="0" presId="urn:microsoft.com/office/officeart/2008/layout/HorizontalMultiLevelHierarchy"/>
    <dgm:cxn modelId="{FEFF254A-5D91-4C1E-AFE6-CE0FE07B23F2}" srcId="{CF322F23-2ECB-46C9-9625-C34BA0ECAEA3}" destId="{5DFA0239-3100-41AC-B7CC-26334C95ECF0}" srcOrd="6" destOrd="0" parTransId="{41868611-17C1-4FD5-932F-086F5E2BD535}" sibTransId="{AA193AC8-6A22-4C2F-8956-F693D76274C0}"/>
    <dgm:cxn modelId="{1E0EAB4A-EFFF-469F-B4F8-92CAF574925B}" type="presOf" srcId="{7FF563DE-F965-4821-A7E3-8C00B318B4F5}" destId="{B4BFC525-2825-482F-8FE9-6EC8E0BB6F61}" srcOrd="0" destOrd="0" presId="urn:microsoft.com/office/officeart/2008/layout/HorizontalMultiLevelHierarchy"/>
    <dgm:cxn modelId="{D93FDC6A-383B-4265-816B-637FB9D49782}" srcId="{CF322F23-2ECB-46C9-9625-C34BA0ECAEA3}" destId="{7903CDDE-7913-4270-B5EE-B140AF11FE44}" srcOrd="0" destOrd="0" parTransId="{8C4D9271-4969-412E-9C31-F5BC48D84E10}" sibTransId="{4F507319-0EEB-44DF-A43F-1030B23E01E5}"/>
    <dgm:cxn modelId="{A5AC054D-3040-47AC-8488-2975702668AD}" type="presOf" srcId="{84731F94-9231-4D01-ADDC-D316CB0746DB}" destId="{EDE69D20-4ABE-498A-9E3D-8F38B15E750A}" srcOrd="0" destOrd="0" presId="urn:microsoft.com/office/officeart/2008/layout/HorizontalMultiLevelHierarchy"/>
    <dgm:cxn modelId="{A007C572-3214-44BC-9956-1ED65D5C2D1E}" type="presOf" srcId="{8C4D9271-4969-412E-9C31-F5BC48D84E10}" destId="{3AE7B750-499B-49B3-BF96-1F67A7893669}" srcOrd="1" destOrd="0" presId="urn:microsoft.com/office/officeart/2008/layout/HorizontalMultiLevelHierarchy"/>
    <dgm:cxn modelId="{B14CDC75-1964-47F4-8625-98EC9BFADFDF}" type="presOf" srcId="{7EFD996A-1095-4603-9A6D-45370BEDCB53}" destId="{6432E21E-02F7-4E41-812F-79D00C504312}" srcOrd="0" destOrd="0" presId="urn:microsoft.com/office/officeart/2008/layout/HorizontalMultiLevelHierarchy"/>
    <dgm:cxn modelId="{B050E887-2EFD-4FBE-ABC8-329472FEA87D}" srcId="{CF322F23-2ECB-46C9-9625-C34BA0ECAEA3}" destId="{B984C843-E181-454F-A8B5-357062EB3F78}" srcOrd="5" destOrd="0" parTransId="{0C334969-7B98-4590-8C95-12A5FF3250E2}" sibTransId="{370037D9-A440-4563-BA2E-D584247ABAFB}"/>
    <dgm:cxn modelId="{4C46928D-6BD2-4502-AFBE-9575E05BAAE2}" type="presOf" srcId="{A82F8208-3D70-42FF-875C-4770E8453A12}" destId="{43A8C511-131B-4F17-9425-70BDD1C74849}" srcOrd="1" destOrd="0" presId="urn:microsoft.com/office/officeart/2008/layout/HorizontalMultiLevelHierarchy"/>
    <dgm:cxn modelId="{B32A31B5-EB01-4745-9FC2-80AF3CB0D6B1}" type="presOf" srcId="{7903CDDE-7913-4270-B5EE-B140AF11FE44}" destId="{26574B16-89C1-440E-91D3-89A197C6998E}" srcOrd="0" destOrd="0" presId="urn:microsoft.com/office/officeart/2008/layout/HorizontalMultiLevelHierarchy"/>
    <dgm:cxn modelId="{7483DDB6-A83F-4F9B-A36C-7423067917D9}" type="presOf" srcId="{84731F94-9231-4D01-ADDC-D316CB0746DB}" destId="{08A3DA0B-403B-4E37-8647-A3546A81E603}" srcOrd="1" destOrd="0" presId="urn:microsoft.com/office/officeart/2008/layout/HorizontalMultiLevelHierarchy"/>
    <dgm:cxn modelId="{0AB9A5C7-5417-4CB1-A295-83DFBA41E8ED}" type="presOf" srcId="{76F7B35C-01B3-4EB3-92F5-CF18B3AF6579}" destId="{AABDF45A-FC9B-4FB9-AF41-EDD980835A26}" srcOrd="1" destOrd="0" presId="urn:microsoft.com/office/officeart/2008/layout/HorizontalMultiLevelHierarchy"/>
    <dgm:cxn modelId="{374D3DD5-36AC-4E11-BB4F-5E91C1B82716}" srcId="{CF322F23-2ECB-46C9-9625-C34BA0ECAEA3}" destId="{DC624F6D-A993-4764-A271-A7D1CD9A76B8}" srcOrd="1" destOrd="0" parTransId="{A82F8208-3D70-42FF-875C-4770E8453A12}" sibTransId="{CCD07CEA-7E92-4CC3-80CC-49C89127EBE1}"/>
    <dgm:cxn modelId="{7457D7D5-7647-4722-9F32-BF832E31A8CC}" type="presOf" srcId="{A82F8208-3D70-42FF-875C-4770E8453A12}" destId="{A4FA7EF1-F90B-4EDA-B373-64BEDEBE7EE1}" srcOrd="0" destOrd="0" presId="urn:microsoft.com/office/officeart/2008/layout/HorizontalMultiLevelHierarchy"/>
    <dgm:cxn modelId="{5F9BE4DA-D734-4B54-BFCF-836A96660825}" srcId="{0866CBD8-BCF1-43DA-A5EB-3FD1807936EF}" destId="{CF322F23-2ECB-46C9-9625-C34BA0ECAEA3}" srcOrd="0" destOrd="0" parTransId="{0268590A-4B41-4B39-A6B7-05FD636D0C98}" sibTransId="{0FD33899-6C86-4104-8947-24AF2768A76D}"/>
    <dgm:cxn modelId="{924AE0DF-5BB3-456F-A42D-1086C411A423}" type="presOf" srcId="{F6A5CABD-416E-4574-831F-5B953EC53259}" destId="{AC38CFED-418F-4C7C-AE25-00E787B53C9E}" srcOrd="1" destOrd="0" presId="urn:microsoft.com/office/officeart/2008/layout/HorizontalMultiLevelHierarchy"/>
    <dgm:cxn modelId="{59FF6EE6-6592-4343-9018-E1EFC49B1C8F}" srcId="{CF322F23-2ECB-46C9-9625-C34BA0ECAEA3}" destId="{7FF563DE-F965-4821-A7E3-8C00B318B4F5}" srcOrd="3" destOrd="0" parTransId="{F6A5CABD-416E-4574-831F-5B953EC53259}" sibTransId="{C1CC0733-DAAA-4E98-B818-068B3BF94B5D}"/>
    <dgm:cxn modelId="{B1487BE7-FD5D-4278-836E-FBBB1A3A1CFB}" type="presOf" srcId="{8C4D9271-4969-412E-9C31-F5BC48D84E10}" destId="{8C34ECB9-3FE2-452C-85F1-5ECA976A8B15}" srcOrd="0" destOrd="0" presId="urn:microsoft.com/office/officeart/2008/layout/HorizontalMultiLevelHierarchy"/>
    <dgm:cxn modelId="{6EE656E9-8905-449F-B7DD-34EB9E0C7165}" type="presOf" srcId="{0C334969-7B98-4590-8C95-12A5FF3250E2}" destId="{26C6403D-59BF-42B7-A714-64588C6A0EBB}" srcOrd="1" destOrd="0" presId="urn:microsoft.com/office/officeart/2008/layout/HorizontalMultiLevelHierarchy"/>
    <dgm:cxn modelId="{E8615AF9-9A25-4BB2-B5B7-A05D13B92C9D}" type="presOf" srcId="{76F7B35C-01B3-4EB3-92F5-CF18B3AF6579}" destId="{025CA7CB-6A74-44CE-B30D-16368814B49A}" srcOrd="0" destOrd="0" presId="urn:microsoft.com/office/officeart/2008/layout/HorizontalMultiLevelHierarchy"/>
    <dgm:cxn modelId="{A948B4B1-901C-4B0E-BEE4-2D3DE8225FA9}" type="presParOf" srcId="{9576031C-B326-4CF4-BBAA-490B76A4F15C}" destId="{83CD6191-3CB7-4535-82F0-40DB4FD97442}" srcOrd="0" destOrd="0" presId="urn:microsoft.com/office/officeart/2008/layout/HorizontalMultiLevelHierarchy"/>
    <dgm:cxn modelId="{E6C89775-67FD-4B16-A949-1C464EA02D8A}" type="presParOf" srcId="{83CD6191-3CB7-4535-82F0-40DB4FD97442}" destId="{39E3B7BD-EAC5-49A3-9627-C87C032D7F0B}" srcOrd="0" destOrd="0" presId="urn:microsoft.com/office/officeart/2008/layout/HorizontalMultiLevelHierarchy"/>
    <dgm:cxn modelId="{216C8B80-5B22-49F1-BDA8-1605721E464D}" type="presParOf" srcId="{83CD6191-3CB7-4535-82F0-40DB4FD97442}" destId="{34777F77-A0A9-459E-A0EB-69469F6BBA96}" srcOrd="1" destOrd="0" presId="urn:microsoft.com/office/officeart/2008/layout/HorizontalMultiLevelHierarchy"/>
    <dgm:cxn modelId="{5E984E03-631F-47F3-80D6-6BF561E075EF}" type="presParOf" srcId="{34777F77-A0A9-459E-A0EB-69469F6BBA96}" destId="{8C34ECB9-3FE2-452C-85F1-5ECA976A8B15}" srcOrd="0" destOrd="0" presId="urn:microsoft.com/office/officeart/2008/layout/HorizontalMultiLevelHierarchy"/>
    <dgm:cxn modelId="{70188BD6-F86A-4818-844B-20DAB9ADFF55}" type="presParOf" srcId="{8C34ECB9-3FE2-452C-85F1-5ECA976A8B15}" destId="{3AE7B750-499B-49B3-BF96-1F67A7893669}" srcOrd="0" destOrd="0" presId="urn:microsoft.com/office/officeart/2008/layout/HorizontalMultiLevelHierarchy"/>
    <dgm:cxn modelId="{2FF8C378-2C1D-4CE8-9475-E29EB6D15BC9}" type="presParOf" srcId="{34777F77-A0A9-459E-A0EB-69469F6BBA96}" destId="{78B2254D-D7C4-4226-96DB-2668F3601009}" srcOrd="1" destOrd="0" presId="urn:microsoft.com/office/officeart/2008/layout/HorizontalMultiLevelHierarchy"/>
    <dgm:cxn modelId="{5B26E175-B376-4EB6-B006-BE7B9685472A}" type="presParOf" srcId="{78B2254D-D7C4-4226-96DB-2668F3601009}" destId="{26574B16-89C1-440E-91D3-89A197C6998E}" srcOrd="0" destOrd="0" presId="urn:microsoft.com/office/officeart/2008/layout/HorizontalMultiLevelHierarchy"/>
    <dgm:cxn modelId="{AD0A2AD5-4D0F-4535-8DA7-154429507389}" type="presParOf" srcId="{78B2254D-D7C4-4226-96DB-2668F3601009}" destId="{BB4B4957-A280-4E09-ACE4-652C6A769B23}" srcOrd="1" destOrd="0" presId="urn:microsoft.com/office/officeart/2008/layout/HorizontalMultiLevelHierarchy"/>
    <dgm:cxn modelId="{24B45811-99E6-42A8-AFA9-959C744B7D72}" type="presParOf" srcId="{34777F77-A0A9-459E-A0EB-69469F6BBA96}" destId="{A4FA7EF1-F90B-4EDA-B373-64BEDEBE7EE1}" srcOrd="2" destOrd="0" presId="urn:microsoft.com/office/officeart/2008/layout/HorizontalMultiLevelHierarchy"/>
    <dgm:cxn modelId="{F659B684-0CD5-4AF1-B819-82DA282D94C6}" type="presParOf" srcId="{A4FA7EF1-F90B-4EDA-B373-64BEDEBE7EE1}" destId="{43A8C511-131B-4F17-9425-70BDD1C74849}" srcOrd="0" destOrd="0" presId="urn:microsoft.com/office/officeart/2008/layout/HorizontalMultiLevelHierarchy"/>
    <dgm:cxn modelId="{CD6AD15F-B112-4FD0-9823-CF00A9E9F674}" type="presParOf" srcId="{34777F77-A0A9-459E-A0EB-69469F6BBA96}" destId="{B909D143-258A-4E9F-8B41-19F9B63A6592}" srcOrd="3" destOrd="0" presId="urn:microsoft.com/office/officeart/2008/layout/HorizontalMultiLevelHierarchy"/>
    <dgm:cxn modelId="{B867164D-B7F8-474E-A857-C672FADA40B2}" type="presParOf" srcId="{B909D143-258A-4E9F-8B41-19F9B63A6592}" destId="{EFD5AD38-6533-48DA-8BE9-A7E44F68C1AB}" srcOrd="0" destOrd="0" presId="urn:microsoft.com/office/officeart/2008/layout/HorizontalMultiLevelHierarchy"/>
    <dgm:cxn modelId="{7754917B-5097-4A7D-BA8E-5FDF708ABD48}" type="presParOf" srcId="{B909D143-258A-4E9F-8B41-19F9B63A6592}" destId="{F6805F64-E48C-4ED0-BC1C-8219D3A176FD}" srcOrd="1" destOrd="0" presId="urn:microsoft.com/office/officeart/2008/layout/HorizontalMultiLevelHierarchy"/>
    <dgm:cxn modelId="{41A6A542-8AF6-4C94-B6DA-A1E6D092A24D}" type="presParOf" srcId="{34777F77-A0A9-459E-A0EB-69469F6BBA96}" destId="{EDE69D20-4ABE-498A-9E3D-8F38B15E750A}" srcOrd="4" destOrd="0" presId="urn:microsoft.com/office/officeart/2008/layout/HorizontalMultiLevelHierarchy"/>
    <dgm:cxn modelId="{6FE1FBE2-86EE-4B91-B951-079C0C3A81C0}" type="presParOf" srcId="{EDE69D20-4ABE-498A-9E3D-8F38B15E750A}" destId="{08A3DA0B-403B-4E37-8647-A3546A81E603}" srcOrd="0" destOrd="0" presId="urn:microsoft.com/office/officeart/2008/layout/HorizontalMultiLevelHierarchy"/>
    <dgm:cxn modelId="{D1C372C0-6979-4D57-AEB1-E39FCFB7A1AC}" type="presParOf" srcId="{34777F77-A0A9-459E-A0EB-69469F6BBA96}" destId="{27A8CB75-5184-492D-B7CA-D8D110286F5B}" srcOrd="5" destOrd="0" presId="urn:microsoft.com/office/officeart/2008/layout/HorizontalMultiLevelHierarchy"/>
    <dgm:cxn modelId="{442D85E2-6217-42BE-AEE7-3B829D178AB1}" type="presParOf" srcId="{27A8CB75-5184-492D-B7CA-D8D110286F5B}" destId="{6432E21E-02F7-4E41-812F-79D00C504312}" srcOrd="0" destOrd="0" presId="urn:microsoft.com/office/officeart/2008/layout/HorizontalMultiLevelHierarchy"/>
    <dgm:cxn modelId="{9E015884-4410-4269-AF30-D48A44655337}" type="presParOf" srcId="{27A8CB75-5184-492D-B7CA-D8D110286F5B}" destId="{C262D1DF-A175-4960-869F-C83685C30163}" srcOrd="1" destOrd="0" presId="urn:microsoft.com/office/officeart/2008/layout/HorizontalMultiLevelHierarchy"/>
    <dgm:cxn modelId="{AEE81328-5886-40AA-A00D-0413FF2F6EB6}" type="presParOf" srcId="{34777F77-A0A9-459E-A0EB-69469F6BBA96}" destId="{4AE571F8-2C97-4F09-A88E-7F888314E3B5}" srcOrd="6" destOrd="0" presId="urn:microsoft.com/office/officeart/2008/layout/HorizontalMultiLevelHierarchy"/>
    <dgm:cxn modelId="{FE914CB7-AC34-409F-9C59-B0107D547CA8}" type="presParOf" srcId="{4AE571F8-2C97-4F09-A88E-7F888314E3B5}" destId="{AC38CFED-418F-4C7C-AE25-00E787B53C9E}" srcOrd="0" destOrd="0" presId="urn:microsoft.com/office/officeart/2008/layout/HorizontalMultiLevelHierarchy"/>
    <dgm:cxn modelId="{0C2F3A92-EE42-4A19-ABAD-0D1E6B445D1C}" type="presParOf" srcId="{34777F77-A0A9-459E-A0EB-69469F6BBA96}" destId="{65CC0D9B-DD41-4DEC-983C-A1347EA46E16}" srcOrd="7" destOrd="0" presId="urn:microsoft.com/office/officeart/2008/layout/HorizontalMultiLevelHierarchy"/>
    <dgm:cxn modelId="{42239BEC-332A-4449-B35E-B650D213918C}" type="presParOf" srcId="{65CC0D9B-DD41-4DEC-983C-A1347EA46E16}" destId="{B4BFC525-2825-482F-8FE9-6EC8E0BB6F61}" srcOrd="0" destOrd="0" presId="urn:microsoft.com/office/officeart/2008/layout/HorizontalMultiLevelHierarchy"/>
    <dgm:cxn modelId="{398915DB-8999-479D-A05C-EA098379D43D}" type="presParOf" srcId="{65CC0D9B-DD41-4DEC-983C-A1347EA46E16}" destId="{53A488A4-D717-42B9-954C-DDBEF26BCC71}" srcOrd="1" destOrd="0" presId="urn:microsoft.com/office/officeart/2008/layout/HorizontalMultiLevelHierarchy"/>
    <dgm:cxn modelId="{D281CD0C-8620-4195-B573-F1468DF0738A}" type="presParOf" srcId="{34777F77-A0A9-459E-A0EB-69469F6BBA96}" destId="{025CA7CB-6A74-44CE-B30D-16368814B49A}" srcOrd="8" destOrd="0" presId="urn:microsoft.com/office/officeart/2008/layout/HorizontalMultiLevelHierarchy"/>
    <dgm:cxn modelId="{52EC69AA-608A-42CC-8763-61F5CDA968C5}" type="presParOf" srcId="{025CA7CB-6A74-44CE-B30D-16368814B49A}" destId="{AABDF45A-FC9B-4FB9-AF41-EDD980835A26}" srcOrd="0" destOrd="0" presId="urn:microsoft.com/office/officeart/2008/layout/HorizontalMultiLevelHierarchy"/>
    <dgm:cxn modelId="{40F5EE29-73DF-4DE7-9398-C8C77BD3D8F3}" type="presParOf" srcId="{34777F77-A0A9-459E-A0EB-69469F6BBA96}" destId="{BE8841DB-65B8-41CD-A889-84AAB276981B}" srcOrd="9" destOrd="0" presId="urn:microsoft.com/office/officeart/2008/layout/HorizontalMultiLevelHierarchy"/>
    <dgm:cxn modelId="{F70A354C-F43B-44E6-B2C2-2AE0CB2D8F2B}" type="presParOf" srcId="{BE8841DB-65B8-41CD-A889-84AAB276981B}" destId="{8D4BF0BC-946B-4E9C-804E-B002BC8B6649}" srcOrd="0" destOrd="0" presId="urn:microsoft.com/office/officeart/2008/layout/HorizontalMultiLevelHierarchy"/>
    <dgm:cxn modelId="{25AE9A88-7DF8-4FAF-9BEA-0FE66CBC3B13}" type="presParOf" srcId="{BE8841DB-65B8-41CD-A889-84AAB276981B}" destId="{F72E7AAA-C34D-4D9C-B1DA-3A9B3031A339}" srcOrd="1" destOrd="0" presId="urn:microsoft.com/office/officeart/2008/layout/HorizontalMultiLevelHierarchy"/>
    <dgm:cxn modelId="{E284437F-AAF9-40C1-A4CF-D07AF0A64661}" type="presParOf" srcId="{34777F77-A0A9-459E-A0EB-69469F6BBA96}" destId="{2FDB67CD-6297-4AFF-837F-FC11B0F0F26A}" srcOrd="10" destOrd="0" presId="urn:microsoft.com/office/officeart/2008/layout/HorizontalMultiLevelHierarchy"/>
    <dgm:cxn modelId="{3CDEF2C4-6D9A-4FFB-940F-D12CBD5B441B}" type="presParOf" srcId="{2FDB67CD-6297-4AFF-837F-FC11B0F0F26A}" destId="{26C6403D-59BF-42B7-A714-64588C6A0EBB}" srcOrd="0" destOrd="0" presId="urn:microsoft.com/office/officeart/2008/layout/HorizontalMultiLevelHierarchy"/>
    <dgm:cxn modelId="{3EFA4A85-73BC-462A-9CC9-1CE0830603E5}" type="presParOf" srcId="{34777F77-A0A9-459E-A0EB-69469F6BBA96}" destId="{93C90B03-EE9F-4766-BC9F-3BEBB7AE4671}" srcOrd="11" destOrd="0" presId="urn:microsoft.com/office/officeart/2008/layout/HorizontalMultiLevelHierarchy"/>
    <dgm:cxn modelId="{03502B1A-790F-4C98-87CA-B35E5819F836}" type="presParOf" srcId="{93C90B03-EE9F-4766-BC9F-3BEBB7AE4671}" destId="{DB88DA30-5E83-4E11-8795-3FDBB73FE47D}" srcOrd="0" destOrd="0" presId="urn:microsoft.com/office/officeart/2008/layout/HorizontalMultiLevelHierarchy"/>
    <dgm:cxn modelId="{EAF6D06A-0F67-41BA-8A67-01942593DBD7}" type="presParOf" srcId="{93C90B03-EE9F-4766-BC9F-3BEBB7AE4671}" destId="{05DF9C25-2CCE-4EED-86AB-FC131584F955}" srcOrd="1" destOrd="0" presId="urn:microsoft.com/office/officeart/2008/layout/HorizontalMultiLevelHierarchy"/>
    <dgm:cxn modelId="{604933F3-D5A8-41C1-954B-34DA68925810}" type="presParOf" srcId="{34777F77-A0A9-459E-A0EB-69469F6BBA96}" destId="{163578ED-E377-47AF-967F-F5E651047E64}" srcOrd="12" destOrd="0" presId="urn:microsoft.com/office/officeart/2008/layout/HorizontalMultiLevelHierarchy"/>
    <dgm:cxn modelId="{617ED64E-6FB3-41A7-A5BF-923B57CA04EF}" type="presParOf" srcId="{163578ED-E377-47AF-967F-F5E651047E64}" destId="{A1D6F585-1683-425B-9C69-7C3B5BA98FEC}" srcOrd="0" destOrd="0" presId="urn:microsoft.com/office/officeart/2008/layout/HorizontalMultiLevelHierarchy"/>
    <dgm:cxn modelId="{834D6122-2D86-4B4F-840C-DC94C1266238}" type="presParOf" srcId="{34777F77-A0A9-459E-A0EB-69469F6BBA96}" destId="{8C8C83A9-1F52-48CC-BA12-23FB485FA78A}" srcOrd="13" destOrd="0" presId="urn:microsoft.com/office/officeart/2008/layout/HorizontalMultiLevelHierarchy"/>
    <dgm:cxn modelId="{3D0D89BB-608E-4F00-998B-3A2F49250FB9}" type="presParOf" srcId="{8C8C83A9-1F52-48CC-BA12-23FB485FA78A}" destId="{A6F3F50B-45B6-4CDA-9A81-3A7EC01E6D6F}" srcOrd="0" destOrd="0" presId="urn:microsoft.com/office/officeart/2008/layout/HorizontalMultiLevelHierarchy"/>
    <dgm:cxn modelId="{7E65F2EC-17DD-4442-A8D9-3F1D7EBDB8FD}" type="presParOf" srcId="{8C8C83A9-1F52-48CC-BA12-23FB485FA78A}" destId="{460E9D01-DA78-4509-B339-A676A36E64F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FA0710-9F1C-4388-AFD7-E27F1166C1E2}">
      <dsp:nvSpPr>
        <dsp:cNvPr id="0" name=""/>
        <dsp:cNvSpPr/>
      </dsp:nvSpPr>
      <dsp:spPr>
        <a:xfrm>
          <a:off x="0" y="267306"/>
          <a:ext cx="4493949" cy="2807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MANUAL PROJECT</a:t>
          </a:r>
        </a:p>
      </dsp:txBody>
      <dsp:txXfrm>
        <a:off x="13707" y="281013"/>
        <a:ext cx="4466535" cy="253385"/>
      </dsp:txXfrm>
    </dsp:sp>
    <dsp:sp modelId="{D88148A6-B35B-485D-A09B-ADF1822F22CB}">
      <dsp:nvSpPr>
        <dsp:cNvPr id="0" name=""/>
        <dsp:cNvSpPr/>
      </dsp:nvSpPr>
      <dsp:spPr>
        <a:xfrm>
          <a:off x="0" y="584105"/>
          <a:ext cx="4493949" cy="2807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Project </a:t>
          </a:r>
          <a:r>
            <a:rPr lang="en-IN" sz="1200" kern="1200" dirty="0"/>
            <a:t>Name : Blood bank Today</a:t>
          </a:r>
        </a:p>
      </dsp:txBody>
      <dsp:txXfrm>
        <a:off x="13707" y="597812"/>
        <a:ext cx="4466535" cy="253385"/>
      </dsp:txXfrm>
    </dsp:sp>
    <dsp:sp modelId="{859C9350-907A-4C8F-8067-CC962694BDA7}">
      <dsp:nvSpPr>
        <dsp:cNvPr id="0" name=""/>
        <dsp:cNvSpPr/>
      </dsp:nvSpPr>
      <dsp:spPr>
        <a:xfrm>
          <a:off x="0" y="919776"/>
          <a:ext cx="4493949" cy="2807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 err="1"/>
            <a:t>LINK:https</a:t>
          </a:r>
          <a:r>
            <a:rPr lang="en-IN" sz="1200" kern="1200" dirty="0"/>
            <a:t>://github.com/</a:t>
          </a:r>
          <a:r>
            <a:rPr lang="en-IN" sz="1200" kern="1200" dirty="0" err="1"/>
            <a:t>NivedhaRajivGandhi</a:t>
          </a:r>
          <a:r>
            <a:rPr lang="en-IN" sz="1200" kern="1200" dirty="0"/>
            <a:t>/</a:t>
          </a:r>
          <a:r>
            <a:rPr lang="en-IN" sz="1200" kern="1200" dirty="0" err="1"/>
            <a:t>Edubridge_ManualProject</a:t>
          </a:r>
          <a:r>
            <a:rPr lang="en-IN" sz="1200" kern="1200" dirty="0"/>
            <a:t> </a:t>
          </a:r>
        </a:p>
      </dsp:txBody>
      <dsp:txXfrm>
        <a:off x="13707" y="933483"/>
        <a:ext cx="4466535" cy="2533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FA0710-9F1C-4388-AFD7-E27F1166C1E2}">
      <dsp:nvSpPr>
        <dsp:cNvPr id="0" name=""/>
        <dsp:cNvSpPr/>
      </dsp:nvSpPr>
      <dsp:spPr>
        <a:xfrm>
          <a:off x="0" y="173406"/>
          <a:ext cx="4641652" cy="257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AUTOMATIONPROJECT</a:t>
          </a:r>
        </a:p>
      </dsp:txBody>
      <dsp:txXfrm>
        <a:off x="12565" y="185971"/>
        <a:ext cx="4616522" cy="232270"/>
      </dsp:txXfrm>
    </dsp:sp>
    <dsp:sp modelId="{D6817E0D-430C-4930-B247-EEB88487C6DF}">
      <dsp:nvSpPr>
        <dsp:cNvPr id="0" name=""/>
        <dsp:cNvSpPr/>
      </dsp:nvSpPr>
      <dsp:spPr>
        <a:xfrm>
          <a:off x="0" y="518531"/>
          <a:ext cx="4641652" cy="257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PROJECT NAME : Insurance Broker System</a:t>
          </a:r>
        </a:p>
      </dsp:txBody>
      <dsp:txXfrm>
        <a:off x="12565" y="531096"/>
        <a:ext cx="4616522" cy="232270"/>
      </dsp:txXfrm>
    </dsp:sp>
    <dsp:sp modelId="{859C9350-907A-4C8F-8067-CC962694BDA7}">
      <dsp:nvSpPr>
        <dsp:cNvPr id="0" name=""/>
        <dsp:cNvSpPr/>
      </dsp:nvSpPr>
      <dsp:spPr>
        <a:xfrm>
          <a:off x="0" y="844188"/>
          <a:ext cx="4641652" cy="2831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LINK: https://github.com/NivedhaRajivGandhi/Edubridge_AutomationProject </a:t>
          </a:r>
        </a:p>
      </dsp:txBody>
      <dsp:txXfrm>
        <a:off x="13822" y="858010"/>
        <a:ext cx="4614008" cy="2554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B5A0AF-23FD-4F97-8824-0628FF5C2EFC}">
      <dsp:nvSpPr>
        <dsp:cNvPr id="0" name=""/>
        <dsp:cNvSpPr/>
      </dsp:nvSpPr>
      <dsp:spPr>
        <a:xfrm>
          <a:off x="1205025" y="484616"/>
          <a:ext cx="246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623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1321222" y="528952"/>
        <a:ext cx="13841" cy="2768"/>
      </dsp:txXfrm>
    </dsp:sp>
    <dsp:sp modelId="{2DB1CAB6-52AF-43FE-B2B9-5A57B1675636}">
      <dsp:nvSpPr>
        <dsp:cNvPr id="0" name=""/>
        <dsp:cNvSpPr/>
      </dsp:nvSpPr>
      <dsp:spPr>
        <a:xfrm>
          <a:off x="3197" y="169247"/>
          <a:ext cx="1203628" cy="7221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Unit Testing</a:t>
          </a:r>
        </a:p>
      </dsp:txBody>
      <dsp:txXfrm>
        <a:off x="3197" y="169247"/>
        <a:ext cx="1203628" cy="722177"/>
      </dsp:txXfrm>
    </dsp:sp>
    <dsp:sp modelId="{A2A31332-8D1E-44D2-A5EC-DD63BF11F602}">
      <dsp:nvSpPr>
        <dsp:cNvPr id="0" name=""/>
        <dsp:cNvSpPr/>
      </dsp:nvSpPr>
      <dsp:spPr>
        <a:xfrm>
          <a:off x="2685488" y="484616"/>
          <a:ext cx="246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623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801685" y="528952"/>
        <a:ext cx="13841" cy="2768"/>
      </dsp:txXfrm>
    </dsp:sp>
    <dsp:sp modelId="{20B31839-B08C-45B3-9966-CA071EBD04FE}">
      <dsp:nvSpPr>
        <dsp:cNvPr id="0" name=""/>
        <dsp:cNvSpPr/>
      </dsp:nvSpPr>
      <dsp:spPr>
        <a:xfrm>
          <a:off x="1483660" y="169247"/>
          <a:ext cx="1203628" cy="7221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System Testing</a:t>
          </a:r>
        </a:p>
      </dsp:txBody>
      <dsp:txXfrm>
        <a:off x="1483660" y="169247"/>
        <a:ext cx="1203628" cy="722177"/>
      </dsp:txXfrm>
    </dsp:sp>
    <dsp:sp modelId="{F24BBA3B-64B9-4CD0-930E-7F826A45DED6}">
      <dsp:nvSpPr>
        <dsp:cNvPr id="0" name=""/>
        <dsp:cNvSpPr/>
      </dsp:nvSpPr>
      <dsp:spPr>
        <a:xfrm>
          <a:off x="605011" y="889624"/>
          <a:ext cx="2960925" cy="246234"/>
        </a:xfrm>
        <a:custGeom>
          <a:avLst/>
          <a:gdLst/>
          <a:ahLst/>
          <a:cxnLst/>
          <a:rect l="0" t="0" r="0" b="0"/>
          <a:pathLst>
            <a:path>
              <a:moveTo>
                <a:pt x="2960925" y="0"/>
              </a:moveTo>
              <a:lnTo>
                <a:pt x="2960925" y="140217"/>
              </a:lnTo>
              <a:lnTo>
                <a:pt x="0" y="140217"/>
              </a:lnTo>
              <a:lnTo>
                <a:pt x="0" y="246234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011128" y="1011358"/>
        <a:ext cx="148691" cy="2768"/>
      </dsp:txXfrm>
    </dsp:sp>
    <dsp:sp modelId="{4E23131A-52CD-4AC9-BAA6-9E9990801E7E}">
      <dsp:nvSpPr>
        <dsp:cNvPr id="0" name=""/>
        <dsp:cNvSpPr/>
      </dsp:nvSpPr>
      <dsp:spPr>
        <a:xfrm>
          <a:off x="2964123" y="169247"/>
          <a:ext cx="1203628" cy="7221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Smoke Testing</a:t>
          </a:r>
        </a:p>
      </dsp:txBody>
      <dsp:txXfrm>
        <a:off x="2964123" y="169247"/>
        <a:ext cx="1203628" cy="722177"/>
      </dsp:txXfrm>
    </dsp:sp>
    <dsp:sp modelId="{69E35FC0-FAEA-46BA-9ADC-834C22F7F4EC}">
      <dsp:nvSpPr>
        <dsp:cNvPr id="0" name=""/>
        <dsp:cNvSpPr/>
      </dsp:nvSpPr>
      <dsp:spPr>
        <a:xfrm>
          <a:off x="1205025" y="1483627"/>
          <a:ext cx="246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623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1321222" y="1527963"/>
        <a:ext cx="13841" cy="2768"/>
      </dsp:txXfrm>
    </dsp:sp>
    <dsp:sp modelId="{B1647897-EC7D-4637-A993-5285CCFF2CDB}">
      <dsp:nvSpPr>
        <dsp:cNvPr id="0" name=""/>
        <dsp:cNvSpPr/>
      </dsp:nvSpPr>
      <dsp:spPr>
        <a:xfrm>
          <a:off x="3197" y="1168259"/>
          <a:ext cx="1203628" cy="7221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UI Testing</a:t>
          </a:r>
        </a:p>
      </dsp:txBody>
      <dsp:txXfrm>
        <a:off x="3197" y="1168259"/>
        <a:ext cx="1203628" cy="722177"/>
      </dsp:txXfrm>
    </dsp:sp>
    <dsp:sp modelId="{8291EE7B-BB58-41EC-93B7-4F1F2A71ED9D}">
      <dsp:nvSpPr>
        <dsp:cNvPr id="0" name=""/>
        <dsp:cNvSpPr/>
      </dsp:nvSpPr>
      <dsp:spPr>
        <a:xfrm>
          <a:off x="2685488" y="1483627"/>
          <a:ext cx="246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623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801685" y="1527963"/>
        <a:ext cx="13841" cy="2768"/>
      </dsp:txXfrm>
    </dsp:sp>
    <dsp:sp modelId="{3949C61C-4252-4487-8DFE-7F30E6220AB8}">
      <dsp:nvSpPr>
        <dsp:cNvPr id="0" name=""/>
        <dsp:cNvSpPr/>
      </dsp:nvSpPr>
      <dsp:spPr>
        <a:xfrm>
          <a:off x="1483660" y="1168259"/>
          <a:ext cx="1203628" cy="7221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Integration Testing</a:t>
          </a:r>
        </a:p>
      </dsp:txBody>
      <dsp:txXfrm>
        <a:off x="1483660" y="1168259"/>
        <a:ext cx="1203628" cy="722177"/>
      </dsp:txXfrm>
    </dsp:sp>
    <dsp:sp modelId="{623E4400-95B3-4FFC-978A-006E88287024}">
      <dsp:nvSpPr>
        <dsp:cNvPr id="0" name=""/>
        <dsp:cNvSpPr/>
      </dsp:nvSpPr>
      <dsp:spPr>
        <a:xfrm>
          <a:off x="605011" y="1888636"/>
          <a:ext cx="2960925" cy="246234"/>
        </a:xfrm>
        <a:custGeom>
          <a:avLst/>
          <a:gdLst/>
          <a:ahLst/>
          <a:cxnLst/>
          <a:rect l="0" t="0" r="0" b="0"/>
          <a:pathLst>
            <a:path>
              <a:moveTo>
                <a:pt x="2960925" y="0"/>
              </a:moveTo>
              <a:lnTo>
                <a:pt x="2960925" y="140217"/>
              </a:lnTo>
              <a:lnTo>
                <a:pt x="0" y="140217"/>
              </a:lnTo>
              <a:lnTo>
                <a:pt x="0" y="246234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011128" y="2010369"/>
        <a:ext cx="148691" cy="2768"/>
      </dsp:txXfrm>
    </dsp:sp>
    <dsp:sp modelId="{2A01A8E5-5AAD-4F31-9620-68B0C5DB843A}">
      <dsp:nvSpPr>
        <dsp:cNvPr id="0" name=""/>
        <dsp:cNvSpPr/>
      </dsp:nvSpPr>
      <dsp:spPr>
        <a:xfrm>
          <a:off x="2964123" y="1168259"/>
          <a:ext cx="1203628" cy="7221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Performance Testing</a:t>
          </a:r>
        </a:p>
      </dsp:txBody>
      <dsp:txXfrm>
        <a:off x="2964123" y="1168259"/>
        <a:ext cx="1203628" cy="722177"/>
      </dsp:txXfrm>
    </dsp:sp>
    <dsp:sp modelId="{59B7893D-7EA7-440E-81E9-07905015F547}">
      <dsp:nvSpPr>
        <dsp:cNvPr id="0" name=""/>
        <dsp:cNvSpPr/>
      </dsp:nvSpPr>
      <dsp:spPr>
        <a:xfrm>
          <a:off x="3197" y="2167271"/>
          <a:ext cx="1203628" cy="7221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Cross Browser Testing</a:t>
          </a:r>
        </a:p>
      </dsp:txBody>
      <dsp:txXfrm>
        <a:off x="3197" y="2167271"/>
        <a:ext cx="1203628" cy="7221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609C63-2FFB-4AA0-A6F0-C2CF5F8C91C3}">
      <dsp:nvSpPr>
        <dsp:cNvPr id="0" name=""/>
        <dsp:cNvSpPr/>
      </dsp:nvSpPr>
      <dsp:spPr>
        <a:xfrm>
          <a:off x="1480274" y="1047873"/>
          <a:ext cx="1080000" cy="79670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Frame works</a:t>
          </a:r>
        </a:p>
      </dsp:txBody>
      <dsp:txXfrm>
        <a:off x="1638436" y="1164548"/>
        <a:ext cx="763676" cy="563357"/>
      </dsp:txXfrm>
    </dsp:sp>
    <dsp:sp modelId="{3E978C84-A1DD-4D18-9B8A-C54506C4B75D}">
      <dsp:nvSpPr>
        <dsp:cNvPr id="0" name=""/>
        <dsp:cNvSpPr/>
      </dsp:nvSpPr>
      <dsp:spPr>
        <a:xfrm rot="16200000">
          <a:off x="1899807" y="909659"/>
          <a:ext cx="240935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240935" y="177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014251" y="921381"/>
        <a:ext cx="12046" cy="12046"/>
      </dsp:txXfrm>
    </dsp:sp>
    <dsp:sp modelId="{AEC9343C-0F85-421F-ABAF-C29578E56D37}">
      <dsp:nvSpPr>
        <dsp:cNvPr id="0" name=""/>
        <dsp:cNvSpPr/>
      </dsp:nvSpPr>
      <dsp:spPr>
        <a:xfrm>
          <a:off x="1516274" y="10230"/>
          <a:ext cx="1008001" cy="79670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DDT</a:t>
          </a:r>
        </a:p>
      </dsp:txBody>
      <dsp:txXfrm>
        <a:off x="1663892" y="126905"/>
        <a:ext cx="712765" cy="563357"/>
      </dsp:txXfrm>
    </dsp:sp>
    <dsp:sp modelId="{3B3725C7-2D14-4C5F-BD3C-40F74B55CFAA}">
      <dsp:nvSpPr>
        <dsp:cNvPr id="0" name=""/>
        <dsp:cNvSpPr/>
      </dsp:nvSpPr>
      <dsp:spPr>
        <a:xfrm rot="20520000">
          <a:off x="2513769" y="1263535"/>
          <a:ext cx="28307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28307" y="177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527215" y="1280573"/>
        <a:ext cx="1415" cy="1415"/>
      </dsp:txXfrm>
    </dsp:sp>
    <dsp:sp modelId="{0E7D7FBA-2AFA-4230-88C1-EE560E033372}">
      <dsp:nvSpPr>
        <dsp:cNvPr id="0" name=""/>
        <dsp:cNvSpPr/>
      </dsp:nvSpPr>
      <dsp:spPr>
        <a:xfrm>
          <a:off x="2503130" y="729578"/>
          <a:ext cx="1008001" cy="79199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KDT</a:t>
          </a:r>
        </a:p>
      </dsp:txBody>
      <dsp:txXfrm>
        <a:off x="2650748" y="845563"/>
        <a:ext cx="712765" cy="560028"/>
      </dsp:txXfrm>
    </dsp:sp>
    <dsp:sp modelId="{8E4DD83F-9F27-477B-86C6-EB963DA8B5C7}">
      <dsp:nvSpPr>
        <dsp:cNvPr id="0" name=""/>
        <dsp:cNvSpPr/>
      </dsp:nvSpPr>
      <dsp:spPr>
        <a:xfrm rot="3240000">
          <a:off x="2238956" y="1851044"/>
          <a:ext cx="176657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176657" y="177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322868" y="1864373"/>
        <a:ext cx="8832" cy="8832"/>
      </dsp:txXfrm>
    </dsp:sp>
    <dsp:sp modelId="{9BF7034C-3437-4980-86B9-6FAD3BC433CA}">
      <dsp:nvSpPr>
        <dsp:cNvPr id="0" name=""/>
        <dsp:cNvSpPr/>
      </dsp:nvSpPr>
      <dsp:spPr>
        <a:xfrm>
          <a:off x="2126185" y="1887343"/>
          <a:ext cx="1008001" cy="79670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BDT</a:t>
          </a:r>
        </a:p>
      </dsp:txBody>
      <dsp:txXfrm>
        <a:off x="2273803" y="2004018"/>
        <a:ext cx="712765" cy="563357"/>
      </dsp:txXfrm>
    </dsp:sp>
    <dsp:sp modelId="{95A3E557-CB50-466E-9CEB-3FD1AAD01B25}">
      <dsp:nvSpPr>
        <dsp:cNvPr id="0" name=""/>
        <dsp:cNvSpPr/>
      </dsp:nvSpPr>
      <dsp:spPr>
        <a:xfrm rot="7771572">
          <a:off x="1563929" y="1851517"/>
          <a:ext cx="214590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214590" y="177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 rot="10800000">
        <a:off x="1665860" y="1863898"/>
        <a:ext cx="10729" cy="10729"/>
      </dsp:txXfrm>
    </dsp:sp>
    <dsp:sp modelId="{256F173E-905E-43A4-A396-2943E11BAD87}">
      <dsp:nvSpPr>
        <dsp:cNvPr id="0" name=""/>
        <dsp:cNvSpPr/>
      </dsp:nvSpPr>
      <dsp:spPr>
        <a:xfrm>
          <a:off x="823626" y="1887339"/>
          <a:ext cx="1008001" cy="79670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HYBRID</a:t>
          </a:r>
        </a:p>
      </dsp:txBody>
      <dsp:txXfrm>
        <a:off x="971244" y="2004014"/>
        <a:ext cx="712765" cy="563357"/>
      </dsp:txXfrm>
    </dsp:sp>
    <dsp:sp modelId="{EBB0384F-29C2-4B01-9E1A-ABF43BD1C1CE}">
      <dsp:nvSpPr>
        <dsp:cNvPr id="0" name=""/>
        <dsp:cNvSpPr/>
      </dsp:nvSpPr>
      <dsp:spPr>
        <a:xfrm rot="11880000">
          <a:off x="1498884" y="1263600"/>
          <a:ext cx="27885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27885" y="177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 rot="10800000">
        <a:off x="1512130" y="1280649"/>
        <a:ext cx="1394" cy="1394"/>
      </dsp:txXfrm>
    </dsp:sp>
    <dsp:sp modelId="{3B7D71D8-50AD-4B64-AAFA-DEAEB52F55E1}">
      <dsp:nvSpPr>
        <dsp:cNvPr id="0" name=""/>
        <dsp:cNvSpPr/>
      </dsp:nvSpPr>
      <dsp:spPr>
        <a:xfrm>
          <a:off x="529417" y="727223"/>
          <a:ext cx="1008001" cy="79670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TestNG</a:t>
          </a:r>
        </a:p>
      </dsp:txBody>
      <dsp:txXfrm>
        <a:off x="677035" y="843898"/>
        <a:ext cx="712765" cy="5633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3578ED-E377-47AF-967F-F5E651047E64}">
      <dsp:nvSpPr>
        <dsp:cNvPr id="0" name=""/>
        <dsp:cNvSpPr/>
      </dsp:nvSpPr>
      <dsp:spPr>
        <a:xfrm>
          <a:off x="1767981" y="1393259"/>
          <a:ext cx="214824" cy="12280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7412" y="0"/>
              </a:lnTo>
              <a:lnTo>
                <a:pt x="107412" y="1228037"/>
              </a:lnTo>
              <a:lnTo>
                <a:pt x="214824" y="12280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>
        <a:off x="1844226" y="1976110"/>
        <a:ext cx="62334" cy="62334"/>
      </dsp:txXfrm>
    </dsp:sp>
    <dsp:sp modelId="{2FDB67CD-6297-4AFF-837F-FC11B0F0F26A}">
      <dsp:nvSpPr>
        <dsp:cNvPr id="0" name=""/>
        <dsp:cNvSpPr/>
      </dsp:nvSpPr>
      <dsp:spPr>
        <a:xfrm>
          <a:off x="1767981" y="1393259"/>
          <a:ext cx="214824" cy="8186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7412" y="0"/>
              </a:lnTo>
              <a:lnTo>
                <a:pt x="107412" y="818691"/>
              </a:lnTo>
              <a:lnTo>
                <a:pt x="214824" y="8186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>
        <a:off x="1854233" y="1781444"/>
        <a:ext cx="42320" cy="42320"/>
      </dsp:txXfrm>
    </dsp:sp>
    <dsp:sp modelId="{025CA7CB-6A74-44CE-B30D-16368814B49A}">
      <dsp:nvSpPr>
        <dsp:cNvPr id="0" name=""/>
        <dsp:cNvSpPr/>
      </dsp:nvSpPr>
      <dsp:spPr>
        <a:xfrm>
          <a:off x="1767981" y="1393259"/>
          <a:ext cx="214824" cy="409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7412" y="0"/>
              </a:lnTo>
              <a:lnTo>
                <a:pt x="107412" y="409345"/>
              </a:lnTo>
              <a:lnTo>
                <a:pt x="214824" y="4093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>
        <a:off x="1863836" y="1586374"/>
        <a:ext cx="23114" cy="23114"/>
      </dsp:txXfrm>
    </dsp:sp>
    <dsp:sp modelId="{4AE571F8-2C97-4F09-A88E-7F888314E3B5}">
      <dsp:nvSpPr>
        <dsp:cNvPr id="0" name=""/>
        <dsp:cNvSpPr/>
      </dsp:nvSpPr>
      <dsp:spPr>
        <a:xfrm>
          <a:off x="1767981" y="1347538"/>
          <a:ext cx="2148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4824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>
        <a:off x="1870023" y="1387888"/>
        <a:ext cx="10741" cy="10741"/>
      </dsp:txXfrm>
    </dsp:sp>
    <dsp:sp modelId="{EDE69D20-4ABE-498A-9E3D-8F38B15E750A}">
      <dsp:nvSpPr>
        <dsp:cNvPr id="0" name=""/>
        <dsp:cNvSpPr/>
      </dsp:nvSpPr>
      <dsp:spPr>
        <a:xfrm>
          <a:off x="1767981" y="983913"/>
          <a:ext cx="214824" cy="409345"/>
        </a:xfrm>
        <a:custGeom>
          <a:avLst/>
          <a:gdLst/>
          <a:ahLst/>
          <a:cxnLst/>
          <a:rect l="0" t="0" r="0" b="0"/>
          <a:pathLst>
            <a:path>
              <a:moveTo>
                <a:pt x="0" y="409345"/>
              </a:moveTo>
              <a:lnTo>
                <a:pt x="107412" y="409345"/>
              </a:lnTo>
              <a:lnTo>
                <a:pt x="107412" y="0"/>
              </a:lnTo>
              <a:lnTo>
                <a:pt x="21482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>
        <a:off x="1863836" y="1177028"/>
        <a:ext cx="23114" cy="23114"/>
      </dsp:txXfrm>
    </dsp:sp>
    <dsp:sp modelId="{A4FA7EF1-F90B-4EDA-B373-64BEDEBE7EE1}">
      <dsp:nvSpPr>
        <dsp:cNvPr id="0" name=""/>
        <dsp:cNvSpPr/>
      </dsp:nvSpPr>
      <dsp:spPr>
        <a:xfrm>
          <a:off x="1767981" y="574567"/>
          <a:ext cx="214824" cy="818691"/>
        </a:xfrm>
        <a:custGeom>
          <a:avLst/>
          <a:gdLst/>
          <a:ahLst/>
          <a:cxnLst/>
          <a:rect l="0" t="0" r="0" b="0"/>
          <a:pathLst>
            <a:path>
              <a:moveTo>
                <a:pt x="0" y="818691"/>
              </a:moveTo>
              <a:lnTo>
                <a:pt x="107412" y="818691"/>
              </a:lnTo>
              <a:lnTo>
                <a:pt x="107412" y="0"/>
              </a:lnTo>
              <a:lnTo>
                <a:pt x="21482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>
        <a:off x="1854233" y="962752"/>
        <a:ext cx="42320" cy="42320"/>
      </dsp:txXfrm>
    </dsp:sp>
    <dsp:sp modelId="{8C34ECB9-3FE2-452C-85F1-5ECA976A8B15}">
      <dsp:nvSpPr>
        <dsp:cNvPr id="0" name=""/>
        <dsp:cNvSpPr/>
      </dsp:nvSpPr>
      <dsp:spPr>
        <a:xfrm>
          <a:off x="1767981" y="165221"/>
          <a:ext cx="214824" cy="1228037"/>
        </a:xfrm>
        <a:custGeom>
          <a:avLst/>
          <a:gdLst/>
          <a:ahLst/>
          <a:cxnLst/>
          <a:rect l="0" t="0" r="0" b="0"/>
          <a:pathLst>
            <a:path>
              <a:moveTo>
                <a:pt x="0" y="1228037"/>
              </a:moveTo>
              <a:lnTo>
                <a:pt x="107412" y="1228037"/>
              </a:lnTo>
              <a:lnTo>
                <a:pt x="107412" y="0"/>
              </a:lnTo>
              <a:lnTo>
                <a:pt x="21482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>
        <a:off x="1844226" y="748072"/>
        <a:ext cx="62334" cy="62334"/>
      </dsp:txXfrm>
    </dsp:sp>
    <dsp:sp modelId="{39E3B7BD-EAC5-49A3-9627-C87C032D7F0B}">
      <dsp:nvSpPr>
        <dsp:cNvPr id="0" name=""/>
        <dsp:cNvSpPr/>
      </dsp:nvSpPr>
      <dsp:spPr>
        <a:xfrm rot="16200000">
          <a:off x="457212" y="1229520"/>
          <a:ext cx="2294060" cy="32747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TYPES OF TESTING USED</a:t>
          </a:r>
        </a:p>
      </dsp:txBody>
      <dsp:txXfrm>
        <a:off x="457212" y="1229520"/>
        <a:ext cx="2294060" cy="327476"/>
      </dsp:txXfrm>
    </dsp:sp>
    <dsp:sp modelId="{26574B16-89C1-440E-91D3-89A197C6998E}">
      <dsp:nvSpPr>
        <dsp:cNvPr id="0" name=""/>
        <dsp:cNvSpPr/>
      </dsp:nvSpPr>
      <dsp:spPr>
        <a:xfrm>
          <a:off x="1982806" y="1482"/>
          <a:ext cx="4755489" cy="32747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Cross Browser Testing</a:t>
          </a:r>
        </a:p>
      </dsp:txBody>
      <dsp:txXfrm>
        <a:off x="1982806" y="1482"/>
        <a:ext cx="4755489" cy="327476"/>
      </dsp:txXfrm>
    </dsp:sp>
    <dsp:sp modelId="{EFD5AD38-6533-48DA-8BE9-A7E44F68C1AB}">
      <dsp:nvSpPr>
        <dsp:cNvPr id="0" name=""/>
        <dsp:cNvSpPr/>
      </dsp:nvSpPr>
      <dsp:spPr>
        <a:xfrm>
          <a:off x="1982806" y="410828"/>
          <a:ext cx="4755489" cy="32747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URL Verification</a:t>
          </a:r>
        </a:p>
      </dsp:txBody>
      <dsp:txXfrm>
        <a:off x="1982806" y="410828"/>
        <a:ext cx="4755489" cy="327476"/>
      </dsp:txXfrm>
    </dsp:sp>
    <dsp:sp modelId="{6432E21E-02F7-4E41-812F-79D00C504312}">
      <dsp:nvSpPr>
        <dsp:cNvPr id="0" name=""/>
        <dsp:cNvSpPr/>
      </dsp:nvSpPr>
      <dsp:spPr>
        <a:xfrm>
          <a:off x="1982806" y="820174"/>
          <a:ext cx="4755489" cy="32747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Page Title Verification </a:t>
          </a:r>
        </a:p>
      </dsp:txBody>
      <dsp:txXfrm>
        <a:off x="1982806" y="820174"/>
        <a:ext cx="4755489" cy="327476"/>
      </dsp:txXfrm>
    </dsp:sp>
    <dsp:sp modelId="{B4BFC525-2825-482F-8FE9-6EC8E0BB6F61}">
      <dsp:nvSpPr>
        <dsp:cNvPr id="0" name=""/>
        <dsp:cNvSpPr/>
      </dsp:nvSpPr>
      <dsp:spPr>
        <a:xfrm>
          <a:off x="1982806" y="1229520"/>
          <a:ext cx="4755489" cy="32747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Smoke Testing</a:t>
          </a:r>
        </a:p>
      </dsp:txBody>
      <dsp:txXfrm>
        <a:off x="1982806" y="1229520"/>
        <a:ext cx="4755489" cy="327476"/>
      </dsp:txXfrm>
    </dsp:sp>
    <dsp:sp modelId="{8D4BF0BC-946B-4E9C-804E-B002BC8B6649}">
      <dsp:nvSpPr>
        <dsp:cNvPr id="0" name=""/>
        <dsp:cNvSpPr/>
      </dsp:nvSpPr>
      <dsp:spPr>
        <a:xfrm>
          <a:off x="1982806" y="1638866"/>
          <a:ext cx="4755489" cy="32747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Parallel Testing</a:t>
          </a:r>
        </a:p>
      </dsp:txBody>
      <dsp:txXfrm>
        <a:off x="1982806" y="1638866"/>
        <a:ext cx="4755489" cy="327476"/>
      </dsp:txXfrm>
    </dsp:sp>
    <dsp:sp modelId="{DB88DA30-5E83-4E11-8795-3FDBB73FE47D}">
      <dsp:nvSpPr>
        <dsp:cNvPr id="0" name=""/>
        <dsp:cNvSpPr/>
      </dsp:nvSpPr>
      <dsp:spPr>
        <a:xfrm>
          <a:off x="1982806" y="2048212"/>
          <a:ext cx="4755489" cy="32747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Multiple Testing</a:t>
          </a:r>
        </a:p>
      </dsp:txBody>
      <dsp:txXfrm>
        <a:off x="1982806" y="2048212"/>
        <a:ext cx="4755489" cy="327476"/>
      </dsp:txXfrm>
    </dsp:sp>
    <dsp:sp modelId="{A6F3F50B-45B6-4CDA-9A81-3A7EC01E6D6F}">
      <dsp:nvSpPr>
        <dsp:cNvPr id="0" name=""/>
        <dsp:cNvSpPr/>
      </dsp:nvSpPr>
      <dsp:spPr>
        <a:xfrm>
          <a:off x="1982806" y="2457558"/>
          <a:ext cx="4755489" cy="32747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Main-Functionality</a:t>
          </a:r>
        </a:p>
      </dsp:txBody>
      <dsp:txXfrm>
        <a:off x="1982806" y="2457558"/>
        <a:ext cx="4755489" cy="3274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7CC8CE-DCCA-7C6E-1A4F-356F5640DF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7CBD63-165B-19A1-78E5-CB2442A66D2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C7D24-16BF-448E-8125-922AC25F2810}" type="datetimeFigureOut">
              <a:rPr lang="en-US" smtClean="0"/>
              <a:t>5/19/2024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4E3C4-489C-3842-D2D8-6469DBE0830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8E6E04-8D1D-E480-F398-D819127B7E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99176-B171-453D-B4F4-0D63CE4F1E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4926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5A7B5-7120-4081-9C69-DA4001E9CDC7}" type="datetimeFigureOut">
              <a:rPr lang="en-US" smtClean="0"/>
              <a:t>5/19/2024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BD5ED-768E-4A59-9586-6D48BCD969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52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BD5ED-768E-4A59-9586-6D48BCD969D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881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BD5ED-768E-4A59-9586-6D48BCD969D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417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BD5ED-768E-4A59-9586-6D48BCD969D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965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BD5ED-768E-4A59-9586-6D48BCD969D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21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BD5ED-768E-4A59-9586-6D48BCD969D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508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BD5ED-768E-4A59-9586-6D48BCD969D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229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89824F2F-9B77-E8DE-AD7B-CF6E1D67E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0320" r="32549" b="6855"/>
          <a:stretch/>
        </p:blipFill>
        <p:spPr>
          <a:xfrm flipH="1">
            <a:off x="1" y="-2"/>
            <a:ext cx="4145091" cy="6858001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C899EE7A-1B55-E01E-0F8A-818D34FD4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0320" r="32549" b="6855"/>
          <a:stretch/>
        </p:blipFill>
        <p:spPr>
          <a:xfrm>
            <a:off x="8046909" y="-1"/>
            <a:ext cx="4145091" cy="685800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22CB8E9-A9F1-4F28-81F9-BB11147C2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3703829" y="-521941"/>
            <a:ext cx="4784342" cy="7901884"/>
            <a:chOff x="4066571" y="77169"/>
            <a:chExt cx="4058859" cy="670366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CEBE09E-04AC-3CDA-B4F6-D4097B8EC8BF}"/>
                </a:ext>
              </a:extLst>
            </p:cNvPr>
            <p:cNvSpPr/>
            <p:nvPr userDrawn="1"/>
          </p:nvSpPr>
          <p:spPr>
            <a:xfrm>
              <a:off x="4328431" y="339028"/>
              <a:ext cx="3535138" cy="6179943"/>
            </a:xfrm>
            <a:custGeom>
              <a:avLst/>
              <a:gdLst>
                <a:gd name="connsiteX0" fmla="*/ 1741450 w 3535138"/>
                <a:gd name="connsiteY0" fmla="*/ 684 h 6179943"/>
                <a:gd name="connsiteX1" fmla="*/ 1786333 w 3535138"/>
                <a:gd name="connsiteY1" fmla="*/ 14719 h 6179943"/>
                <a:gd name="connsiteX2" fmla="*/ 2276580 w 3535138"/>
                <a:gd name="connsiteY2" fmla="*/ 297844 h 6179943"/>
                <a:gd name="connsiteX3" fmla="*/ 2456364 w 3535138"/>
                <a:gd name="connsiteY3" fmla="*/ 504689 h 6179943"/>
                <a:gd name="connsiteX4" fmla="*/ 2458126 w 3535138"/>
                <a:gd name="connsiteY4" fmla="*/ 507229 h 6179943"/>
                <a:gd name="connsiteX5" fmla="*/ 2461190 w 3535138"/>
                <a:gd name="connsiteY5" fmla="*/ 506915 h 6179943"/>
                <a:gd name="connsiteX6" fmla="*/ 2524417 w 3535138"/>
                <a:gd name="connsiteY6" fmla="*/ 503615 h 6179943"/>
                <a:gd name="connsiteX7" fmla="*/ 2832937 w 3535138"/>
                <a:gd name="connsiteY7" fmla="*/ 601945 h 6179943"/>
                <a:gd name="connsiteX8" fmla="*/ 3031538 w 3535138"/>
                <a:gd name="connsiteY8" fmla="*/ 907511 h 6179943"/>
                <a:gd name="connsiteX9" fmla="*/ 3045517 w 3535138"/>
                <a:gd name="connsiteY9" fmla="*/ 992381 h 6179943"/>
                <a:gd name="connsiteX10" fmla="*/ 3045823 w 3535138"/>
                <a:gd name="connsiteY10" fmla="*/ 996020 h 6179943"/>
                <a:gd name="connsiteX11" fmla="*/ 3049345 w 3535138"/>
                <a:gd name="connsiteY11" fmla="*/ 996963 h 6179943"/>
                <a:gd name="connsiteX12" fmla="*/ 3314810 w 3535138"/>
                <a:gd name="connsiteY12" fmla="*/ 1127999 h 6179943"/>
                <a:gd name="connsiteX13" fmla="*/ 3535138 w 3535138"/>
                <a:gd name="connsiteY13" fmla="*/ 1548942 h 6179943"/>
                <a:gd name="connsiteX14" fmla="*/ 3535138 w 3535138"/>
                <a:gd name="connsiteY14" fmla="*/ 4639430 h 6179943"/>
                <a:gd name="connsiteX15" fmla="*/ 3314823 w 3535138"/>
                <a:gd name="connsiteY15" fmla="*/ 5060774 h 6179943"/>
                <a:gd name="connsiteX16" fmla="*/ 3050316 w 3535138"/>
                <a:gd name="connsiteY16" fmla="*/ 5191555 h 6179943"/>
                <a:gd name="connsiteX17" fmla="*/ 3046818 w 3535138"/>
                <a:gd name="connsiteY17" fmla="*/ 5192529 h 6179943"/>
                <a:gd name="connsiteX18" fmla="*/ 3046498 w 3535138"/>
                <a:gd name="connsiteY18" fmla="*/ 5196154 h 6179943"/>
                <a:gd name="connsiteX19" fmla="*/ 3030452 w 3535138"/>
                <a:gd name="connsiteY19" fmla="*/ 5285451 h 6179943"/>
                <a:gd name="connsiteX20" fmla="*/ 2700498 w 3535138"/>
                <a:gd name="connsiteY20" fmla="*/ 5638721 h 6179943"/>
                <a:gd name="connsiteX21" fmla="*/ 2464126 w 3535138"/>
                <a:gd name="connsiteY21" fmla="*/ 5676581 h 6179943"/>
                <a:gd name="connsiteX22" fmla="*/ 2461227 w 3535138"/>
                <a:gd name="connsiteY22" fmla="*/ 5676427 h 6179943"/>
                <a:gd name="connsiteX23" fmla="*/ 2459567 w 3535138"/>
                <a:gd name="connsiteY23" fmla="*/ 5678823 h 6179943"/>
                <a:gd name="connsiteX24" fmla="*/ 2217897 w 3535138"/>
                <a:gd name="connsiteY24" fmla="*/ 5941399 h 6179943"/>
                <a:gd name="connsiteX25" fmla="*/ 1826529 w 3535138"/>
                <a:gd name="connsiteY25" fmla="*/ 6163220 h 6179943"/>
                <a:gd name="connsiteX26" fmla="*/ 1781863 w 3535138"/>
                <a:gd name="connsiteY26" fmla="*/ 6179102 h 6179943"/>
                <a:gd name="connsiteX27" fmla="*/ 1771957 w 3535138"/>
                <a:gd name="connsiteY27" fmla="*/ 6179076 h 6179943"/>
                <a:gd name="connsiteX28" fmla="*/ 1727330 w 3535138"/>
                <a:gd name="connsiteY28" fmla="*/ 6163078 h 6179943"/>
                <a:gd name="connsiteX29" fmla="*/ 1354714 w 3535138"/>
                <a:gd name="connsiteY29" fmla="*/ 5972034 h 6179943"/>
                <a:gd name="connsiteX30" fmla="*/ 1078871 w 3535138"/>
                <a:gd name="connsiteY30" fmla="*/ 5682740 h 6179943"/>
                <a:gd name="connsiteX31" fmla="*/ 1077117 w 3535138"/>
                <a:gd name="connsiteY31" fmla="*/ 5680320 h 6179943"/>
                <a:gd name="connsiteX32" fmla="*/ 1074157 w 3535138"/>
                <a:gd name="connsiteY32" fmla="*/ 5680590 h 6179943"/>
                <a:gd name="connsiteX33" fmla="*/ 1023356 w 3535138"/>
                <a:gd name="connsiteY33" fmla="*/ 5682845 h 6179943"/>
                <a:gd name="connsiteX34" fmla="*/ 747642 w 3535138"/>
                <a:gd name="connsiteY34" fmla="*/ 5607533 h 6179943"/>
                <a:gd name="connsiteX35" fmla="*/ 504058 w 3535138"/>
                <a:gd name="connsiteY35" fmla="*/ 5283236 h 6179943"/>
                <a:gd name="connsiteX36" fmla="*/ 489210 w 3535138"/>
                <a:gd name="connsiteY36" fmla="*/ 5196321 h 6179943"/>
                <a:gd name="connsiteX37" fmla="*/ 488896 w 3535138"/>
                <a:gd name="connsiteY37" fmla="*/ 5192684 h 6179943"/>
                <a:gd name="connsiteX38" fmla="*/ 485387 w 3535138"/>
                <a:gd name="connsiteY38" fmla="*/ 5191710 h 6179943"/>
                <a:gd name="connsiteX39" fmla="*/ 220304 w 3535138"/>
                <a:gd name="connsiteY39" fmla="*/ 5060774 h 6179943"/>
                <a:gd name="connsiteX40" fmla="*/ 0 w 3535138"/>
                <a:gd name="connsiteY40" fmla="*/ 4639852 h 6179943"/>
                <a:gd name="connsiteX41" fmla="*/ 0 w 3535138"/>
                <a:gd name="connsiteY41" fmla="*/ 1549387 h 6179943"/>
                <a:gd name="connsiteX42" fmla="*/ 220304 w 3535138"/>
                <a:gd name="connsiteY42" fmla="*/ 1128025 h 6179943"/>
                <a:gd name="connsiteX43" fmla="*/ 485754 w 3535138"/>
                <a:gd name="connsiteY43" fmla="*/ 996963 h 6179943"/>
                <a:gd name="connsiteX44" fmla="*/ 489289 w 3535138"/>
                <a:gd name="connsiteY44" fmla="*/ 996020 h 6179943"/>
                <a:gd name="connsiteX45" fmla="*/ 489603 w 3535138"/>
                <a:gd name="connsiteY45" fmla="*/ 992381 h 6179943"/>
                <a:gd name="connsiteX46" fmla="*/ 503613 w 3535138"/>
                <a:gd name="connsiteY46" fmla="*/ 907459 h 6179943"/>
                <a:gd name="connsiteX47" fmla="*/ 692363 w 3535138"/>
                <a:gd name="connsiteY47" fmla="*/ 609879 h 6179943"/>
                <a:gd name="connsiteX48" fmla="*/ 1072796 w 3535138"/>
                <a:gd name="connsiteY48" fmla="*/ 507622 h 6179943"/>
                <a:gd name="connsiteX49" fmla="*/ 1075886 w 3535138"/>
                <a:gd name="connsiteY49" fmla="*/ 507936 h 6179943"/>
                <a:gd name="connsiteX50" fmla="*/ 1077640 w 3535138"/>
                <a:gd name="connsiteY50" fmla="*/ 505370 h 6179943"/>
                <a:gd name="connsiteX51" fmla="*/ 1271819 w 3535138"/>
                <a:gd name="connsiteY51" fmla="*/ 280352 h 6179943"/>
                <a:gd name="connsiteX52" fmla="*/ 1271821 w 3535138"/>
                <a:gd name="connsiteY52" fmla="*/ 280352 h 6179943"/>
                <a:gd name="connsiteX53" fmla="*/ 1687915 w 3535138"/>
                <a:gd name="connsiteY53" fmla="*/ 18333 h 6179943"/>
                <a:gd name="connsiteX54" fmla="*/ 1731596 w 3535138"/>
                <a:gd name="connsiteY54" fmla="*/ 1024 h 6179943"/>
                <a:gd name="connsiteX55" fmla="*/ 1741450 w 3535138"/>
                <a:gd name="connsiteY55" fmla="*/ 684 h 6179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3535138" h="6179943">
                  <a:moveTo>
                    <a:pt x="1741450" y="684"/>
                  </a:moveTo>
                  <a:lnTo>
                    <a:pt x="1786333" y="14719"/>
                  </a:lnTo>
                  <a:cubicBezTo>
                    <a:pt x="1968824" y="71831"/>
                    <a:pt x="2138346" y="169741"/>
                    <a:pt x="2276580" y="297844"/>
                  </a:cubicBezTo>
                  <a:cubicBezTo>
                    <a:pt x="2343494" y="359827"/>
                    <a:pt x="2403976" y="429404"/>
                    <a:pt x="2456364" y="504689"/>
                  </a:cubicBezTo>
                  <a:lnTo>
                    <a:pt x="2458126" y="507229"/>
                  </a:lnTo>
                  <a:lnTo>
                    <a:pt x="2461190" y="506915"/>
                  </a:lnTo>
                  <a:cubicBezTo>
                    <a:pt x="2482304" y="504715"/>
                    <a:pt x="2503583" y="503615"/>
                    <a:pt x="2524417" y="503615"/>
                  </a:cubicBezTo>
                  <a:cubicBezTo>
                    <a:pt x="2639327" y="503615"/>
                    <a:pt x="2746020" y="537605"/>
                    <a:pt x="2832937" y="601945"/>
                  </a:cubicBezTo>
                  <a:cubicBezTo>
                    <a:pt x="2964316" y="699200"/>
                    <a:pt x="3013755" y="835132"/>
                    <a:pt x="3031538" y="907511"/>
                  </a:cubicBezTo>
                  <a:cubicBezTo>
                    <a:pt x="3038368" y="935321"/>
                    <a:pt x="3043079" y="963864"/>
                    <a:pt x="3045517" y="992381"/>
                  </a:cubicBezTo>
                  <a:lnTo>
                    <a:pt x="3045823" y="996020"/>
                  </a:lnTo>
                  <a:lnTo>
                    <a:pt x="3049345" y="996963"/>
                  </a:lnTo>
                  <a:cubicBezTo>
                    <a:pt x="3150280" y="1024799"/>
                    <a:pt x="3239598" y="1068870"/>
                    <a:pt x="3314810" y="1127999"/>
                  </a:cubicBezTo>
                  <a:cubicBezTo>
                    <a:pt x="3509800" y="1281267"/>
                    <a:pt x="3533850" y="1473499"/>
                    <a:pt x="3535138" y="1548942"/>
                  </a:cubicBezTo>
                  <a:lnTo>
                    <a:pt x="3535138" y="4639430"/>
                  </a:lnTo>
                  <a:cubicBezTo>
                    <a:pt x="3533860" y="4715061"/>
                    <a:pt x="3509811" y="4907527"/>
                    <a:pt x="3314823" y="5060774"/>
                  </a:cubicBezTo>
                  <a:cubicBezTo>
                    <a:pt x="3239842" y="5119703"/>
                    <a:pt x="3150843" y="5163712"/>
                    <a:pt x="3050316" y="5191555"/>
                  </a:cubicBezTo>
                  <a:lnTo>
                    <a:pt x="3046818" y="5192529"/>
                  </a:lnTo>
                  <a:lnTo>
                    <a:pt x="3046498" y="5196154"/>
                  </a:lnTo>
                  <a:cubicBezTo>
                    <a:pt x="3043817" y="5226574"/>
                    <a:pt x="3038417" y="5256620"/>
                    <a:pt x="3030452" y="5285451"/>
                  </a:cubicBezTo>
                  <a:cubicBezTo>
                    <a:pt x="2966180" y="5517916"/>
                    <a:pt x="2761656" y="5614617"/>
                    <a:pt x="2700498" y="5638721"/>
                  </a:cubicBezTo>
                  <a:cubicBezTo>
                    <a:pt x="2625744" y="5668154"/>
                    <a:pt x="2546193" y="5680936"/>
                    <a:pt x="2464126" y="5676581"/>
                  </a:cubicBezTo>
                  <a:lnTo>
                    <a:pt x="2461227" y="5676427"/>
                  </a:lnTo>
                  <a:lnTo>
                    <a:pt x="2459567" y="5678823"/>
                  </a:lnTo>
                  <a:cubicBezTo>
                    <a:pt x="2391530" y="5776945"/>
                    <a:pt x="2310214" y="5865281"/>
                    <a:pt x="2217897" y="5941399"/>
                  </a:cubicBezTo>
                  <a:cubicBezTo>
                    <a:pt x="2101004" y="6037791"/>
                    <a:pt x="1969319" y="6112424"/>
                    <a:pt x="1826529" y="6163220"/>
                  </a:cubicBezTo>
                  <a:lnTo>
                    <a:pt x="1781863" y="6179102"/>
                  </a:lnTo>
                  <a:cubicBezTo>
                    <a:pt x="1778658" y="6180228"/>
                    <a:pt x="1775149" y="6180228"/>
                    <a:pt x="1771957" y="6179076"/>
                  </a:cubicBezTo>
                  <a:lnTo>
                    <a:pt x="1727330" y="6163078"/>
                  </a:lnTo>
                  <a:cubicBezTo>
                    <a:pt x="1593346" y="6115048"/>
                    <a:pt x="1467992" y="6050779"/>
                    <a:pt x="1354714" y="5972034"/>
                  </a:cubicBezTo>
                  <a:cubicBezTo>
                    <a:pt x="1255630" y="5903152"/>
                    <a:pt x="1147243" y="5777429"/>
                    <a:pt x="1078871" y="5682740"/>
                  </a:cubicBezTo>
                  <a:lnTo>
                    <a:pt x="1077117" y="5680320"/>
                  </a:lnTo>
                  <a:lnTo>
                    <a:pt x="1074157" y="5680590"/>
                  </a:lnTo>
                  <a:cubicBezTo>
                    <a:pt x="1057398" y="5682088"/>
                    <a:pt x="1040272" y="5682845"/>
                    <a:pt x="1023356" y="5682845"/>
                  </a:cubicBezTo>
                  <a:cubicBezTo>
                    <a:pt x="923692" y="5682845"/>
                    <a:pt x="830940" y="5657510"/>
                    <a:pt x="747642" y="5607533"/>
                  </a:cubicBezTo>
                  <a:cubicBezTo>
                    <a:pt x="690923" y="5573502"/>
                    <a:pt x="553602" y="5473780"/>
                    <a:pt x="504058" y="5283236"/>
                  </a:cubicBezTo>
                  <a:cubicBezTo>
                    <a:pt x="496778" y="5255096"/>
                    <a:pt x="491777" y="5225857"/>
                    <a:pt x="489210" y="5196321"/>
                  </a:cubicBezTo>
                  <a:lnTo>
                    <a:pt x="488896" y="5192684"/>
                  </a:lnTo>
                  <a:lnTo>
                    <a:pt x="485387" y="5191710"/>
                  </a:lnTo>
                  <a:cubicBezTo>
                    <a:pt x="384675" y="5163903"/>
                    <a:pt x="295459" y="5119844"/>
                    <a:pt x="220304" y="5060774"/>
                  </a:cubicBezTo>
                  <a:cubicBezTo>
                    <a:pt x="25322" y="4907537"/>
                    <a:pt x="1283" y="4715304"/>
                    <a:pt x="0" y="4639852"/>
                  </a:cubicBezTo>
                  <a:lnTo>
                    <a:pt x="0" y="1549387"/>
                  </a:lnTo>
                  <a:cubicBezTo>
                    <a:pt x="1283" y="1473761"/>
                    <a:pt x="25322" y="1281293"/>
                    <a:pt x="220304" y="1128025"/>
                  </a:cubicBezTo>
                  <a:cubicBezTo>
                    <a:pt x="295564" y="1068870"/>
                    <a:pt x="384885" y="1024799"/>
                    <a:pt x="485754" y="996963"/>
                  </a:cubicBezTo>
                  <a:lnTo>
                    <a:pt x="489289" y="996020"/>
                  </a:lnTo>
                  <a:lnTo>
                    <a:pt x="489603" y="992381"/>
                  </a:lnTo>
                  <a:cubicBezTo>
                    <a:pt x="492038" y="963916"/>
                    <a:pt x="496778" y="935373"/>
                    <a:pt x="503613" y="907459"/>
                  </a:cubicBezTo>
                  <a:cubicBezTo>
                    <a:pt x="520686" y="837830"/>
                    <a:pt x="567952" y="706532"/>
                    <a:pt x="692363" y="609879"/>
                  </a:cubicBezTo>
                  <a:cubicBezTo>
                    <a:pt x="795327" y="529880"/>
                    <a:pt x="930421" y="493586"/>
                    <a:pt x="1072796" y="507622"/>
                  </a:cubicBezTo>
                  <a:lnTo>
                    <a:pt x="1075886" y="507936"/>
                  </a:lnTo>
                  <a:lnTo>
                    <a:pt x="1077640" y="505370"/>
                  </a:lnTo>
                  <a:cubicBezTo>
                    <a:pt x="1133809" y="423407"/>
                    <a:pt x="1199134" y="347677"/>
                    <a:pt x="1271819" y="280352"/>
                  </a:cubicBezTo>
                  <a:lnTo>
                    <a:pt x="1271821" y="280352"/>
                  </a:lnTo>
                  <a:cubicBezTo>
                    <a:pt x="1393270" y="167830"/>
                    <a:pt x="1533277" y="79687"/>
                    <a:pt x="1687915" y="18333"/>
                  </a:cubicBezTo>
                  <a:lnTo>
                    <a:pt x="1731596" y="1024"/>
                  </a:lnTo>
                  <a:cubicBezTo>
                    <a:pt x="1734762" y="-207"/>
                    <a:pt x="1738208" y="-338"/>
                    <a:pt x="1741450" y="68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125E0B-5FC0-C968-A55C-CE048CFA93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4066571" y="77169"/>
              <a:ext cx="4058859" cy="6703663"/>
            </a:xfrm>
            <a:prstGeom prst="rect">
              <a:avLst/>
            </a:prstGeom>
          </p:spPr>
        </p:pic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0B435E9B-C863-47E7-AE8C-0DBC4BA05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0379" y="3469004"/>
            <a:ext cx="2924334" cy="32691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95638" y="1481117"/>
            <a:ext cx="5800725" cy="3894923"/>
          </a:xfrm>
        </p:spPr>
        <p:txBody>
          <a:bodyPr bIns="0" anchor="ctr">
            <a:noAutofit/>
          </a:bodyPr>
          <a:lstStyle>
            <a:lvl1pPr algn="ctr">
              <a:lnSpc>
                <a:spcPts val="5500"/>
              </a:lnSpc>
              <a:defRPr lang="en-US" sz="4000" kern="1200" cap="all" spc="30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BB10FA-2B9E-E120-EF1B-99608E321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-1"/>
            <a:ext cx="12192000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5664" y="0"/>
            <a:ext cx="10460672" cy="1705586"/>
          </a:xfrm>
        </p:spPr>
        <p:txBody>
          <a:bodyPr anchor="ctr">
            <a:normAutofit/>
          </a:bodyPr>
          <a:lstStyle>
            <a:lvl1pPr algn="ctr">
              <a:defRPr lang="en-US" sz="32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1AD8D610-B68A-AD6F-A166-8CCB1FE021E3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2104642" y="2112962"/>
            <a:ext cx="7981952" cy="374031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0" name="Footer Placeholder 5">
            <a:extLst>
              <a:ext uri="{FF2B5EF4-FFF2-40B4-BE49-F238E27FC236}">
                <a16:creationId xmlns:a16="http://schemas.microsoft.com/office/drawing/2014/main" id="{FFFA43F5-8B56-579A-3724-2D549CF3C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05406" y="6356350"/>
            <a:ext cx="6047994" cy="365125"/>
          </a:xfrm>
        </p:spPr>
        <p:txBody>
          <a:bodyPr/>
          <a:lstStyle>
            <a:lvl1pPr algn="l">
              <a:defRPr>
                <a:solidFill>
                  <a:schemeClr val="accent4">
                    <a:lumMod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CB5C8E17-466D-30E6-2B5F-6D37DAAF65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157210" y="6356350"/>
            <a:ext cx="1929384" cy="365125"/>
          </a:xfrm>
        </p:spPr>
        <p:txBody>
          <a:bodyPr/>
          <a:lstStyle>
            <a:lvl1pPr>
              <a:defRPr>
                <a:solidFill>
                  <a:schemeClr val="accent4">
                    <a:lumMod val="2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790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mage and Content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E738A7B-7E07-F2A6-68E1-7ECCE59D3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5999" y="0"/>
            <a:ext cx="6090613" cy="6858000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2921000"/>
            <a:ext cx="6090613" cy="3276600"/>
          </a:xfrm>
        </p:spPr>
        <p:txBody>
          <a:bodyPr anchor="t">
            <a:noAutofit/>
          </a:bodyPr>
          <a:lstStyle>
            <a:lvl1pPr algn="ctr">
              <a:lnSpc>
                <a:spcPts val="4500"/>
              </a:lnSpc>
              <a:defRPr lang="en-US" sz="3600" kern="1200" cap="all" spc="30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8799111-FB07-1313-B897-8240D85E75B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7314" y="660400"/>
            <a:ext cx="4857750" cy="5537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685C943E-5107-A31F-06BD-E929777A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489" y="6356350"/>
            <a:ext cx="2800099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C87980B9-C2FE-90E9-86D6-DCEEBEAEC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76589" y="6356350"/>
            <a:ext cx="2532147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7CDC895-4552-A2B1-C921-53E1D5D60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35498" y="1760221"/>
            <a:ext cx="2011615" cy="736852"/>
            <a:chOff x="8241808" y="1760221"/>
            <a:chExt cx="2011615" cy="736852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FE6D325-ADBA-A1A4-D3DF-A7516B907EB7}"/>
                </a:ext>
              </a:extLst>
            </p:cNvPr>
            <p:cNvSpPr/>
            <p:nvPr userDrawn="1"/>
          </p:nvSpPr>
          <p:spPr>
            <a:xfrm>
              <a:off x="8930358" y="1760221"/>
              <a:ext cx="637795" cy="736852"/>
            </a:xfrm>
            <a:custGeom>
              <a:avLst/>
              <a:gdLst>
                <a:gd name="connsiteX0" fmla="*/ 167432 w 167431"/>
                <a:gd name="connsiteY0" fmla="*/ 83877 h 167431"/>
                <a:gd name="connsiteX1" fmla="*/ 83555 w 167431"/>
                <a:gd name="connsiteY1" fmla="*/ 167431 h 167431"/>
                <a:gd name="connsiteX2" fmla="*/ 0 w 167431"/>
                <a:gd name="connsiteY2" fmla="*/ 83554 h 167431"/>
                <a:gd name="connsiteX3" fmla="*/ 83877 w 167431"/>
                <a:gd name="connsiteY3" fmla="*/ 0 h 167431"/>
                <a:gd name="connsiteX4" fmla="*/ 167432 w 167431"/>
                <a:gd name="connsiteY4" fmla="*/ 83877 h 167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431" h="167431">
                  <a:moveTo>
                    <a:pt x="167432" y="83877"/>
                  </a:moveTo>
                  <a:cubicBezTo>
                    <a:pt x="89060" y="83726"/>
                    <a:pt x="83705" y="89059"/>
                    <a:pt x="83555" y="167431"/>
                  </a:cubicBezTo>
                  <a:cubicBezTo>
                    <a:pt x="83705" y="89059"/>
                    <a:pt x="78372" y="83705"/>
                    <a:pt x="0" y="83554"/>
                  </a:cubicBezTo>
                  <a:cubicBezTo>
                    <a:pt x="78372" y="83705"/>
                    <a:pt x="83727" y="78372"/>
                    <a:pt x="83877" y="0"/>
                  </a:cubicBezTo>
                  <a:cubicBezTo>
                    <a:pt x="83727" y="78372"/>
                    <a:pt x="89060" y="83726"/>
                    <a:pt x="167432" y="8387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9B3F975-9703-DE13-B5F5-1FEBA26F78AA}"/>
                </a:ext>
              </a:extLst>
            </p:cNvPr>
            <p:cNvSpPr/>
            <p:nvPr userDrawn="1"/>
          </p:nvSpPr>
          <p:spPr>
            <a:xfrm>
              <a:off x="8241808" y="1854623"/>
              <a:ext cx="474373" cy="548049"/>
            </a:xfrm>
            <a:custGeom>
              <a:avLst/>
              <a:gdLst>
                <a:gd name="connsiteX0" fmla="*/ 167432 w 167431"/>
                <a:gd name="connsiteY0" fmla="*/ 83877 h 167431"/>
                <a:gd name="connsiteX1" fmla="*/ 83555 w 167431"/>
                <a:gd name="connsiteY1" fmla="*/ 167431 h 167431"/>
                <a:gd name="connsiteX2" fmla="*/ 0 w 167431"/>
                <a:gd name="connsiteY2" fmla="*/ 83554 h 167431"/>
                <a:gd name="connsiteX3" fmla="*/ 83877 w 167431"/>
                <a:gd name="connsiteY3" fmla="*/ 0 h 167431"/>
                <a:gd name="connsiteX4" fmla="*/ 167432 w 167431"/>
                <a:gd name="connsiteY4" fmla="*/ 83877 h 167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431" h="167431">
                  <a:moveTo>
                    <a:pt x="167432" y="83877"/>
                  </a:moveTo>
                  <a:cubicBezTo>
                    <a:pt x="89060" y="83726"/>
                    <a:pt x="83705" y="89059"/>
                    <a:pt x="83555" y="167431"/>
                  </a:cubicBezTo>
                  <a:cubicBezTo>
                    <a:pt x="83705" y="89059"/>
                    <a:pt x="78372" y="83705"/>
                    <a:pt x="0" y="83554"/>
                  </a:cubicBezTo>
                  <a:cubicBezTo>
                    <a:pt x="78372" y="83705"/>
                    <a:pt x="83727" y="78372"/>
                    <a:pt x="83877" y="0"/>
                  </a:cubicBezTo>
                  <a:cubicBezTo>
                    <a:pt x="83727" y="78372"/>
                    <a:pt x="89060" y="83726"/>
                    <a:pt x="167432" y="8387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ED137AA-088D-DFAD-D392-E02E0CEE1671}"/>
                </a:ext>
              </a:extLst>
            </p:cNvPr>
            <p:cNvSpPr/>
            <p:nvPr userDrawn="1"/>
          </p:nvSpPr>
          <p:spPr>
            <a:xfrm>
              <a:off x="9779050" y="1854623"/>
              <a:ext cx="474373" cy="548049"/>
            </a:xfrm>
            <a:custGeom>
              <a:avLst/>
              <a:gdLst>
                <a:gd name="connsiteX0" fmla="*/ 167432 w 167431"/>
                <a:gd name="connsiteY0" fmla="*/ 83877 h 167431"/>
                <a:gd name="connsiteX1" fmla="*/ 83555 w 167431"/>
                <a:gd name="connsiteY1" fmla="*/ 167431 h 167431"/>
                <a:gd name="connsiteX2" fmla="*/ 0 w 167431"/>
                <a:gd name="connsiteY2" fmla="*/ 83554 h 167431"/>
                <a:gd name="connsiteX3" fmla="*/ 83877 w 167431"/>
                <a:gd name="connsiteY3" fmla="*/ 0 h 167431"/>
                <a:gd name="connsiteX4" fmla="*/ 167432 w 167431"/>
                <a:gd name="connsiteY4" fmla="*/ 83877 h 167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431" h="167431">
                  <a:moveTo>
                    <a:pt x="167432" y="83877"/>
                  </a:moveTo>
                  <a:cubicBezTo>
                    <a:pt x="89060" y="83726"/>
                    <a:pt x="83705" y="89059"/>
                    <a:pt x="83555" y="167431"/>
                  </a:cubicBezTo>
                  <a:cubicBezTo>
                    <a:pt x="83705" y="89059"/>
                    <a:pt x="78372" y="83705"/>
                    <a:pt x="0" y="83554"/>
                  </a:cubicBezTo>
                  <a:cubicBezTo>
                    <a:pt x="78372" y="83705"/>
                    <a:pt x="83727" y="78372"/>
                    <a:pt x="83877" y="0"/>
                  </a:cubicBezTo>
                  <a:cubicBezTo>
                    <a:pt x="83727" y="78372"/>
                    <a:pt x="89060" y="83726"/>
                    <a:pt x="167432" y="8387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06483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D8D817F-B156-6556-8696-C7B8C8C35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12192000" cy="1705586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23F63DD-A60B-8539-7070-0187A88E3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24958" b="20802"/>
          <a:stretch/>
        </p:blipFill>
        <p:spPr>
          <a:xfrm rot="16200000">
            <a:off x="9321852" y="-693689"/>
            <a:ext cx="2176466" cy="356383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6883DB1-B7AA-7817-5572-6A44B3BC2F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0"/>
            <a:ext cx="7770812" cy="1705586"/>
          </a:xfrm>
        </p:spPr>
        <p:txBody>
          <a:bodyPr anchor="ctr">
            <a:normAutofit/>
          </a:bodyPr>
          <a:lstStyle>
            <a:lvl1pPr>
              <a:defRPr lang="en-US" sz="32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9786" y="2443049"/>
            <a:ext cx="6856413" cy="3659187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8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180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8A23DCB-DAE9-4A2E-9480-B9B9A7E2BCD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077200" y="2443049"/>
            <a:ext cx="3276600" cy="3659187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8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180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47D8D741-393B-373C-E50A-0B8250AC7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356350"/>
            <a:ext cx="32004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856A79A7-194D-FC0F-17CE-E71E6DDC9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00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479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51CD845-5B74-921C-37CF-7B6F53344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42887CF-A678-4B92-868C-0958632C5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37121" y="2435603"/>
            <a:ext cx="421758" cy="487262"/>
          </a:xfrm>
          <a:custGeom>
            <a:avLst/>
            <a:gdLst>
              <a:gd name="connsiteX0" fmla="*/ 167432 w 167431"/>
              <a:gd name="connsiteY0" fmla="*/ 83877 h 167431"/>
              <a:gd name="connsiteX1" fmla="*/ 83555 w 167431"/>
              <a:gd name="connsiteY1" fmla="*/ 167431 h 167431"/>
              <a:gd name="connsiteX2" fmla="*/ 0 w 167431"/>
              <a:gd name="connsiteY2" fmla="*/ 83554 h 167431"/>
              <a:gd name="connsiteX3" fmla="*/ 83877 w 167431"/>
              <a:gd name="connsiteY3" fmla="*/ 0 h 167431"/>
              <a:gd name="connsiteX4" fmla="*/ 167432 w 167431"/>
              <a:gd name="connsiteY4" fmla="*/ 83877 h 16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431" h="167431">
                <a:moveTo>
                  <a:pt x="167432" y="83877"/>
                </a:moveTo>
                <a:cubicBezTo>
                  <a:pt x="89060" y="83726"/>
                  <a:pt x="83705" y="89059"/>
                  <a:pt x="83555" y="167431"/>
                </a:cubicBezTo>
                <a:cubicBezTo>
                  <a:pt x="83705" y="89059"/>
                  <a:pt x="78372" y="83705"/>
                  <a:pt x="0" y="83554"/>
                </a:cubicBezTo>
                <a:cubicBezTo>
                  <a:pt x="78372" y="83705"/>
                  <a:pt x="83727" y="78372"/>
                  <a:pt x="83877" y="0"/>
                </a:cubicBezTo>
                <a:cubicBezTo>
                  <a:pt x="83727" y="78372"/>
                  <a:pt x="89060" y="83726"/>
                  <a:pt x="167432" y="83877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32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426EF-5309-F28F-C71D-509CC5AFD5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6096000" cy="2301703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US" sz="3600" cap="all" spc="300" baseline="0" dirty="0">
                <a:solidFill>
                  <a:schemeClr val="bg1"/>
                </a:solidFill>
              </a:defRPr>
            </a:lvl1pPr>
          </a:lstStyle>
          <a:p>
            <a:pPr lvl="0" algn="ctr">
              <a:lnSpc>
                <a:spcPts val="45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422F7-3740-04D9-2B60-3D441BC8ADF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" y="3002351"/>
            <a:ext cx="6095999" cy="2952134"/>
          </a:xfr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lnSpc>
                <a:spcPct val="150000"/>
              </a:lnSpc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2pPr>
            <a:lvl3pPr marL="914400" indent="0" algn="ctr">
              <a:lnSpc>
                <a:spcPct val="150000"/>
              </a:lnSpc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3pPr>
            <a:lvl4pPr marL="1371600" indent="0" algn="ctr">
              <a:lnSpc>
                <a:spcPct val="150000"/>
              </a:lnSpc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4pPr>
            <a:lvl5pPr marL="1828800" indent="0" algn="ctr">
              <a:lnSpc>
                <a:spcPct val="150000"/>
              </a:lnSpc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6049718-07CD-AA20-5469-274E5182B46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41159" y="618310"/>
            <a:ext cx="3405679" cy="5620565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FF91C713-4E73-FE09-916E-DE3275376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489" y="6356350"/>
            <a:ext cx="2800099" cy="365125"/>
          </a:xfrm>
        </p:spPr>
        <p:txBody>
          <a:bodyPr/>
          <a:lstStyle>
            <a:lvl1pPr algn="l">
              <a:defRPr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5F1382CF-997F-8BB6-BC95-8876732A9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76589" y="6356350"/>
            <a:ext cx="2532147" cy="365125"/>
          </a:xfrm>
        </p:spPr>
        <p:txBody>
          <a:bodyPr/>
          <a:lstStyle>
            <a:lvl1pPr algn="r">
              <a:defRPr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147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51CD845-5B74-921C-37CF-7B6F53344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6096000" cy="2301704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US" sz="3600" cap="all" spc="300" baseline="0" dirty="0">
                <a:solidFill>
                  <a:schemeClr val="tx1"/>
                </a:solidFill>
              </a:defRPr>
            </a:lvl1pPr>
          </a:lstStyle>
          <a:p>
            <a:pPr lvl="0" algn="ctr">
              <a:lnSpc>
                <a:spcPts val="45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B66E7C8-C046-4191-568A-766466452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37121" y="2432211"/>
            <a:ext cx="421758" cy="487262"/>
          </a:xfrm>
          <a:custGeom>
            <a:avLst/>
            <a:gdLst>
              <a:gd name="connsiteX0" fmla="*/ 167432 w 167431"/>
              <a:gd name="connsiteY0" fmla="*/ 83877 h 167431"/>
              <a:gd name="connsiteX1" fmla="*/ 83555 w 167431"/>
              <a:gd name="connsiteY1" fmla="*/ 167431 h 167431"/>
              <a:gd name="connsiteX2" fmla="*/ 0 w 167431"/>
              <a:gd name="connsiteY2" fmla="*/ 83554 h 167431"/>
              <a:gd name="connsiteX3" fmla="*/ 83877 w 167431"/>
              <a:gd name="connsiteY3" fmla="*/ 0 h 167431"/>
              <a:gd name="connsiteX4" fmla="*/ 167432 w 167431"/>
              <a:gd name="connsiteY4" fmla="*/ 83877 h 16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431" h="167431">
                <a:moveTo>
                  <a:pt x="167432" y="83877"/>
                </a:moveTo>
                <a:cubicBezTo>
                  <a:pt x="89060" y="83726"/>
                  <a:pt x="83705" y="89059"/>
                  <a:pt x="83555" y="167431"/>
                </a:cubicBezTo>
                <a:cubicBezTo>
                  <a:pt x="83705" y="89059"/>
                  <a:pt x="78372" y="83705"/>
                  <a:pt x="0" y="83554"/>
                </a:cubicBezTo>
                <a:cubicBezTo>
                  <a:pt x="78372" y="83705"/>
                  <a:pt x="83727" y="78372"/>
                  <a:pt x="83877" y="0"/>
                </a:cubicBezTo>
                <a:cubicBezTo>
                  <a:pt x="83727" y="78372"/>
                  <a:pt x="89060" y="83726"/>
                  <a:pt x="167432" y="83877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32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" y="3002351"/>
            <a:ext cx="6095999" cy="2952134"/>
          </a:xfr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lnSpc>
                <a:spcPct val="15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lnSpc>
                <a:spcPct val="15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 algn="ctr">
              <a:lnSpc>
                <a:spcPct val="15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 algn="ctr">
              <a:lnSpc>
                <a:spcPct val="15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13F8B-78AA-E6A3-0CCD-FDB76C374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489" y="6356350"/>
            <a:ext cx="2800099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470F2340-7F04-5A49-1D16-2E9409BB8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76589" y="6356350"/>
            <a:ext cx="2532147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C1DD6C40-BDCA-6274-2BDC-CD28BFC462B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67978" y="623262"/>
            <a:ext cx="3785570" cy="54733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 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E738A7B-7E07-F2A6-68E1-7ECCE59D3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0613" cy="6858000"/>
          </a:xfrm>
          <a:prstGeom prst="rect">
            <a:avLst/>
          </a:prstGeom>
          <a:solidFill>
            <a:schemeClr val="accent4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701734"/>
            <a:ext cx="6090613" cy="2567244"/>
          </a:xfrm>
        </p:spPr>
        <p:txBody>
          <a:bodyPr anchor="b">
            <a:noAutofit/>
          </a:bodyPr>
          <a:lstStyle>
            <a:lvl1pPr algn="ctr">
              <a:lnSpc>
                <a:spcPts val="4500"/>
              </a:lnSpc>
              <a:defRPr lang="en-US" sz="3600" kern="1200" cap="all" spc="30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A1A07B3-52CC-EF3C-E02F-1A2047E05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037858" y="3459638"/>
            <a:ext cx="2011615" cy="736852"/>
            <a:chOff x="2037858" y="3459638"/>
            <a:chExt cx="2011615" cy="736852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99BF17D-4B5B-D2CF-FBF6-AAF2167F1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726408" y="3459638"/>
              <a:ext cx="637795" cy="736852"/>
            </a:xfrm>
            <a:custGeom>
              <a:avLst/>
              <a:gdLst>
                <a:gd name="connsiteX0" fmla="*/ 167432 w 167431"/>
                <a:gd name="connsiteY0" fmla="*/ 83877 h 167431"/>
                <a:gd name="connsiteX1" fmla="*/ 83555 w 167431"/>
                <a:gd name="connsiteY1" fmla="*/ 167431 h 167431"/>
                <a:gd name="connsiteX2" fmla="*/ 0 w 167431"/>
                <a:gd name="connsiteY2" fmla="*/ 83554 h 167431"/>
                <a:gd name="connsiteX3" fmla="*/ 83877 w 167431"/>
                <a:gd name="connsiteY3" fmla="*/ 0 h 167431"/>
                <a:gd name="connsiteX4" fmla="*/ 167432 w 167431"/>
                <a:gd name="connsiteY4" fmla="*/ 83877 h 167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431" h="167431">
                  <a:moveTo>
                    <a:pt x="167432" y="83877"/>
                  </a:moveTo>
                  <a:cubicBezTo>
                    <a:pt x="89060" y="83726"/>
                    <a:pt x="83705" y="89059"/>
                    <a:pt x="83555" y="167431"/>
                  </a:cubicBezTo>
                  <a:cubicBezTo>
                    <a:pt x="83705" y="89059"/>
                    <a:pt x="78372" y="83705"/>
                    <a:pt x="0" y="83554"/>
                  </a:cubicBezTo>
                  <a:cubicBezTo>
                    <a:pt x="78372" y="83705"/>
                    <a:pt x="83727" y="78372"/>
                    <a:pt x="83877" y="0"/>
                  </a:cubicBezTo>
                  <a:cubicBezTo>
                    <a:pt x="83727" y="78372"/>
                    <a:pt x="89060" y="83726"/>
                    <a:pt x="167432" y="83877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C82EF4E-3F0C-A07E-B4EE-BED20E353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037858" y="3554040"/>
              <a:ext cx="474373" cy="548049"/>
            </a:xfrm>
            <a:custGeom>
              <a:avLst/>
              <a:gdLst>
                <a:gd name="connsiteX0" fmla="*/ 167432 w 167431"/>
                <a:gd name="connsiteY0" fmla="*/ 83877 h 167431"/>
                <a:gd name="connsiteX1" fmla="*/ 83555 w 167431"/>
                <a:gd name="connsiteY1" fmla="*/ 167431 h 167431"/>
                <a:gd name="connsiteX2" fmla="*/ 0 w 167431"/>
                <a:gd name="connsiteY2" fmla="*/ 83554 h 167431"/>
                <a:gd name="connsiteX3" fmla="*/ 83877 w 167431"/>
                <a:gd name="connsiteY3" fmla="*/ 0 h 167431"/>
                <a:gd name="connsiteX4" fmla="*/ 167432 w 167431"/>
                <a:gd name="connsiteY4" fmla="*/ 83877 h 167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431" h="167431">
                  <a:moveTo>
                    <a:pt x="167432" y="83877"/>
                  </a:moveTo>
                  <a:cubicBezTo>
                    <a:pt x="89060" y="83726"/>
                    <a:pt x="83705" y="89059"/>
                    <a:pt x="83555" y="167431"/>
                  </a:cubicBezTo>
                  <a:cubicBezTo>
                    <a:pt x="83705" y="89059"/>
                    <a:pt x="78372" y="83705"/>
                    <a:pt x="0" y="83554"/>
                  </a:cubicBezTo>
                  <a:cubicBezTo>
                    <a:pt x="78372" y="83705"/>
                    <a:pt x="83727" y="78372"/>
                    <a:pt x="83877" y="0"/>
                  </a:cubicBezTo>
                  <a:cubicBezTo>
                    <a:pt x="83727" y="78372"/>
                    <a:pt x="89060" y="83726"/>
                    <a:pt x="167432" y="83877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72E6646-E869-D850-DC97-A5918C5AF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575100" y="3554040"/>
              <a:ext cx="474373" cy="548049"/>
            </a:xfrm>
            <a:custGeom>
              <a:avLst/>
              <a:gdLst>
                <a:gd name="connsiteX0" fmla="*/ 167432 w 167431"/>
                <a:gd name="connsiteY0" fmla="*/ 83877 h 167431"/>
                <a:gd name="connsiteX1" fmla="*/ 83555 w 167431"/>
                <a:gd name="connsiteY1" fmla="*/ 167431 h 167431"/>
                <a:gd name="connsiteX2" fmla="*/ 0 w 167431"/>
                <a:gd name="connsiteY2" fmla="*/ 83554 h 167431"/>
                <a:gd name="connsiteX3" fmla="*/ 83877 w 167431"/>
                <a:gd name="connsiteY3" fmla="*/ 0 h 167431"/>
                <a:gd name="connsiteX4" fmla="*/ 167432 w 167431"/>
                <a:gd name="connsiteY4" fmla="*/ 83877 h 167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431" h="167431">
                  <a:moveTo>
                    <a:pt x="167432" y="83877"/>
                  </a:moveTo>
                  <a:cubicBezTo>
                    <a:pt x="89060" y="83726"/>
                    <a:pt x="83705" y="89059"/>
                    <a:pt x="83555" y="167431"/>
                  </a:cubicBezTo>
                  <a:cubicBezTo>
                    <a:pt x="83705" y="89059"/>
                    <a:pt x="78372" y="83705"/>
                    <a:pt x="0" y="83554"/>
                  </a:cubicBezTo>
                  <a:cubicBezTo>
                    <a:pt x="78372" y="83705"/>
                    <a:pt x="83727" y="78372"/>
                    <a:pt x="83877" y="0"/>
                  </a:cubicBezTo>
                  <a:cubicBezTo>
                    <a:pt x="83727" y="78372"/>
                    <a:pt x="89060" y="83726"/>
                    <a:pt x="167432" y="83877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AEE5C2-4FF2-BE5E-5E7B-F466BB00FF0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0" y="4501111"/>
            <a:ext cx="6090613" cy="175909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None/>
              <a:defRPr sz="1600">
                <a:solidFill>
                  <a:schemeClr val="tx1"/>
                </a:solidFill>
              </a:defRPr>
            </a:lvl4pPr>
            <a:lvl5pPr marL="1828800" indent="0" algn="ctr"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C87980B9-C2FE-90E9-86D6-DCEEBEAEC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76589" y="6356350"/>
            <a:ext cx="2532147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685C943E-5107-A31F-06BD-E929777A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489" y="6356350"/>
            <a:ext cx="2800099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2F3CE6BC-5E8F-4322-5F04-B0BEFD17C8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24587" y="701734"/>
            <a:ext cx="4442352" cy="545452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725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FDAD77D-8878-C456-EE69-09CB554638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1778"/>
            <a:ext cx="6096001" cy="6856222"/>
          </a:xfrm>
          <a:prstGeom prst="rect">
            <a:avLst/>
          </a:prstGeom>
          <a:solidFill>
            <a:schemeClr val="accent4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D0D36B5-5A9C-5F42-7322-9FE550C115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971" y="427842"/>
            <a:ext cx="4893375" cy="190260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cap="all" spc="15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A2D0C-55A1-39C6-E807-DA29F2E0E07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75561" y="2569052"/>
            <a:ext cx="4893377" cy="3761964"/>
          </a:xfrm>
        </p:spPr>
        <p:txBody>
          <a:bodyPr>
            <a:normAutofit/>
          </a:bodyPr>
          <a:lstStyle>
            <a:lvl1pPr marL="283464" indent="-283464"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content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356350"/>
            <a:ext cx="3200400" cy="365125"/>
          </a:xfrm>
        </p:spPr>
        <p:txBody>
          <a:bodyPr/>
          <a:lstStyle>
            <a:lvl1pPr algn="l">
              <a:defRPr>
                <a:solidFill>
                  <a:schemeClr val="accent4">
                    <a:lumMod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EF247EE8-EBAA-111B-3192-133C5F2C4F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10872" y="388928"/>
            <a:ext cx="5312664" cy="59674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2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 5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E738A7B-7E07-F2A6-68E1-7ECCE59D3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0613" cy="6858000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660400"/>
            <a:ext cx="6090613" cy="2608578"/>
          </a:xfrm>
        </p:spPr>
        <p:txBody>
          <a:bodyPr anchor="b">
            <a:noAutofit/>
          </a:bodyPr>
          <a:lstStyle>
            <a:lvl1pPr algn="ctr">
              <a:lnSpc>
                <a:spcPts val="4500"/>
              </a:lnSpc>
              <a:defRPr lang="en-US" sz="3600" kern="1200" cap="all" spc="30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F27B1-EB23-A2D1-5DBE-89960AD497D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0" y="4501111"/>
            <a:ext cx="6090613" cy="175909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None/>
              <a:defRPr sz="1600">
                <a:solidFill>
                  <a:schemeClr val="tx1"/>
                </a:solidFill>
              </a:defRPr>
            </a:lvl4pPr>
            <a:lvl5pPr marL="1828800" indent="0" algn="ctr"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685C943E-5107-A31F-06BD-E929777A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489" y="6356350"/>
            <a:ext cx="2800099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C87980B9-C2FE-90E9-86D6-DCEEBEAEC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76589" y="6356350"/>
            <a:ext cx="2532147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8799111-FB07-1313-B897-8240D85E75B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05600" y="660400"/>
            <a:ext cx="4857750" cy="5537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99BF17D-4B5B-D2CF-FBF6-AAF2167F1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26408" y="3459638"/>
            <a:ext cx="637795" cy="736852"/>
          </a:xfrm>
          <a:custGeom>
            <a:avLst/>
            <a:gdLst>
              <a:gd name="connsiteX0" fmla="*/ 167432 w 167431"/>
              <a:gd name="connsiteY0" fmla="*/ 83877 h 167431"/>
              <a:gd name="connsiteX1" fmla="*/ 83555 w 167431"/>
              <a:gd name="connsiteY1" fmla="*/ 167431 h 167431"/>
              <a:gd name="connsiteX2" fmla="*/ 0 w 167431"/>
              <a:gd name="connsiteY2" fmla="*/ 83554 h 167431"/>
              <a:gd name="connsiteX3" fmla="*/ 83877 w 167431"/>
              <a:gd name="connsiteY3" fmla="*/ 0 h 167431"/>
              <a:gd name="connsiteX4" fmla="*/ 167432 w 167431"/>
              <a:gd name="connsiteY4" fmla="*/ 83877 h 16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431" h="167431">
                <a:moveTo>
                  <a:pt x="167432" y="83877"/>
                </a:moveTo>
                <a:cubicBezTo>
                  <a:pt x="89060" y="83726"/>
                  <a:pt x="83705" y="89059"/>
                  <a:pt x="83555" y="167431"/>
                </a:cubicBezTo>
                <a:cubicBezTo>
                  <a:pt x="83705" y="89059"/>
                  <a:pt x="78372" y="83705"/>
                  <a:pt x="0" y="83554"/>
                </a:cubicBezTo>
                <a:cubicBezTo>
                  <a:pt x="78372" y="83705"/>
                  <a:pt x="83727" y="78372"/>
                  <a:pt x="83877" y="0"/>
                </a:cubicBezTo>
                <a:cubicBezTo>
                  <a:pt x="83727" y="78372"/>
                  <a:pt x="89060" y="83726"/>
                  <a:pt x="167432" y="8387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2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C82EF4E-3F0C-A07E-B4EE-BED20E353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37858" y="3554040"/>
            <a:ext cx="474373" cy="548049"/>
          </a:xfrm>
          <a:custGeom>
            <a:avLst/>
            <a:gdLst>
              <a:gd name="connsiteX0" fmla="*/ 167432 w 167431"/>
              <a:gd name="connsiteY0" fmla="*/ 83877 h 167431"/>
              <a:gd name="connsiteX1" fmla="*/ 83555 w 167431"/>
              <a:gd name="connsiteY1" fmla="*/ 167431 h 167431"/>
              <a:gd name="connsiteX2" fmla="*/ 0 w 167431"/>
              <a:gd name="connsiteY2" fmla="*/ 83554 h 167431"/>
              <a:gd name="connsiteX3" fmla="*/ 83877 w 167431"/>
              <a:gd name="connsiteY3" fmla="*/ 0 h 167431"/>
              <a:gd name="connsiteX4" fmla="*/ 167432 w 167431"/>
              <a:gd name="connsiteY4" fmla="*/ 83877 h 16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431" h="167431">
                <a:moveTo>
                  <a:pt x="167432" y="83877"/>
                </a:moveTo>
                <a:cubicBezTo>
                  <a:pt x="89060" y="83726"/>
                  <a:pt x="83705" y="89059"/>
                  <a:pt x="83555" y="167431"/>
                </a:cubicBezTo>
                <a:cubicBezTo>
                  <a:pt x="83705" y="89059"/>
                  <a:pt x="78372" y="83705"/>
                  <a:pt x="0" y="83554"/>
                </a:cubicBezTo>
                <a:cubicBezTo>
                  <a:pt x="78372" y="83705"/>
                  <a:pt x="83727" y="78372"/>
                  <a:pt x="83877" y="0"/>
                </a:cubicBezTo>
                <a:cubicBezTo>
                  <a:pt x="83727" y="78372"/>
                  <a:pt x="89060" y="83726"/>
                  <a:pt x="167432" y="8387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2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72E6646-E869-D850-DC97-A5918C5A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75100" y="3554040"/>
            <a:ext cx="474373" cy="548049"/>
          </a:xfrm>
          <a:custGeom>
            <a:avLst/>
            <a:gdLst>
              <a:gd name="connsiteX0" fmla="*/ 167432 w 167431"/>
              <a:gd name="connsiteY0" fmla="*/ 83877 h 167431"/>
              <a:gd name="connsiteX1" fmla="*/ 83555 w 167431"/>
              <a:gd name="connsiteY1" fmla="*/ 167431 h 167431"/>
              <a:gd name="connsiteX2" fmla="*/ 0 w 167431"/>
              <a:gd name="connsiteY2" fmla="*/ 83554 h 167431"/>
              <a:gd name="connsiteX3" fmla="*/ 83877 w 167431"/>
              <a:gd name="connsiteY3" fmla="*/ 0 h 167431"/>
              <a:gd name="connsiteX4" fmla="*/ 167432 w 167431"/>
              <a:gd name="connsiteY4" fmla="*/ 83877 h 16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431" h="167431">
                <a:moveTo>
                  <a:pt x="167432" y="83877"/>
                </a:moveTo>
                <a:cubicBezTo>
                  <a:pt x="89060" y="83726"/>
                  <a:pt x="83705" y="89059"/>
                  <a:pt x="83555" y="167431"/>
                </a:cubicBezTo>
                <a:cubicBezTo>
                  <a:pt x="83705" y="89059"/>
                  <a:pt x="78372" y="83705"/>
                  <a:pt x="0" y="83554"/>
                </a:cubicBezTo>
                <a:cubicBezTo>
                  <a:pt x="78372" y="83705"/>
                  <a:pt x="83727" y="78372"/>
                  <a:pt x="83877" y="0"/>
                </a:cubicBezTo>
                <a:cubicBezTo>
                  <a:pt x="83727" y="78372"/>
                  <a:pt x="89060" y="83726"/>
                  <a:pt x="167432" y="8387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2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594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Char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4623498-3983-1C01-FBF4-DC6AA83FE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12192000" cy="17055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BDA9DA7-3305-7C3B-7F12-52779289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24958" b="20802"/>
          <a:stretch/>
        </p:blipFill>
        <p:spPr>
          <a:xfrm rot="16200000">
            <a:off x="9321852" y="-693689"/>
            <a:ext cx="2176466" cy="35638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7566" y="1"/>
            <a:ext cx="7842884" cy="1705585"/>
          </a:xfr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4A8B9-E7E2-490B-75BB-0F078A94C9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566" y="2721428"/>
            <a:ext cx="5188584" cy="319915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hart Placeholder 9">
            <a:extLst>
              <a:ext uri="{FF2B5EF4-FFF2-40B4-BE49-F238E27FC236}">
                <a16:creationId xmlns:a16="http://schemas.microsoft.com/office/drawing/2014/main" id="{DC7281FF-5356-4E9D-4645-025ADF2A31D3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510070" y="2285999"/>
            <a:ext cx="4745038" cy="3634581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383D02D1-AA7A-5BA4-7FF7-D254ABEDA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356350"/>
            <a:ext cx="3200400" cy="365125"/>
          </a:xfrm>
        </p:spPr>
        <p:txBody>
          <a:bodyPr/>
          <a:lstStyle>
            <a:lvl1pPr algn="l">
              <a:defRPr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F4F8F925-B4AF-CA32-DCBD-F5B45E57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00400" cy="365125"/>
          </a:xfrm>
        </p:spPr>
        <p:txBody>
          <a:bodyPr/>
          <a:lstStyle>
            <a:lvl1pPr>
              <a:defRPr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235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mage and Content 1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FDAD77D-8878-C456-EE69-09CB554638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chemeClr val="accent3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4723" y="427842"/>
            <a:ext cx="4893375" cy="190260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cap="all" spc="150" baseline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D3322F1-43FC-616B-265A-56F5C591ED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4200" y="615950"/>
            <a:ext cx="5130800" cy="574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4E02335A-0E01-E297-5DAA-6C5EF587C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356350"/>
            <a:ext cx="3200400" cy="365125"/>
          </a:xfrm>
        </p:spPr>
        <p:txBody>
          <a:bodyPr/>
          <a:lstStyle>
            <a:lvl1pPr algn="l">
              <a:defRPr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E0D25-679E-939F-E036-3A6F1A1F86C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804722" y="2576302"/>
            <a:ext cx="4893377" cy="3787298"/>
          </a:xfrm>
        </p:spPr>
        <p:txBody>
          <a:bodyPr>
            <a:normAutofit/>
          </a:bodyPr>
          <a:lstStyle>
            <a:lvl1pPr marL="283464" indent="-283464"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0439BDD9-5043-37BF-F37B-76DBE6E45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00400" cy="365125"/>
          </a:xfrm>
        </p:spPr>
        <p:txBody>
          <a:bodyPr/>
          <a:lstStyle>
            <a:lvl1pPr>
              <a:defRPr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050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3A42F3D-2FF6-5956-7AC9-D66BF7919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12192000" cy="1705586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53CAAAD-1A9D-5E43-B2BA-03A5787B0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20679" b="5726"/>
          <a:stretch/>
        </p:blipFill>
        <p:spPr>
          <a:xfrm rot="16200000">
            <a:off x="9283061" y="-672462"/>
            <a:ext cx="2236482" cy="358140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5486237-3FB0-DA6F-A29E-8CAEF910E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0"/>
            <a:ext cx="7694612" cy="1705586"/>
          </a:xfrm>
        </p:spPr>
        <p:txBody>
          <a:bodyPr anchor="ctr">
            <a:normAutofit/>
          </a:bodyPr>
          <a:lstStyle>
            <a:lvl1pPr>
              <a:defRPr lang="en-US" sz="32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444085"/>
            <a:ext cx="5157787" cy="3609410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8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180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444085"/>
            <a:ext cx="5183188" cy="3609410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8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180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CBE7E2DE-9C3B-4B12-1E93-600CE3C0E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356350"/>
            <a:ext cx="3200400" cy="365125"/>
          </a:xfrm>
        </p:spPr>
        <p:txBody>
          <a:bodyPr/>
          <a:lstStyle>
            <a:lvl1pPr algn="l">
              <a:defRPr>
                <a:solidFill>
                  <a:schemeClr val="accent4">
                    <a:lumMod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7FBB48F9-55C0-40D1-84F1-A3C2A244F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00400" cy="365125"/>
          </a:xfrm>
        </p:spPr>
        <p:txBody>
          <a:bodyPr/>
          <a:lstStyle>
            <a:lvl1pPr>
              <a:defRPr>
                <a:solidFill>
                  <a:schemeClr val="accent4">
                    <a:lumMod val="2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4623498-3983-1C01-FBF4-DC6AA83FE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12192000" cy="17055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BDA9DA7-3305-7C3B-7F12-52779289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24958" b="20802"/>
          <a:stretch/>
        </p:blipFill>
        <p:spPr>
          <a:xfrm rot="16200000">
            <a:off x="9321852" y="-693689"/>
            <a:ext cx="2176466" cy="35638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7566" y="1"/>
            <a:ext cx="7861934" cy="1705585"/>
          </a:xfr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Click to add title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FA77A35F-F7BF-9440-32B6-BE2993F23B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566" y="2721428"/>
            <a:ext cx="2743834" cy="319915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able Placeholder 7">
            <a:extLst>
              <a:ext uri="{FF2B5EF4-FFF2-40B4-BE49-F238E27FC236}">
                <a16:creationId xmlns:a16="http://schemas.microsoft.com/office/drawing/2014/main" id="{047F7D94-5454-E1F4-BD4E-B207EE2DBE53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3879850" y="2720975"/>
            <a:ext cx="7473950" cy="31988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383D02D1-AA7A-5BA4-7FF7-D254ABEDA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356350"/>
            <a:ext cx="3200400" cy="365125"/>
          </a:xfrm>
        </p:spPr>
        <p:txBody>
          <a:bodyPr/>
          <a:lstStyle>
            <a:lvl1pPr algn="l">
              <a:defRPr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F4F8F925-B4AF-CA32-DCBD-F5B45E57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00400" cy="365125"/>
          </a:xfrm>
        </p:spPr>
        <p:txBody>
          <a:bodyPr/>
          <a:lstStyle>
            <a:lvl1pPr>
              <a:defRPr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725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56" r:id="rId4"/>
    <p:sldLayoutId id="2147483671" r:id="rId5"/>
    <p:sldLayoutId id="2147483662" r:id="rId6"/>
    <p:sldLayoutId id="2147483663" r:id="rId7"/>
    <p:sldLayoutId id="2147483653" r:id="rId8"/>
    <p:sldLayoutId id="2147483668" r:id="rId9"/>
    <p:sldLayoutId id="2147483661" r:id="rId10"/>
    <p:sldLayoutId id="2147483673" r:id="rId11"/>
    <p:sldLayoutId id="2147483670" r:id="rId12"/>
    <p:sldLayoutId id="2147483664" r:id="rId1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6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1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13" Type="http://schemas.microsoft.com/office/2007/relationships/diagramDrawing" Target="../diagrams/drawing5.xml"/><Relationship Id="rId3" Type="http://schemas.openxmlformats.org/officeDocument/2006/relationships/image" Target="../media/image13.png"/><Relationship Id="rId7" Type="http://schemas.openxmlformats.org/officeDocument/2006/relationships/diagramColors" Target="../diagrams/colors4.xml"/><Relationship Id="rId12" Type="http://schemas.openxmlformats.org/officeDocument/2006/relationships/diagramColors" Target="../diagrams/colors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4.xml"/><Relationship Id="rId11" Type="http://schemas.openxmlformats.org/officeDocument/2006/relationships/diagramQuickStyle" Target="../diagrams/quickStyle5.xml"/><Relationship Id="rId5" Type="http://schemas.openxmlformats.org/officeDocument/2006/relationships/diagramLayout" Target="../diagrams/layout4.xml"/><Relationship Id="rId10" Type="http://schemas.openxmlformats.org/officeDocument/2006/relationships/diagramLayout" Target="../diagrams/layout5.xml"/><Relationship Id="rId4" Type="http://schemas.openxmlformats.org/officeDocument/2006/relationships/diagramData" Target="../diagrams/data4.xml"/><Relationship Id="rId9" Type="http://schemas.openxmlformats.org/officeDocument/2006/relationships/diagramData" Target="../diagrams/data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5638" y="3043283"/>
            <a:ext cx="5800725" cy="770590"/>
          </a:xfrm>
        </p:spPr>
        <p:txBody>
          <a:bodyPr>
            <a:noAutofit/>
          </a:bodyPr>
          <a:lstStyle/>
          <a:p>
            <a:r>
              <a:rPr lang="en-US" sz="2000" dirty="0"/>
              <a:t>Advanced Certification Program in Software Testing in collaboration with IBM</a:t>
            </a:r>
          </a:p>
        </p:txBody>
      </p:sp>
      <p:sp>
        <p:nvSpPr>
          <p:cNvPr id="3" name="Scroll: Horizontal 2">
            <a:extLst>
              <a:ext uri="{FF2B5EF4-FFF2-40B4-BE49-F238E27FC236}">
                <a16:creationId xmlns:a16="http://schemas.microsoft.com/office/drawing/2014/main" id="{5EB8B1FC-6D9D-91F7-19B2-6624062AA59B}"/>
              </a:ext>
            </a:extLst>
          </p:cNvPr>
          <p:cNvSpPr/>
          <p:nvPr/>
        </p:nvSpPr>
        <p:spPr>
          <a:xfrm>
            <a:off x="3505201" y="5605461"/>
            <a:ext cx="5134708" cy="959742"/>
          </a:xfrm>
          <a:prstGeom prst="horizontalScroll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dirty="0"/>
              <a:t>Name		 : Nivedha Ganesan . MCA.,.</a:t>
            </a:r>
          </a:p>
          <a:p>
            <a:r>
              <a:rPr lang="en-US" dirty="0"/>
              <a:t>Trainee Name	 :  </a:t>
            </a:r>
            <a:r>
              <a:rPr lang="en-US" dirty="0" err="1"/>
              <a:t>Vishakha</a:t>
            </a:r>
            <a:r>
              <a:rPr lang="en-US" dirty="0"/>
              <a:t> Desai.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96683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>
        <p15:prstTrans prst="drape"/>
      </p:transition>
    </mc:Choice>
    <mc:Fallback xmlns="">
      <p:transition spd="slow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7029038-4E66-C926-E4C4-07D7EF5B3425}"/>
              </a:ext>
            </a:extLst>
          </p:cNvPr>
          <p:cNvSpPr/>
          <p:nvPr/>
        </p:nvSpPr>
        <p:spPr>
          <a:xfrm>
            <a:off x="201338" y="2856928"/>
            <a:ext cx="1715662" cy="619560"/>
          </a:xfrm>
          <a:custGeom>
            <a:avLst/>
            <a:gdLst>
              <a:gd name="connsiteX0" fmla="*/ 0 w 2075951"/>
              <a:gd name="connsiteY0" fmla="*/ 103262 h 619560"/>
              <a:gd name="connsiteX1" fmla="*/ 103262 w 2075951"/>
              <a:gd name="connsiteY1" fmla="*/ 0 h 619560"/>
              <a:gd name="connsiteX2" fmla="*/ 1972689 w 2075951"/>
              <a:gd name="connsiteY2" fmla="*/ 0 h 619560"/>
              <a:gd name="connsiteX3" fmla="*/ 2075951 w 2075951"/>
              <a:gd name="connsiteY3" fmla="*/ 103262 h 619560"/>
              <a:gd name="connsiteX4" fmla="*/ 2075951 w 2075951"/>
              <a:gd name="connsiteY4" fmla="*/ 516298 h 619560"/>
              <a:gd name="connsiteX5" fmla="*/ 1972689 w 2075951"/>
              <a:gd name="connsiteY5" fmla="*/ 619560 h 619560"/>
              <a:gd name="connsiteX6" fmla="*/ 103262 w 2075951"/>
              <a:gd name="connsiteY6" fmla="*/ 619560 h 619560"/>
              <a:gd name="connsiteX7" fmla="*/ 0 w 2075951"/>
              <a:gd name="connsiteY7" fmla="*/ 516298 h 619560"/>
              <a:gd name="connsiteX8" fmla="*/ 0 w 2075951"/>
              <a:gd name="connsiteY8" fmla="*/ 103262 h 61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5951" h="619560">
                <a:moveTo>
                  <a:pt x="0" y="103262"/>
                </a:moveTo>
                <a:cubicBezTo>
                  <a:pt x="0" y="46232"/>
                  <a:pt x="46232" y="0"/>
                  <a:pt x="103262" y="0"/>
                </a:cubicBezTo>
                <a:lnTo>
                  <a:pt x="1972689" y="0"/>
                </a:lnTo>
                <a:cubicBezTo>
                  <a:pt x="2029719" y="0"/>
                  <a:pt x="2075951" y="46232"/>
                  <a:pt x="2075951" y="103262"/>
                </a:cubicBezTo>
                <a:lnTo>
                  <a:pt x="2075951" y="516298"/>
                </a:lnTo>
                <a:cubicBezTo>
                  <a:pt x="2075951" y="573328"/>
                  <a:pt x="2029719" y="619560"/>
                  <a:pt x="1972689" y="619560"/>
                </a:cubicBezTo>
                <a:lnTo>
                  <a:pt x="103262" y="619560"/>
                </a:lnTo>
                <a:cubicBezTo>
                  <a:pt x="46232" y="619560"/>
                  <a:pt x="0" y="573328"/>
                  <a:pt x="0" y="516298"/>
                </a:cubicBezTo>
                <a:lnTo>
                  <a:pt x="0" y="103262"/>
                </a:lnTo>
                <a:close/>
              </a:path>
            </a:pathLst>
          </a:cu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136924" tIns="136924" rIns="136924" bIns="13692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dirty="0"/>
              <a:t>Manual Testing</a:t>
            </a:r>
            <a:endParaRPr lang="en-US" sz="1200" kern="1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5E2E3E-148D-4BE4-88A4-447C4BC35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566" y="1"/>
            <a:ext cx="7842884" cy="1705585"/>
          </a:xfrm>
        </p:spPr>
        <p:txBody>
          <a:bodyPr anchor="ctr">
            <a:normAutofit/>
          </a:bodyPr>
          <a:lstStyle/>
          <a:p>
            <a:r>
              <a:rPr lang="en-US" sz="1800" dirty="0"/>
              <a:t>Advanced Certification Program in Software Testing in collaboration with IBM</a:t>
            </a:r>
          </a:p>
        </p:txBody>
      </p:sp>
      <p:sp>
        <p:nvSpPr>
          <p:cNvPr id="41" name="Straight Connector 40">
            <a:extLst>
              <a:ext uri="{FF2B5EF4-FFF2-40B4-BE49-F238E27FC236}">
                <a16:creationId xmlns:a16="http://schemas.microsoft.com/office/drawing/2014/main" id="{22265349-F96B-E93B-9F38-B414D7E936D1}"/>
              </a:ext>
            </a:extLst>
          </p:cNvPr>
          <p:cNvSpPr/>
          <p:nvPr/>
        </p:nvSpPr>
        <p:spPr>
          <a:xfrm>
            <a:off x="355885" y="4166902"/>
            <a:ext cx="11256837" cy="0"/>
          </a:xfrm>
          <a:prstGeom prst="line">
            <a:avLst/>
          </a:prstGeom>
          <a:ln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IN" dirty="0"/>
          </a:p>
        </p:txBody>
      </p:sp>
      <p:sp>
        <p:nvSpPr>
          <p:cNvPr id="50" name="Straight Connector 49">
            <a:extLst>
              <a:ext uri="{FF2B5EF4-FFF2-40B4-BE49-F238E27FC236}">
                <a16:creationId xmlns:a16="http://schemas.microsoft.com/office/drawing/2014/main" id="{67D65372-864E-5033-DBA1-29464BD21698}"/>
              </a:ext>
            </a:extLst>
          </p:cNvPr>
          <p:cNvSpPr/>
          <p:nvPr/>
        </p:nvSpPr>
        <p:spPr>
          <a:xfrm>
            <a:off x="1037152" y="3510019"/>
            <a:ext cx="0" cy="627658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sp>
      <p:sp>
        <p:nvSpPr>
          <p:cNvPr id="57" name="Straight Connector 56">
            <a:extLst>
              <a:ext uri="{FF2B5EF4-FFF2-40B4-BE49-F238E27FC236}">
                <a16:creationId xmlns:a16="http://schemas.microsoft.com/office/drawing/2014/main" id="{4562888D-3AD1-4907-03E2-F58D9FBF58B7}"/>
              </a:ext>
            </a:extLst>
          </p:cNvPr>
          <p:cNvSpPr/>
          <p:nvPr/>
        </p:nvSpPr>
        <p:spPr>
          <a:xfrm>
            <a:off x="2003738" y="4194507"/>
            <a:ext cx="0" cy="627658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sp>
      <p:sp>
        <p:nvSpPr>
          <p:cNvPr id="58" name="Straight Connector 57">
            <a:extLst>
              <a:ext uri="{FF2B5EF4-FFF2-40B4-BE49-F238E27FC236}">
                <a16:creationId xmlns:a16="http://schemas.microsoft.com/office/drawing/2014/main" id="{9198CAB5-01E2-66CA-8706-2F99442B2FFD}"/>
              </a:ext>
            </a:extLst>
          </p:cNvPr>
          <p:cNvSpPr/>
          <p:nvPr/>
        </p:nvSpPr>
        <p:spPr>
          <a:xfrm>
            <a:off x="3334502" y="3508122"/>
            <a:ext cx="0" cy="627658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sp>
      <p:sp>
        <p:nvSpPr>
          <p:cNvPr id="59" name="Straight Connector 58">
            <a:extLst>
              <a:ext uri="{FF2B5EF4-FFF2-40B4-BE49-F238E27FC236}">
                <a16:creationId xmlns:a16="http://schemas.microsoft.com/office/drawing/2014/main" id="{FFB3953C-4608-BE04-574D-CBA316C6BAB0}"/>
              </a:ext>
            </a:extLst>
          </p:cNvPr>
          <p:cNvSpPr/>
          <p:nvPr/>
        </p:nvSpPr>
        <p:spPr>
          <a:xfrm>
            <a:off x="4082507" y="4169168"/>
            <a:ext cx="0" cy="627658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sp>
      <p:sp>
        <p:nvSpPr>
          <p:cNvPr id="60" name="Straight Connector 59">
            <a:extLst>
              <a:ext uri="{FF2B5EF4-FFF2-40B4-BE49-F238E27FC236}">
                <a16:creationId xmlns:a16="http://schemas.microsoft.com/office/drawing/2014/main" id="{4A7BC8AD-679B-74C0-B088-BBF8F21E651C}"/>
              </a:ext>
            </a:extLst>
          </p:cNvPr>
          <p:cNvSpPr/>
          <p:nvPr/>
        </p:nvSpPr>
        <p:spPr>
          <a:xfrm>
            <a:off x="5563396" y="3544435"/>
            <a:ext cx="0" cy="627658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wordArtVert" anchor="b"/>
          <a:lstStyle/>
          <a:p>
            <a:pPr algn="ctr"/>
            <a:endParaRPr lang="en-IN"/>
          </a:p>
        </p:txBody>
      </p:sp>
      <p:sp>
        <p:nvSpPr>
          <p:cNvPr id="61" name="Straight Connector 60">
            <a:extLst>
              <a:ext uri="{FF2B5EF4-FFF2-40B4-BE49-F238E27FC236}">
                <a16:creationId xmlns:a16="http://schemas.microsoft.com/office/drawing/2014/main" id="{A1253D76-897B-8EC0-8ED7-8D32165C50FF}"/>
              </a:ext>
            </a:extLst>
          </p:cNvPr>
          <p:cNvSpPr/>
          <p:nvPr/>
        </p:nvSpPr>
        <p:spPr>
          <a:xfrm>
            <a:off x="6289483" y="4168027"/>
            <a:ext cx="0" cy="627658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sp>
      <p:sp>
        <p:nvSpPr>
          <p:cNvPr id="62" name="Straight Connector 61">
            <a:extLst>
              <a:ext uri="{FF2B5EF4-FFF2-40B4-BE49-F238E27FC236}">
                <a16:creationId xmlns:a16="http://schemas.microsoft.com/office/drawing/2014/main" id="{0DAEE3E3-4E38-3393-FC1B-0C0D0851AA9C}"/>
              </a:ext>
            </a:extLst>
          </p:cNvPr>
          <p:cNvSpPr/>
          <p:nvPr/>
        </p:nvSpPr>
        <p:spPr>
          <a:xfrm>
            <a:off x="7760162" y="3518335"/>
            <a:ext cx="0" cy="627658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sp>
      <p:sp>
        <p:nvSpPr>
          <p:cNvPr id="63" name="Straight Connector 62">
            <a:extLst>
              <a:ext uri="{FF2B5EF4-FFF2-40B4-BE49-F238E27FC236}">
                <a16:creationId xmlns:a16="http://schemas.microsoft.com/office/drawing/2014/main" id="{2DF80813-EE5D-E941-4C33-45E968AD4F6F}"/>
              </a:ext>
            </a:extLst>
          </p:cNvPr>
          <p:cNvSpPr/>
          <p:nvPr/>
        </p:nvSpPr>
        <p:spPr>
          <a:xfrm>
            <a:off x="8348593" y="4158575"/>
            <a:ext cx="0" cy="627658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sp>
      <p:sp>
        <p:nvSpPr>
          <p:cNvPr id="64" name="Straight Connector 63">
            <a:extLst>
              <a:ext uri="{FF2B5EF4-FFF2-40B4-BE49-F238E27FC236}">
                <a16:creationId xmlns:a16="http://schemas.microsoft.com/office/drawing/2014/main" id="{6823FF66-5398-A693-9417-7CF1D433B9E6}"/>
              </a:ext>
            </a:extLst>
          </p:cNvPr>
          <p:cNvSpPr/>
          <p:nvPr/>
        </p:nvSpPr>
        <p:spPr>
          <a:xfrm>
            <a:off x="9852930" y="3514939"/>
            <a:ext cx="0" cy="627658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7F0E598-F304-4982-7865-461FD9B627F8}"/>
              </a:ext>
            </a:extLst>
          </p:cNvPr>
          <p:cNvSpPr/>
          <p:nvPr/>
        </p:nvSpPr>
        <p:spPr>
          <a:xfrm>
            <a:off x="1127458" y="4861569"/>
            <a:ext cx="1715662" cy="619560"/>
          </a:xfrm>
          <a:custGeom>
            <a:avLst/>
            <a:gdLst>
              <a:gd name="connsiteX0" fmla="*/ 0 w 2075951"/>
              <a:gd name="connsiteY0" fmla="*/ 103262 h 619560"/>
              <a:gd name="connsiteX1" fmla="*/ 103262 w 2075951"/>
              <a:gd name="connsiteY1" fmla="*/ 0 h 619560"/>
              <a:gd name="connsiteX2" fmla="*/ 1972689 w 2075951"/>
              <a:gd name="connsiteY2" fmla="*/ 0 h 619560"/>
              <a:gd name="connsiteX3" fmla="*/ 2075951 w 2075951"/>
              <a:gd name="connsiteY3" fmla="*/ 103262 h 619560"/>
              <a:gd name="connsiteX4" fmla="*/ 2075951 w 2075951"/>
              <a:gd name="connsiteY4" fmla="*/ 516298 h 619560"/>
              <a:gd name="connsiteX5" fmla="*/ 1972689 w 2075951"/>
              <a:gd name="connsiteY5" fmla="*/ 619560 h 619560"/>
              <a:gd name="connsiteX6" fmla="*/ 103262 w 2075951"/>
              <a:gd name="connsiteY6" fmla="*/ 619560 h 619560"/>
              <a:gd name="connsiteX7" fmla="*/ 0 w 2075951"/>
              <a:gd name="connsiteY7" fmla="*/ 516298 h 619560"/>
              <a:gd name="connsiteX8" fmla="*/ 0 w 2075951"/>
              <a:gd name="connsiteY8" fmla="*/ 103262 h 61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5951" h="619560">
                <a:moveTo>
                  <a:pt x="0" y="103262"/>
                </a:moveTo>
                <a:cubicBezTo>
                  <a:pt x="0" y="46232"/>
                  <a:pt x="46232" y="0"/>
                  <a:pt x="103262" y="0"/>
                </a:cubicBezTo>
                <a:lnTo>
                  <a:pt x="1972689" y="0"/>
                </a:lnTo>
                <a:cubicBezTo>
                  <a:pt x="2029719" y="0"/>
                  <a:pt x="2075951" y="46232"/>
                  <a:pt x="2075951" y="103262"/>
                </a:cubicBezTo>
                <a:lnTo>
                  <a:pt x="2075951" y="516298"/>
                </a:lnTo>
                <a:cubicBezTo>
                  <a:pt x="2075951" y="573328"/>
                  <a:pt x="2029719" y="619560"/>
                  <a:pt x="1972689" y="619560"/>
                </a:cubicBezTo>
                <a:lnTo>
                  <a:pt x="103262" y="619560"/>
                </a:lnTo>
                <a:cubicBezTo>
                  <a:pt x="46232" y="619560"/>
                  <a:pt x="0" y="573328"/>
                  <a:pt x="0" y="516298"/>
                </a:cubicBezTo>
                <a:lnTo>
                  <a:pt x="0" y="103262"/>
                </a:lnTo>
                <a:close/>
              </a:path>
            </a:pathLst>
          </a:cu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136924" tIns="136924" rIns="136924" bIns="13692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dirty="0"/>
              <a:t>java</a:t>
            </a:r>
            <a:endParaRPr lang="en-US" sz="1200" kern="1200" dirty="0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3D2FF21A-DC04-7364-544B-D08D2414C439}"/>
              </a:ext>
            </a:extLst>
          </p:cNvPr>
          <p:cNvSpPr/>
          <p:nvPr/>
        </p:nvSpPr>
        <p:spPr>
          <a:xfrm>
            <a:off x="2416989" y="2856929"/>
            <a:ext cx="1715662" cy="619560"/>
          </a:xfrm>
          <a:custGeom>
            <a:avLst/>
            <a:gdLst>
              <a:gd name="connsiteX0" fmla="*/ 0 w 2075951"/>
              <a:gd name="connsiteY0" fmla="*/ 103262 h 619560"/>
              <a:gd name="connsiteX1" fmla="*/ 103262 w 2075951"/>
              <a:gd name="connsiteY1" fmla="*/ 0 h 619560"/>
              <a:gd name="connsiteX2" fmla="*/ 1972689 w 2075951"/>
              <a:gd name="connsiteY2" fmla="*/ 0 h 619560"/>
              <a:gd name="connsiteX3" fmla="*/ 2075951 w 2075951"/>
              <a:gd name="connsiteY3" fmla="*/ 103262 h 619560"/>
              <a:gd name="connsiteX4" fmla="*/ 2075951 w 2075951"/>
              <a:gd name="connsiteY4" fmla="*/ 516298 h 619560"/>
              <a:gd name="connsiteX5" fmla="*/ 1972689 w 2075951"/>
              <a:gd name="connsiteY5" fmla="*/ 619560 h 619560"/>
              <a:gd name="connsiteX6" fmla="*/ 103262 w 2075951"/>
              <a:gd name="connsiteY6" fmla="*/ 619560 h 619560"/>
              <a:gd name="connsiteX7" fmla="*/ 0 w 2075951"/>
              <a:gd name="connsiteY7" fmla="*/ 516298 h 619560"/>
              <a:gd name="connsiteX8" fmla="*/ 0 w 2075951"/>
              <a:gd name="connsiteY8" fmla="*/ 103262 h 61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5951" h="619560">
                <a:moveTo>
                  <a:pt x="0" y="103262"/>
                </a:moveTo>
                <a:cubicBezTo>
                  <a:pt x="0" y="46232"/>
                  <a:pt x="46232" y="0"/>
                  <a:pt x="103262" y="0"/>
                </a:cubicBezTo>
                <a:lnTo>
                  <a:pt x="1972689" y="0"/>
                </a:lnTo>
                <a:cubicBezTo>
                  <a:pt x="2029719" y="0"/>
                  <a:pt x="2075951" y="46232"/>
                  <a:pt x="2075951" y="103262"/>
                </a:cubicBezTo>
                <a:lnTo>
                  <a:pt x="2075951" y="516298"/>
                </a:lnTo>
                <a:cubicBezTo>
                  <a:pt x="2075951" y="573328"/>
                  <a:pt x="2029719" y="619560"/>
                  <a:pt x="1972689" y="619560"/>
                </a:cubicBezTo>
                <a:lnTo>
                  <a:pt x="103262" y="619560"/>
                </a:lnTo>
                <a:cubicBezTo>
                  <a:pt x="46232" y="619560"/>
                  <a:pt x="0" y="573328"/>
                  <a:pt x="0" y="516298"/>
                </a:cubicBezTo>
                <a:lnTo>
                  <a:pt x="0" y="103262"/>
                </a:lnTo>
                <a:close/>
              </a:path>
            </a:pathLst>
          </a:cu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136924" tIns="136924" rIns="136924" bIns="13692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/>
              <a:t>MySQL</a:t>
            </a: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49B96CA5-3238-EAED-CA45-DDE679E907ED}"/>
              </a:ext>
            </a:extLst>
          </p:cNvPr>
          <p:cNvSpPr/>
          <p:nvPr/>
        </p:nvSpPr>
        <p:spPr>
          <a:xfrm>
            <a:off x="3214166" y="4861575"/>
            <a:ext cx="1715662" cy="619560"/>
          </a:xfrm>
          <a:custGeom>
            <a:avLst/>
            <a:gdLst>
              <a:gd name="connsiteX0" fmla="*/ 0 w 2075951"/>
              <a:gd name="connsiteY0" fmla="*/ 103262 h 619560"/>
              <a:gd name="connsiteX1" fmla="*/ 103262 w 2075951"/>
              <a:gd name="connsiteY1" fmla="*/ 0 h 619560"/>
              <a:gd name="connsiteX2" fmla="*/ 1972689 w 2075951"/>
              <a:gd name="connsiteY2" fmla="*/ 0 h 619560"/>
              <a:gd name="connsiteX3" fmla="*/ 2075951 w 2075951"/>
              <a:gd name="connsiteY3" fmla="*/ 103262 h 619560"/>
              <a:gd name="connsiteX4" fmla="*/ 2075951 w 2075951"/>
              <a:gd name="connsiteY4" fmla="*/ 516298 h 619560"/>
              <a:gd name="connsiteX5" fmla="*/ 1972689 w 2075951"/>
              <a:gd name="connsiteY5" fmla="*/ 619560 h 619560"/>
              <a:gd name="connsiteX6" fmla="*/ 103262 w 2075951"/>
              <a:gd name="connsiteY6" fmla="*/ 619560 h 619560"/>
              <a:gd name="connsiteX7" fmla="*/ 0 w 2075951"/>
              <a:gd name="connsiteY7" fmla="*/ 516298 h 619560"/>
              <a:gd name="connsiteX8" fmla="*/ 0 w 2075951"/>
              <a:gd name="connsiteY8" fmla="*/ 103262 h 61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5951" h="619560">
                <a:moveTo>
                  <a:pt x="0" y="103262"/>
                </a:moveTo>
                <a:cubicBezTo>
                  <a:pt x="0" y="46232"/>
                  <a:pt x="46232" y="0"/>
                  <a:pt x="103262" y="0"/>
                </a:cubicBezTo>
                <a:lnTo>
                  <a:pt x="1972689" y="0"/>
                </a:lnTo>
                <a:cubicBezTo>
                  <a:pt x="2029719" y="0"/>
                  <a:pt x="2075951" y="46232"/>
                  <a:pt x="2075951" y="103262"/>
                </a:cubicBezTo>
                <a:lnTo>
                  <a:pt x="2075951" y="516298"/>
                </a:lnTo>
                <a:cubicBezTo>
                  <a:pt x="2075951" y="573328"/>
                  <a:pt x="2029719" y="619560"/>
                  <a:pt x="1972689" y="619560"/>
                </a:cubicBezTo>
                <a:lnTo>
                  <a:pt x="103262" y="619560"/>
                </a:lnTo>
                <a:cubicBezTo>
                  <a:pt x="46232" y="619560"/>
                  <a:pt x="0" y="573328"/>
                  <a:pt x="0" y="516298"/>
                </a:cubicBezTo>
                <a:lnTo>
                  <a:pt x="0" y="103262"/>
                </a:lnTo>
                <a:close/>
              </a:path>
            </a:pathLst>
          </a:cu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136924" tIns="136924" rIns="136924" bIns="13692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dirty="0"/>
              <a:t>Jira</a:t>
            </a:r>
            <a:endParaRPr lang="en-US" sz="1200" kern="1200" dirty="0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E8B7949F-DBAE-C87B-68B9-13563328F4AD}"/>
              </a:ext>
            </a:extLst>
          </p:cNvPr>
          <p:cNvSpPr/>
          <p:nvPr/>
        </p:nvSpPr>
        <p:spPr>
          <a:xfrm>
            <a:off x="4702994" y="2868652"/>
            <a:ext cx="1715662" cy="619560"/>
          </a:xfrm>
          <a:custGeom>
            <a:avLst/>
            <a:gdLst>
              <a:gd name="connsiteX0" fmla="*/ 0 w 2075951"/>
              <a:gd name="connsiteY0" fmla="*/ 103262 h 619560"/>
              <a:gd name="connsiteX1" fmla="*/ 103262 w 2075951"/>
              <a:gd name="connsiteY1" fmla="*/ 0 h 619560"/>
              <a:gd name="connsiteX2" fmla="*/ 1972689 w 2075951"/>
              <a:gd name="connsiteY2" fmla="*/ 0 h 619560"/>
              <a:gd name="connsiteX3" fmla="*/ 2075951 w 2075951"/>
              <a:gd name="connsiteY3" fmla="*/ 103262 h 619560"/>
              <a:gd name="connsiteX4" fmla="*/ 2075951 w 2075951"/>
              <a:gd name="connsiteY4" fmla="*/ 516298 h 619560"/>
              <a:gd name="connsiteX5" fmla="*/ 1972689 w 2075951"/>
              <a:gd name="connsiteY5" fmla="*/ 619560 h 619560"/>
              <a:gd name="connsiteX6" fmla="*/ 103262 w 2075951"/>
              <a:gd name="connsiteY6" fmla="*/ 619560 h 619560"/>
              <a:gd name="connsiteX7" fmla="*/ 0 w 2075951"/>
              <a:gd name="connsiteY7" fmla="*/ 516298 h 619560"/>
              <a:gd name="connsiteX8" fmla="*/ 0 w 2075951"/>
              <a:gd name="connsiteY8" fmla="*/ 103262 h 61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5951" h="619560">
                <a:moveTo>
                  <a:pt x="0" y="103262"/>
                </a:moveTo>
                <a:cubicBezTo>
                  <a:pt x="0" y="46232"/>
                  <a:pt x="46232" y="0"/>
                  <a:pt x="103262" y="0"/>
                </a:cubicBezTo>
                <a:lnTo>
                  <a:pt x="1972689" y="0"/>
                </a:lnTo>
                <a:cubicBezTo>
                  <a:pt x="2029719" y="0"/>
                  <a:pt x="2075951" y="46232"/>
                  <a:pt x="2075951" y="103262"/>
                </a:cubicBezTo>
                <a:lnTo>
                  <a:pt x="2075951" y="516298"/>
                </a:lnTo>
                <a:cubicBezTo>
                  <a:pt x="2075951" y="573328"/>
                  <a:pt x="2029719" y="619560"/>
                  <a:pt x="1972689" y="619560"/>
                </a:cubicBezTo>
                <a:lnTo>
                  <a:pt x="103262" y="619560"/>
                </a:lnTo>
                <a:cubicBezTo>
                  <a:pt x="46232" y="619560"/>
                  <a:pt x="0" y="573328"/>
                  <a:pt x="0" y="516298"/>
                </a:cubicBezTo>
                <a:lnTo>
                  <a:pt x="0" y="103262"/>
                </a:lnTo>
                <a:close/>
              </a:path>
            </a:pathLst>
          </a:cu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136924" tIns="136924" rIns="136924" bIns="13692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dirty="0"/>
              <a:t>Selenium</a:t>
            </a:r>
            <a:endParaRPr lang="en-US" sz="1200" kern="1200" dirty="0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2ACD27A-B96A-7138-D770-ACBE6B179B27}"/>
              </a:ext>
            </a:extLst>
          </p:cNvPr>
          <p:cNvSpPr/>
          <p:nvPr/>
        </p:nvSpPr>
        <p:spPr>
          <a:xfrm>
            <a:off x="5394662" y="4873299"/>
            <a:ext cx="1715662" cy="619560"/>
          </a:xfrm>
          <a:custGeom>
            <a:avLst/>
            <a:gdLst>
              <a:gd name="connsiteX0" fmla="*/ 0 w 2075951"/>
              <a:gd name="connsiteY0" fmla="*/ 103262 h 619560"/>
              <a:gd name="connsiteX1" fmla="*/ 103262 w 2075951"/>
              <a:gd name="connsiteY1" fmla="*/ 0 h 619560"/>
              <a:gd name="connsiteX2" fmla="*/ 1972689 w 2075951"/>
              <a:gd name="connsiteY2" fmla="*/ 0 h 619560"/>
              <a:gd name="connsiteX3" fmla="*/ 2075951 w 2075951"/>
              <a:gd name="connsiteY3" fmla="*/ 103262 h 619560"/>
              <a:gd name="connsiteX4" fmla="*/ 2075951 w 2075951"/>
              <a:gd name="connsiteY4" fmla="*/ 516298 h 619560"/>
              <a:gd name="connsiteX5" fmla="*/ 1972689 w 2075951"/>
              <a:gd name="connsiteY5" fmla="*/ 619560 h 619560"/>
              <a:gd name="connsiteX6" fmla="*/ 103262 w 2075951"/>
              <a:gd name="connsiteY6" fmla="*/ 619560 h 619560"/>
              <a:gd name="connsiteX7" fmla="*/ 0 w 2075951"/>
              <a:gd name="connsiteY7" fmla="*/ 516298 h 619560"/>
              <a:gd name="connsiteX8" fmla="*/ 0 w 2075951"/>
              <a:gd name="connsiteY8" fmla="*/ 103262 h 61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5951" h="619560">
                <a:moveTo>
                  <a:pt x="0" y="103262"/>
                </a:moveTo>
                <a:cubicBezTo>
                  <a:pt x="0" y="46232"/>
                  <a:pt x="46232" y="0"/>
                  <a:pt x="103262" y="0"/>
                </a:cubicBezTo>
                <a:lnTo>
                  <a:pt x="1972689" y="0"/>
                </a:lnTo>
                <a:cubicBezTo>
                  <a:pt x="2029719" y="0"/>
                  <a:pt x="2075951" y="46232"/>
                  <a:pt x="2075951" y="103262"/>
                </a:cubicBezTo>
                <a:lnTo>
                  <a:pt x="2075951" y="516298"/>
                </a:lnTo>
                <a:cubicBezTo>
                  <a:pt x="2075951" y="573328"/>
                  <a:pt x="2029719" y="619560"/>
                  <a:pt x="1972689" y="619560"/>
                </a:cubicBezTo>
                <a:lnTo>
                  <a:pt x="103262" y="619560"/>
                </a:lnTo>
                <a:cubicBezTo>
                  <a:pt x="46232" y="619560"/>
                  <a:pt x="0" y="573328"/>
                  <a:pt x="0" y="516298"/>
                </a:cubicBezTo>
                <a:lnTo>
                  <a:pt x="0" y="103262"/>
                </a:lnTo>
                <a:close/>
              </a:path>
            </a:pathLst>
          </a:cu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136924" tIns="136924" rIns="136924" bIns="13692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dirty="0"/>
              <a:t>Cucumber</a:t>
            </a:r>
            <a:endParaRPr lang="en-US" sz="1200" kern="1200" dirty="0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ECEF8B94-2B2C-5E18-94B5-CBF89F6129FF}"/>
              </a:ext>
            </a:extLst>
          </p:cNvPr>
          <p:cNvSpPr/>
          <p:nvPr/>
        </p:nvSpPr>
        <p:spPr>
          <a:xfrm>
            <a:off x="6860047" y="2856929"/>
            <a:ext cx="1715662" cy="619560"/>
          </a:xfrm>
          <a:custGeom>
            <a:avLst/>
            <a:gdLst>
              <a:gd name="connsiteX0" fmla="*/ 0 w 2075951"/>
              <a:gd name="connsiteY0" fmla="*/ 103262 h 619560"/>
              <a:gd name="connsiteX1" fmla="*/ 103262 w 2075951"/>
              <a:gd name="connsiteY1" fmla="*/ 0 h 619560"/>
              <a:gd name="connsiteX2" fmla="*/ 1972689 w 2075951"/>
              <a:gd name="connsiteY2" fmla="*/ 0 h 619560"/>
              <a:gd name="connsiteX3" fmla="*/ 2075951 w 2075951"/>
              <a:gd name="connsiteY3" fmla="*/ 103262 h 619560"/>
              <a:gd name="connsiteX4" fmla="*/ 2075951 w 2075951"/>
              <a:gd name="connsiteY4" fmla="*/ 516298 h 619560"/>
              <a:gd name="connsiteX5" fmla="*/ 1972689 w 2075951"/>
              <a:gd name="connsiteY5" fmla="*/ 619560 h 619560"/>
              <a:gd name="connsiteX6" fmla="*/ 103262 w 2075951"/>
              <a:gd name="connsiteY6" fmla="*/ 619560 h 619560"/>
              <a:gd name="connsiteX7" fmla="*/ 0 w 2075951"/>
              <a:gd name="connsiteY7" fmla="*/ 516298 h 619560"/>
              <a:gd name="connsiteX8" fmla="*/ 0 w 2075951"/>
              <a:gd name="connsiteY8" fmla="*/ 103262 h 61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5951" h="619560">
                <a:moveTo>
                  <a:pt x="0" y="103262"/>
                </a:moveTo>
                <a:cubicBezTo>
                  <a:pt x="0" y="46232"/>
                  <a:pt x="46232" y="0"/>
                  <a:pt x="103262" y="0"/>
                </a:cubicBezTo>
                <a:lnTo>
                  <a:pt x="1972689" y="0"/>
                </a:lnTo>
                <a:cubicBezTo>
                  <a:pt x="2029719" y="0"/>
                  <a:pt x="2075951" y="46232"/>
                  <a:pt x="2075951" y="103262"/>
                </a:cubicBezTo>
                <a:lnTo>
                  <a:pt x="2075951" y="516298"/>
                </a:lnTo>
                <a:cubicBezTo>
                  <a:pt x="2075951" y="573328"/>
                  <a:pt x="2029719" y="619560"/>
                  <a:pt x="1972689" y="619560"/>
                </a:cubicBezTo>
                <a:lnTo>
                  <a:pt x="103262" y="619560"/>
                </a:lnTo>
                <a:cubicBezTo>
                  <a:pt x="46232" y="619560"/>
                  <a:pt x="0" y="573328"/>
                  <a:pt x="0" y="516298"/>
                </a:cubicBezTo>
                <a:lnTo>
                  <a:pt x="0" y="103262"/>
                </a:lnTo>
                <a:close/>
              </a:path>
            </a:pathLst>
          </a:cu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136924" tIns="136924" rIns="136924" bIns="13692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/>
              <a:t>Maven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798C8D9F-DF92-0BF3-7E38-9E193479817C}"/>
              </a:ext>
            </a:extLst>
          </p:cNvPr>
          <p:cNvSpPr/>
          <p:nvPr/>
        </p:nvSpPr>
        <p:spPr>
          <a:xfrm>
            <a:off x="7563437" y="4861569"/>
            <a:ext cx="1715662" cy="619560"/>
          </a:xfrm>
          <a:custGeom>
            <a:avLst/>
            <a:gdLst>
              <a:gd name="connsiteX0" fmla="*/ 0 w 2075951"/>
              <a:gd name="connsiteY0" fmla="*/ 103262 h 619560"/>
              <a:gd name="connsiteX1" fmla="*/ 103262 w 2075951"/>
              <a:gd name="connsiteY1" fmla="*/ 0 h 619560"/>
              <a:gd name="connsiteX2" fmla="*/ 1972689 w 2075951"/>
              <a:gd name="connsiteY2" fmla="*/ 0 h 619560"/>
              <a:gd name="connsiteX3" fmla="*/ 2075951 w 2075951"/>
              <a:gd name="connsiteY3" fmla="*/ 103262 h 619560"/>
              <a:gd name="connsiteX4" fmla="*/ 2075951 w 2075951"/>
              <a:gd name="connsiteY4" fmla="*/ 516298 h 619560"/>
              <a:gd name="connsiteX5" fmla="*/ 1972689 w 2075951"/>
              <a:gd name="connsiteY5" fmla="*/ 619560 h 619560"/>
              <a:gd name="connsiteX6" fmla="*/ 103262 w 2075951"/>
              <a:gd name="connsiteY6" fmla="*/ 619560 h 619560"/>
              <a:gd name="connsiteX7" fmla="*/ 0 w 2075951"/>
              <a:gd name="connsiteY7" fmla="*/ 516298 h 619560"/>
              <a:gd name="connsiteX8" fmla="*/ 0 w 2075951"/>
              <a:gd name="connsiteY8" fmla="*/ 103262 h 61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5951" h="619560">
                <a:moveTo>
                  <a:pt x="0" y="103262"/>
                </a:moveTo>
                <a:cubicBezTo>
                  <a:pt x="0" y="46232"/>
                  <a:pt x="46232" y="0"/>
                  <a:pt x="103262" y="0"/>
                </a:cubicBezTo>
                <a:lnTo>
                  <a:pt x="1972689" y="0"/>
                </a:lnTo>
                <a:cubicBezTo>
                  <a:pt x="2029719" y="0"/>
                  <a:pt x="2075951" y="46232"/>
                  <a:pt x="2075951" y="103262"/>
                </a:cubicBezTo>
                <a:lnTo>
                  <a:pt x="2075951" y="516298"/>
                </a:lnTo>
                <a:cubicBezTo>
                  <a:pt x="2075951" y="573328"/>
                  <a:pt x="2029719" y="619560"/>
                  <a:pt x="1972689" y="619560"/>
                </a:cubicBezTo>
                <a:lnTo>
                  <a:pt x="103262" y="619560"/>
                </a:lnTo>
                <a:cubicBezTo>
                  <a:pt x="46232" y="619560"/>
                  <a:pt x="0" y="573328"/>
                  <a:pt x="0" y="516298"/>
                </a:cubicBezTo>
                <a:lnTo>
                  <a:pt x="0" y="103262"/>
                </a:lnTo>
                <a:close/>
              </a:path>
            </a:pathLst>
          </a:cu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136924" tIns="136924" rIns="136924" bIns="136924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/>
              <a:t>API Testing</a:t>
            </a:r>
            <a:endParaRPr lang="en-US" sz="1200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BA00A6CB-9127-63C1-FAAD-0D3ADF280696}"/>
              </a:ext>
            </a:extLst>
          </p:cNvPr>
          <p:cNvSpPr/>
          <p:nvPr/>
        </p:nvSpPr>
        <p:spPr>
          <a:xfrm>
            <a:off x="9040540" y="2868652"/>
            <a:ext cx="1715662" cy="619560"/>
          </a:xfrm>
          <a:custGeom>
            <a:avLst/>
            <a:gdLst>
              <a:gd name="connsiteX0" fmla="*/ 0 w 2075951"/>
              <a:gd name="connsiteY0" fmla="*/ 103262 h 619560"/>
              <a:gd name="connsiteX1" fmla="*/ 103262 w 2075951"/>
              <a:gd name="connsiteY1" fmla="*/ 0 h 619560"/>
              <a:gd name="connsiteX2" fmla="*/ 1972689 w 2075951"/>
              <a:gd name="connsiteY2" fmla="*/ 0 h 619560"/>
              <a:gd name="connsiteX3" fmla="*/ 2075951 w 2075951"/>
              <a:gd name="connsiteY3" fmla="*/ 103262 h 619560"/>
              <a:gd name="connsiteX4" fmla="*/ 2075951 w 2075951"/>
              <a:gd name="connsiteY4" fmla="*/ 516298 h 619560"/>
              <a:gd name="connsiteX5" fmla="*/ 1972689 w 2075951"/>
              <a:gd name="connsiteY5" fmla="*/ 619560 h 619560"/>
              <a:gd name="connsiteX6" fmla="*/ 103262 w 2075951"/>
              <a:gd name="connsiteY6" fmla="*/ 619560 h 619560"/>
              <a:gd name="connsiteX7" fmla="*/ 0 w 2075951"/>
              <a:gd name="connsiteY7" fmla="*/ 516298 h 619560"/>
              <a:gd name="connsiteX8" fmla="*/ 0 w 2075951"/>
              <a:gd name="connsiteY8" fmla="*/ 103262 h 61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5951" h="619560">
                <a:moveTo>
                  <a:pt x="0" y="103262"/>
                </a:moveTo>
                <a:cubicBezTo>
                  <a:pt x="0" y="46232"/>
                  <a:pt x="46232" y="0"/>
                  <a:pt x="103262" y="0"/>
                </a:cubicBezTo>
                <a:lnTo>
                  <a:pt x="1972689" y="0"/>
                </a:lnTo>
                <a:cubicBezTo>
                  <a:pt x="2029719" y="0"/>
                  <a:pt x="2075951" y="46232"/>
                  <a:pt x="2075951" y="103262"/>
                </a:cubicBezTo>
                <a:lnTo>
                  <a:pt x="2075951" y="516298"/>
                </a:lnTo>
                <a:cubicBezTo>
                  <a:pt x="2075951" y="573328"/>
                  <a:pt x="2029719" y="619560"/>
                  <a:pt x="1972689" y="619560"/>
                </a:cubicBezTo>
                <a:lnTo>
                  <a:pt x="103262" y="619560"/>
                </a:lnTo>
                <a:cubicBezTo>
                  <a:pt x="46232" y="619560"/>
                  <a:pt x="0" y="573328"/>
                  <a:pt x="0" y="516298"/>
                </a:cubicBezTo>
                <a:lnTo>
                  <a:pt x="0" y="103262"/>
                </a:lnTo>
                <a:close/>
              </a:path>
            </a:pathLst>
          </a:cu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136924" tIns="136924" rIns="136924" bIns="136924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/>
              <a:t>POSTMAN</a:t>
            </a:r>
            <a:endParaRPr lang="en-US" sz="1200" kern="1200" dirty="0"/>
          </a:p>
        </p:txBody>
      </p:sp>
      <p:sp>
        <p:nvSpPr>
          <p:cNvPr id="75" name="Straight Connector 74">
            <a:extLst>
              <a:ext uri="{FF2B5EF4-FFF2-40B4-BE49-F238E27FC236}">
                <a16:creationId xmlns:a16="http://schemas.microsoft.com/office/drawing/2014/main" id="{B04FF7B3-D47E-E7B1-F415-C5F682FB6217}"/>
              </a:ext>
            </a:extLst>
          </p:cNvPr>
          <p:cNvSpPr/>
          <p:nvPr/>
        </p:nvSpPr>
        <p:spPr>
          <a:xfrm>
            <a:off x="10627028" y="4168028"/>
            <a:ext cx="0" cy="627658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FAA09B39-CD0A-0578-E063-B451E55F8A0D}"/>
              </a:ext>
            </a:extLst>
          </p:cNvPr>
          <p:cNvSpPr/>
          <p:nvPr/>
        </p:nvSpPr>
        <p:spPr>
          <a:xfrm>
            <a:off x="9732205" y="4861570"/>
            <a:ext cx="1715662" cy="619560"/>
          </a:xfrm>
          <a:custGeom>
            <a:avLst/>
            <a:gdLst>
              <a:gd name="connsiteX0" fmla="*/ 0 w 2075951"/>
              <a:gd name="connsiteY0" fmla="*/ 103262 h 619560"/>
              <a:gd name="connsiteX1" fmla="*/ 103262 w 2075951"/>
              <a:gd name="connsiteY1" fmla="*/ 0 h 619560"/>
              <a:gd name="connsiteX2" fmla="*/ 1972689 w 2075951"/>
              <a:gd name="connsiteY2" fmla="*/ 0 h 619560"/>
              <a:gd name="connsiteX3" fmla="*/ 2075951 w 2075951"/>
              <a:gd name="connsiteY3" fmla="*/ 103262 h 619560"/>
              <a:gd name="connsiteX4" fmla="*/ 2075951 w 2075951"/>
              <a:gd name="connsiteY4" fmla="*/ 516298 h 619560"/>
              <a:gd name="connsiteX5" fmla="*/ 1972689 w 2075951"/>
              <a:gd name="connsiteY5" fmla="*/ 619560 h 619560"/>
              <a:gd name="connsiteX6" fmla="*/ 103262 w 2075951"/>
              <a:gd name="connsiteY6" fmla="*/ 619560 h 619560"/>
              <a:gd name="connsiteX7" fmla="*/ 0 w 2075951"/>
              <a:gd name="connsiteY7" fmla="*/ 516298 h 619560"/>
              <a:gd name="connsiteX8" fmla="*/ 0 w 2075951"/>
              <a:gd name="connsiteY8" fmla="*/ 103262 h 61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5951" h="619560">
                <a:moveTo>
                  <a:pt x="0" y="103262"/>
                </a:moveTo>
                <a:cubicBezTo>
                  <a:pt x="0" y="46232"/>
                  <a:pt x="46232" y="0"/>
                  <a:pt x="103262" y="0"/>
                </a:cubicBezTo>
                <a:lnTo>
                  <a:pt x="1972689" y="0"/>
                </a:lnTo>
                <a:cubicBezTo>
                  <a:pt x="2029719" y="0"/>
                  <a:pt x="2075951" y="46232"/>
                  <a:pt x="2075951" y="103262"/>
                </a:cubicBezTo>
                <a:lnTo>
                  <a:pt x="2075951" y="516298"/>
                </a:lnTo>
                <a:cubicBezTo>
                  <a:pt x="2075951" y="573328"/>
                  <a:pt x="2029719" y="619560"/>
                  <a:pt x="1972689" y="619560"/>
                </a:cubicBezTo>
                <a:lnTo>
                  <a:pt x="103262" y="619560"/>
                </a:lnTo>
                <a:cubicBezTo>
                  <a:pt x="46232" y="619560"/>
                  <a:pt x="0" y="573328"/>
                  <a:pt x="0" y="516298"/>
                </a:cubicBezTo>
                <a:lnTo>
                  <a:pt x="0" y="103262"/>
                </a:lnTo>
                <a:close/>
              </a:path>
            </a:pathLst>
          </a:cu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136924" tIns="136924" rIns="136924" bIns="136924" numCol="1" spcCol="1270" anchor="ctr" anchorCtr="0">
            <a:noAutofit/>
          </a:bodyPr>
          <a:lstStyle/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dirty="0"/>
              <a:t>JMeter</a:t>
            </a:r>
          </a:p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200" kern="1200" dirty="0"/>
          </a:p>
        </p:txBody>
      </p:sp>
    </p:spTree>
    <p:extLst>
      <p:ext uri="{BB962C8B-B14F-4D97-AF65-F5344CB8AC3E}">
        <p14:creationId xmlns:p14="http://schemas.microsoft.com/office/powerpoint/2010/main" val="932498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8" y="3927906"/>
            <a:ext cx="5210670" cy="1865680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>
                <a:solidFill>
                  <a:schemeClr val="bg1"/>
                </a:solidFill>
              </a:rPr>
              <a:t>Manual testing involves human intervention to evaluate software for defects or issues. It includes activities like test case execution, defect reporting, and regression testing to ensure software quality.</a:t>
            </a: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id="{1D6DDB1E-5535-D925-AD09-09946486E4E2}"/>
              </a:ext>
            </a:extLst>
          </p:cNvPr>
          <p:cNvSpPr/>
          <p:nvPr/>
        </p:nvSpPr>
        <p:spPr>
          <a:xfrm>
            <a:off x="5227314" y="3476482"/>
            <a:ext cx="0" cy="690419"/>
          </a:xfrm>
          <a:prstGeom prst="line">
            <a:avLst/>
          </a:prstGeom>
          <a:noFill/>
          <a:ln w="6350" cap="flat" cmpd="sng" algn="ctr"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prstDash val="dash"/>
            <a:miter lim="800000"/>
          </a:ln>
          <a:effectLst/>
        </p:spPr>
        <p:style>
          <a:lnRef idx="1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Straight Connector 16">
            <a:extLst>
              <a:ext uri="{FF2B5EF4-FFF2-40B4-BE49-F238E27FC236}">
                <a16:creationId xmlns:a16="http://schemas.microsoft.com/office/drawing/2014/main" id="{66BE3A42-5049-E803-08D8-0892BEF82515}"/>
              </a:ext>
            </a:extLst>
          </p:cNvPr>
          <p:cNvSpPr/>
          <p:nvPr/>
        </p:nvSpPr>
        <p:spPr>
          <a:xfrm>
            <a:off x="4780251" y="3476482"/>
            <a:ext cx="0" cy="690419"/>
          </a:xfrm>
          <a:prstGeom prst="line">
            <a:avLst/>
          </a:prstGeom>
          <a:noFill/>
          <a:ln w="6350" cap="flat" cmpd="sng" algn="ctr"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prstDash val="dash"/>
            <a:miter lim="800000"/>
          </a:ln>
          <a:effectLst/>
        </p:spPr>
        <p:style>
          <a:lnRef idx="1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6CF7412A-C282-347E-7425-2425BADB078E}"/>
              </a:ext>
            </a:extLst>
          </p:cNvPr>
          <p:cNvSpPr/>
          <p:nvPr/>
        </p:nvSpPr>
        <p:spPr>
          <a:xfrm>
            <a:off x="4932651" y="3628882"/>
            <a:ext cx="0" cy="690419"/>
          </a:xfrm>
          <a:prstGeom prst="line">
            <a:avLst/>
          </a:prstGeom>
          <a:noFill/>
          <a:ln w="6350" cap="flat" cmpd="sng" algn="ctr"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prstDash val="dash"/>
            <a:miter lim="800000"/>
          </a:ln>
          <a:effectLst/>
        </p:spPr>
        <p:style>
          <a:lnRef idx="1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53C7CCD2-EA45-498C-50DB-6481903636F5}"/>
              </a:ext>
            </a:extLst>
          </p:cNvPr>
          <p:cNvSpPr txBox="1">
            <a:spLocks/>
          </p:cNvSpPr>
          <p:nvPr/>
        </p:nvSpPr>
        <p:spPr>
          <a:xfrm>
            <a:off x="6119437" y="5363693"/>
            <a:ext cx="6096000" cy="5361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cap="all" spc="30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6EB2937-99C0-808A-7CEE-C5B0D861DB3F}"/>
              </a:ext>
            </a:extLst>
          </p:cNvPr>
          <p:cNvSpPr txBox="1">
            <a:spLocks/>
          </p:cNvSpPr>
          <p:nvPr/>
        </p:nvSpPr>
        <p:spPr>
          <a:xfrm>
            <a:off x="6508037" y="4003084"/>
            <a:ext cx="5343447" cy="196990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Automation testing utilizes specialized software tools to execute pre-scripted tests on a software application, comparing actual outcomes with predicted outcomes. It aims to increase efficiency, repeatability, and accuracy in the testing process, especially for repetitive tasks and regression testing.</a:t>
            </a:r>
          </a:p>
        </p:txBody>
      </p:sp>
      <p:graphicFrame>
        <p:nvGraphicFramePr>
          <p:cNvPr id="30" name="Diagram 29">
            <a:extLst>
              <a:ext uri="{FF2B5EF4-FFF2-40B4-BE49-F238E27FC236}">
                <a16:creationId xmlns:a16="http://schemas.microsoft.com/office/drawing/2014/main" id="{98C5CD9F-B7DF-324E-8900-574ADFAF3F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0417639"/>
              </p:ext>
            </p:extLst>
          </p:nvPr>
        </p:nvGraphicFramePr>
        <p:xfrm>
          <a:off x="480386" y="2079399"/>
          <a:ext cx="4493949" cy="1449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2" name="Diagram 31">
            <a:extLst>
              <a:ext uri="{FF2B5EF4-FFF2-40B4-BE49-F238E27FC236}">
                <a16:creationId xmlns:a16="http://schemas.microsoft.com/office/drawing/2014/main" id="{074DEDAE-DF5F-DFFC-DE03-180A6F202F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5753794"/>
              </p:ext>
            </p:extLst>
          </p:nvPr>
        </p:nvGraphicFramePr>
        <p:xfrm>
          <a:off x="6596323" y="2180774"/>
          <a:ext cx="4641652" cy="1356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59CC40C-2267-6609-8419-06DF5B771216}"/>
              </a:ext>
            </a:extLst>
          </p:cNvPr>
          <p:cNvSpPr/>
          <p:nvPr/>
        </p:nvSpPr>
        <p:spPr>
          <a:xfrm>
            <a:off x="3883150" y="520974"/>
            <a:ext cx="4425698" cy="565674"/>
          </a:xfrm>
          <a:prstGeom prst="round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TESTINNG STRATEGIES</a:t>
            </a:r>
          </a:p>
        </p:txBody>
      </p:sp>
      <p:pic>
        <p:nvPicPr>
          <p:cNvPr id="1026" name="Picture 2" descr="Software Testing">
            <a:extLst>
              <a:ext uri="{FF2B5EF4-FFF2-40B4-BE49-F238E27FC236}">
                <a16:creationId xmlns:a16="http://schemas.microsoft.com/office/drawing/2014/main" id="{387F1405-E904-F8D6-CCBF-D2228F712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53" y="321686"/>
            <a:ext cx="1574171" cy="138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st - Free education icons">
            <a:extLst>
              <a:ext uri="{FF2B5EF4-FFF2-40B4-BE49-F238E27FC236}">
                <a16:creationId xmlns:a16="http://schemas.microsoft.com/office/drawing/2014/main" id="{8B381CC2-FF2E-7D04-CC17-FB5A19AC1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7946" y="327362"/>
            <a:ext cx="1355830" cy="135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8" grpId="0"/>
      <p:bldGraphic spid="30" grpId="0">
        <p:bldAsOne/>
      </p:bldGraphic>
      <p:bldGraphic spid="32" grpId="0">
        <p:bldAsOne/>
      </p:bldGraphic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998689D-5384-1675-EAF4-ABC6CEE460EC}"/>
              </a:ext>
            </a:extLst>
          </p:cNvPr>
          <p:cNvSpPr/>
          <p:nvPr/>
        </p:nvSpPr>
        <p:spPr>
          <a:xfrm>
            <a:off x="283053" y="375139"/>
            <a:ext cx="11721378" cy="5995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Manual project : Blood Bank Today</a:t>
            </a:r>
            <a:endParaRPr lang="en-IN" sz="4000" b="1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B2A56415-A6CB-03D3-B462-520800848B7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17257" b="9219"/>
          <a:stretch/>
        </p:blipFill>
        <p:spPr>
          <a:xfrm>
            <a:off x="184546" y="3429000"/>
            <a:ext cx="5734555" cy="286629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988261C6-5991-7241-EE15-C57C362794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3301577"/>
              </p:ext>
            </p:extLst>
          </p:nvPr>
        </p:nvGraphicFramePr>
        <p:xfrm>
          <a:off x="7234375" y="2544415"/>
          <a:ext cx="4170949" cy="3058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255C17-9BB7-EB8C-0D3B-965E7CDB2D5A}"/>
              </a:ext>
            </a:extLst>
          </p:cNvPr>
          <p:cNvSpPr/>
          <p:nvPr/>
        </p:nvSpPr>
        <p:spPr>
          <a:xfrm>
            <a:off x="6544538" y="1523994"/>
            <a:ext cx="4860785" cy="5995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atin typeface="Arial Rounded MT Bold" panose="020F0704030504030204" pitchFamily="34" charset="0"/>
              </a:rPr>
              <a:t>Types of Testing Used: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A0B657-4F9C-3E90-40FC-240FC075D9F5}"/>
              </a:ext>
            </a:extLst>
          </p:cNvPr>
          <p:cNvSpPr txBox="1"/>
          <p:nvPr/>
        </p:nvSpPr>
        <p:spPr>
          <a:xfrm>
            <a:off x="8557846" y="6389735"/>
            <a:ext cx="3610708" cy="43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Link :https://bloodbanktoday.com/</a:t>
            </a:r>
          </a:p>
          <a:p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C230DC-6BC3-F039-9E7C-EBB0512EC631}"/>
              </a:ext>
            </a:extLst>
          </p:cNvPr>
          <p:cNvSpPr txBox="1"/>
          <p:nvPr/>
        </p:nvSpPr>
        <p:spPr>
          <a:xfrm>
            <a:off x="23452" y="1342180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Scope:</a:t>
            </a:r>
          </a:p>
          <a:p>
            <a:pPr algn="just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The website "bloodbanktoday.com" seems to be a platform related to blood banking, presumably aimed at facilitating blood donation, managing blood bank inventories, and possibly providing information about blood-related issues.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Graphic spid="11" grpId="0">
        <p:bldAsOne/>
      </p:bldGraphic>
      <p:bldP spid="12" grpId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998689D-5384-1675-EAF4-ABC6CEE460EC}"/>
              </a:ext>
            </a:extLst>
          </p:cNvPr>
          <p:cNvSpPr/>
          <p:nvPr/>
        </p:nvSpPr>
        <p:spPr>
          <a:xfrm>
            <a:off x="1740520" y="222740"/>
            <a:ext cx="8806445" cy="5995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Automation Project : Insurance Broker System</a:t>
            </a:r>
            <a:endParaRPr lang="en-IN" sz="3200" b="1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B2A56415-A6CB-03D3-B462-520800848B7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87" b="5587"/>
          <a:stretch/>
        </p:blipFill>
        <p:spPr>
          <a:xfrm>
            <a:off x="6777298" y="1344390"/>
            <a:ext cx="4507646" cy="225304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A0B657-4F9C-3E90-40FC-240FC075D9F5}"/>
              </a:ext>
            </a:extLst>
          </p:cNvPr>
          <p:cNvSpPr txBox="1"/>
          <p:nvPr/>
        </p:nvSpPr>
        <p:spPr>
          <a:xfrm>
            <a:off x="375134" y="6389735"/>
            <a:ext cx="5448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Link : https://demo.guru99.com/insurance/v1/index.php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BD4C01-7A8A-B262-5B22-D097B91E82CA}"/>
              </a:ext>
            </a:extLst>
          </p:cNvPr>
          <p:cNvSpPr txBox="1"/>
          <p:nvPr/>
        </p:nvSpPr>
        <p:spPr>
          <a:xfrm>
            <a:off x="23450" y="1014612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/>
              <a:t> The Guru99 Insurance Project offers a comprehensive web application for learning and testing, encompassing functionalities such as user management, policy and claim management, premium calculation, and administrative functions. It serves as a versatile platform for hands-on testing experience, facilitating understanding of software testing principles and techniques.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8A03E386-2942-6DD9-D309-52C27BEA4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2765533"/>
              </p:ext>
            </p:extLst>
          </p:nvPr>
        </p:nvGraphicFramePr>
        <p:xfrm>
          <a:off x="7119819" y="4032410"/>
          <a:ext cx="4040550" cy="269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5A2DE21C-FCA3-D5C7-7150-543459F488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9802427"/>
              </p:ext>
            </p:extLst>
          </p:nvPr>
        </p:nvGraphicFramePr>
        <p:xfrm>
          <a:off x="-1098073" y="2934834"/>
          <a:ext cx="8178800" cy="2786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837331D3-FD04-6E89-C892-A63C5EE8933F}"/>
              </a:ext>
            </a:extLst>
          </p:cNvPr>
          <p:cNvSpPr/>
          <p:nvPr/>
        </p:nvSpPr>
        <p:spPr>
          <a:xfrm>
            <a:off x="52638" y="984249"/>
            <a:ext cx="879457" cy="211506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Scope:</a:t>
            </a:r>
          </a:p>
        </p:txBody>
      </p:sp>
    </p:spTree>
    <p:extLst>
      <p:ext uri="{BB962C8B-B14F-4D97-AF65-F5344CB8AC3E}">
        <p14:creationId xmlns:p14="http://schemas.microsoft.com/office/powerpoint/2010/main" val="2689281814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17" grpId="0">
        <p:bldAsOne/>
      </p:bldGraphic>
      <p:bldGraphic spid="21" grpId="0">
        <p:bldAsOne/>
      </p:bldGraphic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2456"/>
            <a:ext cx="6096000" cy="2167128"/>
          </a:xfrm>
        </p:spPr>
        <p:txBody>
          <a:bodyPr/>
          <a:lstStyle/>
          <a:p>
            <a:r>
              <a:rPr lang="en-US" dirty="0"/>
              <a:t>THANK YOU</a:t>
            </a:r>
            <a:br>
              <a:rPr lang="en-US" dirty="0"/>
            </a:br>
            <a:br>
              <a:rPr lang="en-US" dirty="0"/>
            </a:br>
            <a:r>
              <a:rPr lang="en-IN" sz="1200" dirty="0"/>
              <a:t>Presented by: Nivedha Ganesan</a:t>
            </a:r>
            <a:br>
              <a:rPr lang="en-IN" sz="1200" dirty="0"/>
            </a:br>
            <a:r>
              <a:rPr lang="en-IN" sz="1200" dirty="0"/>
              <a:t>rajivnivedha@gmail.com</a:t>
            </a:r>
            <a:br>
              <a:rPr lang="en-US" sz="1200" dirty="0"/>
            </a:br>
            <a:endParaRPr lang="en-US" sz="1200" dirty="0"/>
          </a:p>
        </p:txBody>
      </p:sp>
      <p:pic>
        <p:nvPicPr>
          <p:cNvPr id="14" name="Picture Placeholder 13" descr="A graphic of a plant">
            <a:extLst>
              <a:ext uri="{FF2B5EF4-FFF2-40B4-BE49-F238E27FC236}">
                <a16:creationId xmlns:a16="http://schemas.microsoft.com/office/drawing/2014/main" id="{67CA1640-299E-D5C1-DA26-1EB2AAC0A92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41159" y="618310"/>
            <a:ext cx="3405679" cy="5620565"/>
          </a:xfrm>
        </p:spPr>
      </p:pic>
    </p:spTree>
    <p:extLst>
      <p:ext uri="{BB962C8B-B14F-4D97-AF65-F5344CB8AC3E}">
        <p14:creationId xmlns:p14="http://schemas.microsoft.com/office/powerpoint/2010/main" val="24524791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>
        <p15:prstTrans prst="fallOver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Custom">
  <a:themeElements>
    <a:clrScheme name="Custom 171">
      <a:dk1>
        <a:sysClr val="windowText" lastClr="000000"/>
      </a:dk1>
      <a:lt1>
        <a:sysClr val="window" lastClr="FFFFFF"/>
      </a:lt1>
      <a:dk2>
        <a:srgbClr val="A5B592"/>
      </a:dk2>
      <a:lt2>
        <a:srgbClr val="FEFAC9"/>
      </a:lt2>
      <a:accent1>
        <a:srgbClr val="C69E93"/>
      </a:accent1>
      <a:accent2>
        <a:srgbClr val="B7C4C1"/>
      </a:accent2>
      <a:accent3>
        <a:srgbClr val="7C8A8B"/>
      </a:accent3>
      <a:accent4>
        <a:srgbClr val="E2CDBC"/>
      </a:accent4>
      <a:accent5>
        <a:srgbClr val="959E89"/>
      </a:accent5>
      <a:accent6>
        <a:srgbClr val="545C6E"/>
      </a:accent6>
      <a:hlink>
        <a:srgbClr val="8E58B6"/>
      </a:hlink>
      <a:folHlink>
        <a:srgbClr val="7F6F6F"/>
      </a:folHlink>
    </a:clrScheme>
    <a:fontScheme name="Custom 76">
      <a:majorFont>
        <a:latin typeface="Goudy Old Style"/>
        <a:ea typeface=""/>
        <a:cs typeface=""/>
      </a:majorFont>
      <a:minorFont>
        <a:latin typeface="Speak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381587_Win32_SL_V13" id="{F20C6250-62BA-457E-B250-03D7EF3FEC8F}" vid="{0DD98A1E-8B19-4FC3-8AFA-E0AC98D219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60C06F9-3BB9-4443-9C2A-670BA7151F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4AABA19-8BE1-48A9-BC2D-6C8E694246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DB8640-6848-42EB-9A54-2F5003E825E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Pheasant presentation</Template>
  <TotalTime>1049</TotalTime>
  <Words>372</Words>
  <Application>Microsoft Office PowerPoint</Application>
  <PresentationFormat>Widescreen</PresentationFormat>
  <Paragraphs>62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Yu Gothic UI Semibold</vt:lpstr>
      <vt:lpstr>Aptos</vt:lpstr>
      <vt:lpstr>Arial</vt:lpstr>
      <vt:lpstr>Arial Rounded MT Bold</vt:lpstr>
      <vt:lpstr>Bell MT</vt:lpstr>
      <vt:lpstr>Goudy Old Style</vt:lpstr>
      <vt:lpstr>Speak Pro</vt:lpstr>
      <vt:lpstr>Times New Roman</vt:lpstr>
      <vt:lpstr>Custom</vt:lpstr>
      <vt:lpstr>Advanced Certification Program in Software Testing in collaboration with IBM</vt:lpstr>
      <vt:lpstr>Advanced Certification Program in Software Testing in collaboration with IBM</vt:lpstr>
      <vt:lpstr>PowerPoint Presentation</vt:lpstr>
      <vt:lpstr>PowerPoint Presentation</vt:lpstr>
      <vt:lpstr>PowerPoint Presentation</vt:lpstr>
      <vt:lpstr>THANK YOU  Presented by: Nivedha Ganesan rajivnivedha@gmail.com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Certification Program in Software Testing in collaboration with IBM</dc:title>
  <dc:creator>nivedha rajiv</dc:creator>
  <cp:lastModifiedBy>nivedha rajiv</cp:lastModifiedBy>
  <cp:revision>6</cp:revision>
  <dcterms:created xsi:type="dcterms:W3CDTF">2024-05-18T15:58:16Z</dcterms:created>
  <dcterms:modified xsi:type="dcterms:W3CDTF">2024-05-19T13:59:37Z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