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B3C8-B32C-1C50-DAE1-F7F47551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54904"/>
          </a:xfrm>
        </p:spPr>
        <p:txBody>
          <a:bodyPr/>
          <a:lstStyle/>
          <a:p>
            <a:r>
              <a:rPr lang="en-US" dirty="0"/>
              <a:t>Study buddy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65D9E-960B-AE69-742C-F2A26BFE7ED9}"/>
              </a:ext>
            </a:extLst>
          </p:cNvPr>
          <p:cNvSpPr txBox="1"/>
          <p:nvPr/>
        </p:nvSpPr>
        <p:spPr>
          <a:xfrm>
            <a:off x="4693920" y="4135120"/>
            <a:ext cx="329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Joel </a:t>
            </a:r>
            <a:r>
              <a:rPr lang="en-US" dirty="0" err="1"/>
              <a:t>Bellapurla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Nivedha Kuzhandai Velu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Ashwin </a:t>
            </a:r>
            <a:r>
              <a:rPr lang="en-US" dirty="0" err="1"/>
              <a:t>Korra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Sriniketh Sowmithri</a:t>
            </a:r>
          </a:p>
        </p:txBody>
      </p:sp>
    </p:spTree>
    <p:extLst>
      <p:ext uri="{BB962C8B-B14F-4D97-AF65-F5344CB8AC3E}">
        <p14:creationId xmlns:p14="http://schemas.microsoft.com/office/powerpoint/2010/main" val="172479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FB81-8230-4BA3-5DDC-F32B731E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93379"/>
          </a:xfrm>
        </p:spPr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25DF7DBC-5B3A-8237-5DC8-79D3B10DB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47" y="2057399"/>
            <a:ext cx="7651531" cy="4385441"/>
          </a:xfrm>
        </p:spPr>
      </p:pic>
    </p:spTree>
    <p:extLst>
      <p:ext uri="{BB962C8B-B14F-4D97-AF65-F5344CB8AC3E}">
        <p14:creationId xmlns:p14="http://schemas.microsoft.com/office/powerpoint/2010/main" val="249453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6828-70FA-7BA1-0ADF-D3614037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01FC-AF9F-DCE5-04BD-867963BB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testing methods , we used here is Manual and Functional Testing.</a:t>
            </a:r>
          </a:p>
          <a:p>
            <a:r>
              <a:rPr lang="en-US" dirty="0"/>
              <a:t>Through manual Testing, we have tested whether every field is working and the UI corrections.</a:t>
            </a:r>
          </a:p>
          <a:p>
            <a:r>
              <a:rPr lang="en-US" dirty="0"/>
              <a:t>Through Functional testing, we have tested whether our functionalities in “Need a  Buddy” and “I am a Buddy page” are working fine.</a:t>
            </a:r>
          </a:p>
          <a:p>
            <a:r>
              <a:rPr lang="en-US" dirty="0"/>
              <a:t>And the functionality of “Submit” Button is working fine, in such a way that it retrieves output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92813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7F48B54-9824-E078-E652-B2B94E960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" y="721360"/>
            <a:ext cx="11389359" cy="5720080"/>
          </a:xfrm>
        </p:spPr>
      </p:pic>
    </p:spTree>
    <p:extLst>
      <p:ext uri="{BB962C8B-B14F-4D97-AF65-F5344CB8AC3E}">
        <p14:creationId xmlns:p14="http://schemas.microsoft.com/office/powerpoint/2010/main" val="64929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45581F0-530D-EC32-C33F-F0F38C3C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72" y="641131"/>
            <a:ext cx="10857187" cy="5454869"/>
          </a:xfrm>
        </p:spPr>
      </p:pic>
    </p:spTree>
    <p:extLst>
      <p:ext uri="{BB962C8B-B14F-4D97-AF65-F5344CB8AC3E}">
        <p14:creationId xmlns:p14="http://schemas.microsoft.com/office/powerpoint/2010/main" val="322758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CCBE524-CD60-60A1-98A1-C99A1B0C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069" y="462455"/>
            <a:ext cx="9101959" cy="5633545"/>
          </a:xfrm>
        </p:spPr>
      </p:pic>
    </p:spTree>
    <p:extLst>
      <p:ext uri="{BB962C8B-B14F-4D97-AF65-F5344CB8AC3E}">
        <p14:creationId xmlns:p14="http://schemas.microsoft.com/office/powerpoint/2010/main" val="224248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DB0AA1B-B556-A4A6-6C0D-26FA6757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7" y="157655"/>
            <a:ext cx="8723586" cy="6474373"/>
          </a:xfrm>
        </p:spPr>
      </p:pic>
    </p:spTree>
    <p:extLst>
      <p:ext uri="{BB962C8B-B14F-4D97-AF65-F5344CB8AC3E}">
        <p14:creationId xmlns:p14="http://schemas.microsoft.com/office/powerpoint/2010/main" val="21820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9B3723E-2D19-68C2-4A9C-0C7B031F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18" y="620110"/>
            <a:ext cx="9974316" cy="5475890"/>
          </a:xfrm>
        </p:spPr>
      </p:pic>
    </p:spTree>
    <p:extLst>
      <p:ext uri="{BB962C8B-B14F-4D97-AF65-F5344CB8AC3E}">
        <p14:creationId xmlns:p14="http://schemas.microsoft.com/office/powerpoint/2010/main" val="90239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A90D65F9-A3BB-93EB-0121-7351F07E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41" y="493986"/>
            <a:ext cx="9175531" cy="5602014"/>
          </a:xfrm>
        </p:spPr>
      </p:pic>
    </p:spTree>
    <p:extLst>
      <p:ext uri="{BB962C8B-B14F-4D97-AF65-F5344CB8AC3E}">
        <p14:creationId xmlns:p14="http://schemas.microsoft.com/office/powerpoint/2010/main" val="393101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068B-3BBB-D3A2-A465-A9012266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97760"/>
            <a:ext cx="9875520" cy="1356360"/>
          </a:xfrm>
        </p:spPr>
        <p:txBody>
          <a:bodyPr/>
          <a:lstStyle/>
          <a:p>
            <a:r>
              <a:rPr lang="en-US" dirty="0"/>
              <a:t>			FUTURE WORK</a:t>
            </a:r>
          </a:p>
        </p:txBody>
      </p:sp>
    </p:spTree>
    <p:extLst>
      <p:ext uri="{BB962C8B-B14F-4D97-AF65-F5344CB8AC3E}">
        <p14:creationId xmlns:p14="http://schemas.microsoft.com/office/powerpoint/2010/main" val="4289076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1C7-19E8-5D37-8E25-BD0CDE6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3840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2652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B31F-A2C1-9C09-7F15-379673E2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AEDD-9C45-FFA3-BDBB-406DB744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objective of the project is to bridge the students On-campus.</a:t>
            </a:r>
          </a:p>
          <a:p>
            <a:r>
              <a:rPr lang="en-US" dirty="0"/>
              <a:t>This web application is designed using JavaScript, HTML, CSS and Firebase.</a:t>
            </a:r>
          </a:p>
          <a:p>
            <a:r>
              <a:rPr lang="en-US" dirty="0"/>
              <a:t>Using this application, students can find a study partner inside the campus with the available time.</a:t>
            </a:r>
          </a:p>
        </p:txBody>
      </p:sp>
    </p:spTree>
    <p:extLst>
      <p:ext uri="{BB962C8B-B14F-4D97-AF65-F5344CB8AC3E}">
        <p14:creationId xmlns:p14="http://schemas.microsoft.com/office/powerpoint/2010/main" val="184606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78F4-71B9-6F88-2F70-84CE8FDB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D56B-1091-6579-CFBB-239A2E0C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</a:t>
            </a:r>
          </a:p>
          <a:p>
            <a:r>
              <a:rPr lang="en-US" dirty="0"/>
              <a:t>Any user can search a study buddy for one subject at a time.</a:t>
            </a:r>
          </a:p>
          <a:p>
            <a:r>
              <a:rPr lang="en-US" dirty="0"/>
              <a:t>The user is able to see the contact details of  the study buddy and also their available timings.</a:t>
            </a:r>
          </a:p>
          <a:p>
            <a:r>
              <a:rPr lang="en-US" dirty="0"/>
              <a:t>The results are displayed through a effective search .</a:t>
            </a:r>
          </a:p>
          <a:p>
            <a:r>
              <a:rPr lang="en-US" dirty="0"/>
              <a:t>Also able to see the results which are relevant.</a:t>
            </a:r>
          </a:p>
        </p:txBody>
      </p:sp>
    </p:spTree>
    <p:extLst>
      <p:ext uri="{BB962C8B-B14F-4D97-AF65-F5344CB8AC3E}">
        <p14:creationId xmlns:p14="http://schemas.microsoft.com/office/powerpoint/2010/main" val="125506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90FA-F0F6-14BC-C795-5BAC6FC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Model -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DF13-5DD8-7E57-50FC-3158786B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user should be able to create a account</a:t>
            </a:r>
          </a:p>
          <a:p>
            <a:pPr lvl="1"/>
            <a:r>
              <a:rPr lang="en-US" sz="2400" dirty="0"/>
              <a:t>Credentials : user name, email id, password.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sz="2400" dirty="0"/>
              <a:t>The user should be able to log in into the application using valid credentials.</a:t>
            </a:r>
          </a:p>
          <a:p>
            <a:pPr lvl="1"/>
            <a:r>
              <a:rPr lang="en-US" sz="2400" dirty="0"/>
              <a:t> Credentials : email and password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1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DF2-F5F9-D736-CEFB-EC29D550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8928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Need a Buddy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E618-5E45-DB0E-D354-8A7EF367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valid user, the user should be able to search their buddy with valid course name, available day and timings.</a:t>
            </a:r>
          </a:p>
          <a:p>
            <a:r>
              <a:rPr lang="en-US" sz="2400" dirty="0"/>
              <a:t>Every fields in the Need a Buddy page is validated using certain conditions .</a:t>
            </a:r>
          </a:p>
          <a:p>
            <a:r>
              <a:rPr lang="en-US" sz="2400" dirty="0"/>
              <a:t>If the buddy is not available in the timings requested, the suer should be able to see the Buddies list in the relevant or closest timings.</a:t>
            </a:r>
          </a:p>
        </p:txBody>
      </p:sp>
    </p:spTree>
    <p:extLst>
      <p:ext uri="{BB962C8B-B14F-4D97-AF65-F5344CB8AC3E}">
        <p14:creationId xmlns:p14="http://schemas.microsoft.com/office/powerpoint/2010/main" val="35395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A99-DA49-F2E5-527C-107C3756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am a Buddy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F8C8-8458-3D69-86CB-C36269CA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valid user can register himself as a Buddy using a valid username, course, available day and timings, also the contact details.</a:t>
            </a:r>
          </a:p>
          <a:p>
            <a:r>
              <a:rPr lang="en-US" dirty="0"/>
              <a:t>Every field is validated using certain conditions based on a criteria.</a:t>
            </a:r>
          </a:p>
        </p:txBody>
      </p:sp>
    </p:spTree>
    <p:extLst>
      <p:ext uri="{BB962C8B-B14F-4D97-AF65-F5344CB8AC3E}">
        <p14:creationId xmlns:p14="http://schemas.microsoft.com/office/powerpoint/2010/main" val="257519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C815-7ACF-D15A-4EE4-8B8ADC0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-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733-A92B-6CAB-6452-14F85FAC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 a user registers, every user has their own user id , which will be stored in the authentication page.</a:t>
            </a:r>
          </a:p>
          <a:p>
            <a:r>
              <a:rPr lang="en-US" dirty="0"/>
              <a:t>When a user enters , the valid data in Need a Buddy or I am a Buddy page, will be stored in our </a:t>
            </a:r>
            <a:r>
              <a:rPr lang="en-US" dirty="0" err="1"/>
              <a:t>realtime</a:t>
            </a:r>
            <a:r>
              <a:rPr lang="en-US" dirty="0"/>
              <a:t> database, “Firebase”.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76BF-2043-A803-F682-0AF22563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1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case Diagram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D0BC0E-B340-07A5-54CF-4DFCE577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446" y="1471448"/>
            <a:ext cx="8003770" cy="5181600"/>
          </a:xfrm>
        </p:spPr>
      </p:pic>
    </p:spTree>
    <p:extLst>
      <p:ext uri="{BB962C8B-B14F-4D97-AF65-F5344CB8AC3E}">
        <p14:creationId xmlns:p14="http://schemas.microsoft.com/office/powerpoint/2010/main" val="220772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811-054E-872C-4B52-469CC290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F9E941-96A8-DBDA-28F5-B657CBF3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596" y="2057400"/>
            <a:ext cx="8197471" cy="4038600"/>
          </a:xfrm>
        </p:spPr>
      </p:pic>
    </p:spTree>
    <p:extLst>
      <p:ext uri="{BB962C8B-B14F-4D97-AF65-F5344CB8AC3E}">
        <p14:creationId xmlns:p14="http://schemas.microsoft.com/office/powerpoint/2010/main" val="33462370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422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Basis</vt:lpstr>
      <vt:lpstr>Study buddy</vt:lpstr>
      <vt:lpstr>Objective</vt:lpstr>
      <vt:lpstr>Requirements</vt:lpstr>
      <vt:lpstr>Working Model - Homepage</vt:lpstr>
      <vt:lpstr>Need a Buddy</vt:lpstr>
      <vt:lpstr>I am a Buddy </vt:lpstr>
      <vt:lpstr>Database - Firebase</vt:lpstr>
      <vt:lpstr>Use case Diagram </vt:lpstr>
      <vt:lpstr>Class Diagram</vt:lpstr>
      <vt:lpstr>Sequence Diagram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FUTURE WORK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Nivedha K Velu</dc:creator>
  <cp:lastModifiedBy>Nivedha K Velu</cp:lastModifiedBy>
  <cp:revision>4</cp:revision>
  <dcterms:created xsi:type="dcterms:W3CDTF">2022-11-28T21:19:38Z</dcterms:created>
  <dcterms:modified xsi:type="dcterms:W3CDTF">2022-12-10T03:41:27Z</dcterms:modified>
</cp:coreProperties>
</file>