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D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B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3122</a:t>
            </a:r>
            <a:r>
              <a:rPr altLang="en-IN" sz="2400" lang="en-US" smtClean="0"/>
              <a:t>1</a:t>
            </a:r>
            <a:r>
              <a:rPr altLang="en-IN" sz="2400" lang="en-US" smtClean="0"/>
              <a:t>9</a:t>
            </a:r>
            <a:r>
              <a:rPr altLang="en-IN" sz="2400" lang="en-US" smtClean="0"/>
              <a:t>5</a:t>
            </a:r>
            <a:r>
              <a:rPr altLang="en-IN" sz="2400" lang="en-US" smtClean="0"/>
              <a:t>8</a:t>
            </a:r>
            <a:r>
              <a:rPr altLang="en-IN" sz="2400" lang="en-US" smtClean="0"/>
              <a:t>4</a:t>
            </a:r>
            <a:r>
              <a:rPr altLang="en-IN" sz="2400" lang="en-US" smtClean="0"/>
              <a:t>(</a:t>
            </a:r>
            <a:r>
              <a:rPr altLang="en-IN" sz="2400" lang="en-US" smtClean="0"/>
              <a:t>a</a:t>
            </a:r>
            <a:r>
              <a:rPr altLang="en-IN" sz="2400" lang="en-US" smtClean="0"/>
              <a:t>s</a:t>
            </a:r>
            <a:r>
              <a:rPr altLang="en-IN" sz="2400" lang="en-US" smtClean="0"/>
              <a:t>u</a:t>
            </a:r>
            <a:r>
              <a:rPr altLang="en-IN" sz="2400" lang="en-US" smtClean="0"/>
              <a:t>n</a:t>
            </a:r>
            <a:r>
              <a:rPr altLang="en-IN" sz="2400" lang="en-US" smtClean="0"/>
              <a:t>m</a:t>
            </a:r>
            <a:r>
              <a:rPr altLang="en-IN" sz="2400" lang="en-US" smtClean="0"/>
              <a:t>1</a:t>
            </a:r>
            <a:r>
              <a:rPr altLang="en-IN" sz="2400" lang="en-US" smtClean="0"/>
              <a:t>7</a:t>
            </a:r>
            <a:r>
              <a:rPr altLang="en-IN" sz="2400" lang="en-US" smtClean="0"/>
              <a:t>1</a:t>
            </a:r>
            <a:r>
              <a:rPr altLang="en-IN" sz="2400" lang="en-US" smtClean="0"/>
              <a:t>5</a:t>
            </a:r>
            <a:r>
              <a:rPr altLang="en-IN" sz="2400" lang="en-US" smtClean="0"/>
              <a:t>c</a:t>
            </a:r>
            <a:r>
              <a:rPr altLang="en-IN" sz="2400" lang="en-US" smtClean="0"/>
              <a:t>a</a:t>
            </a:r>
            <a:r>
              <a:rPr altLang="en-IN" sz="2400" lang="en-US" smtClean="0"/>
              <a:t>1</a:t>
            </a:r>
            <a:r>
              <a:rPr altLang="en-IN" sz="2400" lang="en-US" smtClean="0"/>
              <a:t>2</a:t>
            </a:r>
            <a:r>
              <a:rPr altLang="en-IN" sz="2400" lang="en-US" smtClean="0"/>
              <a:t>2</a:t>
            </a:r>
            <a:r>
              <a:rPr altLang="en-IN" sz="2400" lang="en-US" smtClean="0"/>
              <a:t>7</a:t>
            </a:r>
            <a:r>
              <a:rPr altLang="en-IN" sz="2400" lang="en-US" smtClean="0"/>
              <a:t>1</a:t>
            </a:r>
            <a:r>
              <a:rPr altLang="en-IN" sz="2400" lang="en-US" smtClean="0"/>
              <a:t>5</a:t>
            </a:r>
            <a:r>
              <a:rPr altLang="en-IN" sz="2400" lang="en-US" smtClean="0"/>
              <a:t>0</a:t>
            </a:r>
            <a:r>
              <a:rPr altLang="en-IN" sz="2400" lang="en-US" smtClean="0"/>
              <a:t>1</a:t>
            </a:r>
            <a:r>
              <a:rPr altLang="en-IN" sz="2400" lang="en-US" smtClean="0"/>
              <a:t>4</a:t>
            </a:r>
            <a:r>
              <a:rPr altLang="en-IN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ACCOUNTING &amp; FINANCE 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women's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and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science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e</a:t>
            </a:r>
            <a:r>
              <a:rPr dirty="0" sz="2400" lang="en-US"/>
              <a:t>          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158741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624840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952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2918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714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026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2024-09-11T07:04:42Z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8300688fb32e43b7ab8f24bc5eae0665</vt:lpwstr>
  </property>
</Properties>
</file>