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5" name="TextBox 13"/>
          <p:cNvSpPr txBox="1"/>
          <p:nvPr/>
        </p:nvSpPr>
        <p:spPr>
          <a:xfrm>
            <a:off x="2554542" y="3314150"/>
            <a:ext cx="8610600" cy="18694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 </a:t>
            </a:r>
            <a:r>
              <a:rPr sz="2400" lang="en-US"/>
              <a:t>N</a:t>
            </a:r>
            <a:r>
              <a:rPr sz="2400" lang="en-US"/>
              <a:t>I</a:t>
            </a:r>
            <a:r>
              <a:rPr sz="2400" lang="en-US"/>
              <a:t>V</a:t>
            </a:r>
            <a:r>
              <a:rPr sz="2400" lang="en-US"/>
              <a:t>E</a:t>
            </a:r>
            <a:r>
              <a:rPr sz="2400" lang="en-US"/>
              <a:t>D</a:t>
            </a:r>
            <a:r>
              <a:rPr sz="2400" lang="en-US"/>
              <a:t>H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312213543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asunm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0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4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0" name="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6" name="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8" name="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2024-03-26T21:07:22Z</dcterms:created>
  <dcterms:modified xsi:type="dcterms:W3CDTF">2024-08-31T05:59:11Z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