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22" r:id="rId1"/>
  </p:sldMasterIdLst>
  <p:notesMasterIdLst>
    <p:notesMasterId r:id="rId44"/>
  </p:notesMasterIdLst>
  <p:sldIdLst>
    <p:sldId id="256" r:id="rId2"/>
    <p:sldId id="295" r:id="rId3"/>
    <p:sldId id="257" r:id="rId4"/>
    <p:sldId id="324" r:id="rId5"/>
    <p:sldId id="298" r:id="rId6"/>
    <p:sldId id="299" r:id="rId7"/>
    <p:sldId id="325" r:id="rId8"/>
    <p:sldId id="300" r:id="rId9"/>
    <p:sldId id="260" r:id="rId10"/>
    <p:sldId id="301" r:id="rId11"/>
    <p:sldId id="303" r:id="rId12"/>
    <p:sldId id="302" r:id="rId13"/>
    <p:sldId id="304" r:id="rId14"/>
    <p:sldId id="305" r:id="rId15"/>
    <p:sldId id="306" r:id="rId16"/>
    <p:sldId id="307" r:id="rId17"/>
    <p:sldId id="308" r:id="rId18"/>
    <p:sldId id="329" r:id="rId19"/>
    <p:sldId id="332" r:id="rId20"/>
    <p:sldId id="331" r:id="rId21"/>
    <p:sldId id="342" r:id="rId22"/>
    <p:sldId id="328" r:id="rId23"/>
    <p:sldId id="343" r:id="rId24"/>
    <p:sldId id="322" r:id="rId25"/>
    <p:sldId id="312" r:id="rId26"/>
    <p:sldId id="314" r:id="rId27"/>
    <p:sldId id="313" r:id="rId28"/>
    <p:sldId id="315" r:id="rId29"/>
    <p:sldId id="316" r:id="rId30"/>
    <p:sldId id="317" r:id="rId31"/>
    <p:sldId id="318" r:id="rId32"/>
    <p:sldId id="319" r:id="rId33"/>
    <p:sldId id="345" r:id="rId34"/>
    <p:sldId id="346" r:id="rId35"/>
    <p:sldId id="348" r:id="rId36"/>
    <p:sldId id="349" r:id="rId37"/>
    <p:sldId id="352" r:id="rId38"/>
    <p:sldId id="350" r:id="rId39"/>
    <p:sldId id="259" r:id="rId40"/>
    <p:sldId id="323" r:id="rId41"/>
    <p:sldId id="351" r:id="rId42"/>
    <p:sldId id="327" r:id="rId43"/>
  </p:sldIdLst>
  <p:sldSz cx="9144000" cy="5143500" type="screen16x9"/>
  <p:notesSz cx="6858000" cy="9144000"/>
  <p:embeddedFontLst>
    <p:embeddedFont>
      <p:font typeface="Bernard MT Condensed" panose="02050806060905020404" pitchFamily="18" charset="0"/>
      <p:regular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Segoe UI" panose="020B0502040204020203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D65BA1-6D69-4548-B479-736EBF70C33D}">
  <a:tblStyle styleId="{B9D65BA1-6D69-4548-B479-736EBF70C3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065233-25E1-4989-AD35-E11AE04927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vanya\OneDrive\Great%20Lakes\Capstone%20project\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Yearly</a:t>
            </a:r>
            <a:r>
              <a:rPr lang="en-IN" baseline="0"/>
              <a:t> Trend from 2014 to 2019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[result.xlsx]Sheet2!$A$3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[result.xlsx]Sheet2!$B$1:$M$2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[result.xlsx]Sheet2!$B$3:$M$3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120</c:v>
                </c:pt>
                <c:pt idx="4">
                  <c:v>547</c:v>
                </c:pt>
                <c:pt idx="5">
                  <c:v>596</c:v>
                </c:pt>
                <c:pt idx="6">
                  <c:v>631</c:v>
                </c:pt>
                <c:pt idx="7">
                  <c:v>665</c:v>
                </c:pt>
                <c:pt idx="8">
                  <c:v>635</c:v>
                </c:pt>
                <c:pt idx="9">
                  <c:v>704</c:v>
                </c:pt>
                <c:pt idx="10">
                  <c:v>625</c:v>
                </c:pt>
                <c:pt idx="11">
                  <c:v>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2D-4856-8638-A50D8139F1B6}"/>
            </c:ext>
          </c:extLst>
        </c:ser>
        <c:ser>
          <c:idx val="1"/>
          <c:order val="1"/>
          <c:tx>
            <c:strRef>
              <c:f>[result.xlsx]Sheet2!$A$4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[result.xlsx]Sheet2!$B$1:$M$2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[result.xlsx]Sheet2!$B$4:$M$4</c:f>
              <c:numCache>
                <c:formatCode>General</c:formatCode>
                <c:ptCount val="12"/>
                <c:pt idx="0">
                  <c:v>694</c:v>
                </c:pt>
                <c:pt idx="1">
                  <c:v>708</c:v>
                </c:pt>
                <c:pt idx="2">
                  <c:v>827</c:v>
                </c:pt>
                <c:pt idx="3">
                  <c:v>804</c:v>
                </c:pt>
                <c:pt idx="4">
                  <c:v>778</c:v>
                </c:pt>
                <c:pt idx="5">
                  <c:v>786</c:v>
                </c:pt>
                <c:pt idx="6">
                  <c:v>858</c:v>
                </c:pt>
                <c:pt idx="7">
                  <c:v>815</c:v>
                </c:pt>
                <c:pt idx="8">
                  <c:v>726</c:v>
                </c:pt>
                <c:pt idx="9">
                  <c:v>799</c:v>
                </c:pt>
                <c:pt idx="10">
                  <c:v>703</c:v>
                </c:pt>
                <c:pt idx="11">
                  <c:v>671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2D-4856-8638-A50D8139F1B6}"/>
            </c:ext>
          </c:extLst>
        </c:ser>
        <c:ser>
          <c:idx val="2"/>
          <c:order val="2"/>
          <c:tx>
            <c:strRef>
              <c:f>[result.xlsx]Sheet2!$A$5</c:f>
              <c:strCache>
                <c:ptCount val="1"/>
                <c:pt idx="0">
                  <c:v>2016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[result.xlsx]Sheet2!$B$1:$M$2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[result.xlsx]Sheet2!$B$5:$M$5</c:f>
              <c:numCache>
                <c:formatCode>General</c:formatCode>
                <c:ptCount val="12"/>
                <c:pt idx="0">
                  <c:v>816</c:v>
                </c:pt>
                <c:pt idx="1">
                  <c:v>779</c:v>
                </c:pt>
                <c:pt idx="2">
                  <c:v>920</c:v>
                </c:pt>
                <c:pt idx="3">
                  <c:v>851</c:v>
                </c:pt>
                <c:pt idx="4">
                  <c:v>849</c:v>
                </c:pt>
                <c:pt idx="5">
                  <c:v>832</c:v>
                </c:pt>
                <c:pt idx="6">
                  <c:v>837</c:v>
                </c:pt>
                <c:pt idx="7">
                  <c:v>1022</c:v>
                </c:pt>
                <c:pt idx="8">
                  <c:v>1181</c:v>
                </c:pt>
                <c:pt idx="9">
                  <c:v>1370</c:v>
                </c:pt>
                <c:pt idx="10">
                  <c:v>1197</c:v>
                </c:pt>
                <c:pt idx="11">
                  <c:v>1059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2D-4856-8638-A50D8139F1B6}"/>
            </c:ext>
          </c:extLst>
        </c:ser>
        <c:ser>
          <c:idx val="3"/>
          <c:order val="3"/>
          <c:tx>
            <c:strRef>
              <c:f>[result.xlsx]Sheet2!$A$6</c:f>
              <c:strCache>
                <c:ptCount val="1"/>
                <c:pt idx="0">
                  <c:v>2017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[result.xlsx]Sheet2!$B$1:$M$2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[result.xlsx]Sheet2!$B$6:$M$6</c:f>
              <c:numCache>
                <c:formatCode>General</c:formatCode>
                <c:ptCount val="12"/>
                <c:pt idx="0">
                  <c:v>1307</c:v>
                </c:pt>
                <c:pt idx="1">
                  <c:v>1098</c:v>
                </c:pt>
                <c:pt idx="2">
                  <c:v>1116</c:v>
                </c:pt>
                <c:pt idx="3">
                  <c:v>894</c:v>
                </c:pt>
                <c:pt idx="4">
                  <c:v>1334</c:v>
                </c:pt>
                <c:pt idx="5">
                  <c:v>861</c:v>
                </c:pt>
                <c:pt idx="6">
                  <c:v>928</c:v>
                </c:pt>
                <c:pt idx="7">
                  <c:v>1003</c:v>
                </c:pt>
                <c:pt idx="8">
                  <c:v>1061</c:v>
                </c:pt>
                <c:pt idx="9">
                  <c:v>1184</c:v>
                </c:pt>
                <c:pt idx="10">
                  <c:v>1619</c:v>
                </c:pt>
                <c:pt idx="11">
                  <c:v>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2D-4856-8638-A50D8139F1B6}"/>
            </c:ext>
          </c:extLst>
        </c:ser>
        <c:ser>
          <c:idx val="4"/>
          <c:order val="4"/>
          <c:tx>
            <c:strRef>
              <c:f>[result.xlsx]Sheet2!$A$7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[result.xlsx]Sheet2!$B$1:$M$2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[result.xlsx]Sheet2!$B$7:$M$7</c:f>
              <c:numCache>
                <c:formatCode>General</c:formatCode>
                <c:ptCount val="12"/>
                <c:pt idx="0">
                  <c:v>1066</c:v>
                </c:pt>
                <c:pt idx="1">
                  <c:v>983</c:v>
                </c:pt>
                <c:pt idx="2">
                  <c:v>1017</c:v>
                </c:pt>
                <c:pt idx="3">
                  <c:v>1030</c:v>
                </c:pt>
                <c:pt idx="4">
                  <c:v>951</c:v>
                </c:pt>
                <c:pt idx="5">
                  <c:v>951</c:v>
                </c:pt>
                <c:pt idx="6">
                  <c:v>1005</c:v>
                </c:pt>
                <c:pt idx="7">
                  <c:v>976</c:v>
                </c:pt>
                <c:pt idx="8">
                  <c:v>868</c:v>
                </c:pt>
                <c:pt idx="9">
                  <c:v>952</c:v>
                </c:pt>
                <c:pt idx="10">
                  <c:v>843</c:v>
                </c:pt>
                <c:pt idx="11">
                  <c:v>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2D-4856-8638-A50D8139F1B6}"/>
            </c:ext>
          </c:extLst>
        </c:ser>
        <c:ser>
          <c:idx val="5"/>
          <c:order val="5"/>
          <c:tx>
            <c:strRef>
              <c:f>[result.xlsx]Sheet2!$A$8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[result.xlsx]Sheet2!$B$1:$M$2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[result.xlsx]Sheet2!$B$8:$M$8</c:f>
              <c:numCache>
                <c:formatCode>General</c:formatCode>
                <c:ptCount val="12"/>
                <c:pt idx="0">
                  <c:v>741</c:v>
                </c:pt>
                <c:pt idx="1">
                  <c:v>942</c:v>
                </c:pt>
                <c:pt idx="2">
                  <c:v>976</c:v>
                </c:pt>
                <c:pt idx="3">
                  <c:v>867</c:v>
                </c:pt>
                <c:pt idx="4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42D-4856-8638-A50D8139F1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2673984"/>
        <c:axId val="982664000"/>
      </c:lineChart>
      <c:catAx>
        <c:axId val="982673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664000"/>
        <c:crosses val="autoZero"/>
        <c:auto val="1"/>
        <c:lblAlgn val="ctr"/>
        <c:lblOffset val="100"/>
        <c:noMultiLvlLbl val="0"/>
      </c:catAx>
      <c:valAx>
        <c:axId val="98266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</a:t>
                </a:r>
                <a:r>
                  <a:rPr lang="en-IN" baseline="0"/>
                  <a:t> of Issues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67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201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>
            <a:spLocks/>
          </p:cNvSpPr>
          <p:nvPr/>
        </p:nvSpPr>
        <p:spPr>
          <a:xfrm>
            <a:off x="817880" y="805815"/>
            <a:ext cx="7508240" cy="3533140"/>
          </a:xfrm>
          <a:custGeom>
            <a:avLst/>
            <a:gdLst>
              <a:gd name="TX0" fmla="*/ 121105 w 300316"/>
              <a:gd name="TY0" fmla="*/ 0 h 141289"/>
              <a:gd name="TX1" fmla="*/ 0 w 300316"/>
              <a:gd name="TY1" fmla="*/ 0 h 141289"/>
              <a:gd name="TX2" fmla="*/ 0 w 300316"/>
              <a:gd name="TY2" fmla="*/ 141288 h 141289"/>
              <a:gd name="TX3" fmla="*/ 300315 w 300316"/>
              <a:gd name="TY3" fmla="*/ 141288 h 141289"/>
              <a:gd name="TX4" fmla="*/ 300315 w 300316"/>
              <a:gd name="TY4" fmla="*/ 305 h 141289"/>
              <a:gd name="TX5" fmla="*/ 179211 w 300316"/>
              <a:gd name="TY5" fmla="*/ 305 h 141289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300316" h="141289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chemeClr val="lt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296160" y="1991995"/>
            <a:ext cx="4551680" cy="11601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>
            <a:lvl1pPr marL="0" indent="0" algn="ctr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000">
                <a:solidFill>
                  <a:schemeClr val="dk1"/>
                </a:solidFill>
              </a:defRPr>
            </a:lvl1pPr>
            <a:lvl2pPr marL="0" lvl="1" indent="0" algn="ctr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000">
                <a:solidFill>
                  <a:schemeClr val="dk1"/>
                </a:solidFill>
              </a:defRPr>
            </a:lvl2pPr>
            <a:lvl3pPr marL="0" lvl="2" indent="0" algn="ctr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000">
                <a:solidFill>
                  <a:schemeClr val="dk1"/>
                </a:solidFill>
              </a:defRPr>
            </a:lvl3pPr>
            <a:lvl4pPr marL="0" lvl="3" indent="0" algn="ctr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000">
                <a:solidFill>
                  <a:schemeClr val="dk1"/>
                </a:solidFill>
              </a:defRPr>
            </a:lvl4pPr>
            <a:lvl5pPr marL="0" lvl="4" indent="0" algn="ctr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000">
                <a:solidFill>
                  <a:schemeClr val="dk1"/>
                </a:solidFill>
              </a:defRPr>
            </a:lvl5pPr>
            <a:lvl6pPr marL="0" lvl="5" indent="0" algn="ctr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000">
                <a:solidFill>
                  <a:schemeClr val="dk1"/>
                </a:solidFill>
              </a:defRPr>
            </a:lvl6pPr>
            <a:lvl7pPr marL="0" lvl="6" indent="0" algn="ctr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000">
                <a:solidFill>
                  <a:schemeClr val="dk1"/>
                </a:solidFill>
              </a:defRPr>
            </a:lvl7pPr>
            <a:lvl8pPr marL="0" lvl="7" indent="0" algn="ctr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000">
                <a:solidFill>
                  <a:schemeClr val="dk1"/>
                </a:solidFill>
              </a:defRPr>
            </a:lvl8pPr>
            <a:lvl9pPr marL="0" lvl="8" indent="0" algn="ctr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000">
                <a:solidFill>
                  <a:schemeClr val="dk1"/>
                </a:solidFill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>
            <a:spLocks/>
          </p:cNvSpPr>
          <p:nvPr/>
        </p:nvSpPr>
        <p:spPr>
          <a:xfrm>
            <a:off x="817880" y="805815"/>
            <a:ext cx="7508240" cy="3533140"/>
          </a:xfrm>
          <a:custGeom>
            <a:avLst/>
            <a:gdLst>
              <a:gd name="TX0" fmla="*/ 121105 w 300316"/>
              <a:gd name="TY0" fmla="*/ 0 h 141289"/>
              <a:gd name="TX1" fmla="*/ 0 w 300316"/>
              <a:gd name="TY1" fmla="*/ 0 h 141289"/>
              <a:gd name="TX2" fmla="*/ 0 w 300316"/>
              <a:gd name="TY2" fmla="*/ 141288 h 141289"/>
              <a:gd name="TX3" fmla="*/ 300315 w 300316"/>
              <a:gd name="TY3" fmla="*/ 141288 h 141289"/>
              <a:gd name="TX4" fmla="*/ 300315 w 300316"/>
              <a:gd name="TY4" fmla="*/ 305 h 141289"/>
              <a:gd name="TX5" fmla="*/ 179211 w 300316"/>
              <a:gd name="TY5" fmla="*/ 305 h 141289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300316" h="141289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lt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2940" y="2190115"/>
            <a:ext cx="5278120" cy="4483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b">
            <a:noAutofit/>
          </a:bodyPr>
          <a:lstStyle>
            <a:lvl1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0">
                <a:solidFill>
                  <a:schemeClr val="dk1"/>
                </a:solidFill>
              </a:defRPr>
            </a:lvl1pPr>
            <a:lvl2pPr marL="0" lvl="1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0">
                <a:solidFill>
                  <a:schemeClr val="dk1"/>
                </a:solidFill>
              </a:defRPr>
            </a:lvl2pPr>
            <a:lvl3pPr marL="0" lvl="2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0">
                <a:solidFill>
                  <a:schemeClr val="dk1"/>
                </a:solidFill>
              </a:defRPr>
            </a:lvl3pPr>
            <a:lvl4pPr marL="0" lvl="3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0">
                <a:solidFill>
                  <a:schemeClr val="dk1"/>
                </a:solidFill>
              </a:defRPr>
            </a:lvl4pPr>
            <a:lvl5pPr marL="0" lvl="4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0">
                <a:solidFill>
                  <a:schemeClr val="dk1"/>
                </a:solidFill>
              </a:defRPr>
            </a:lvl5pPr>
            <a:lvl6pPr marL="0" lvl="5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0">
                <a:solidFill>
                  <a:schemeClr val="dk1"/>
                </a:solidFill>
              </a:defRPr>
            </a:lvl6pPr>
            <a:lvl7pPr marL="0" lvl="6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0">
                <a:solidFill>
                  <a:schemeClr val="dk1"/>
                </a:solidFill>
              </a:defRPr>
            </a:lvl7pPr>
            <a:lvl8pPr marL="0" lvl="7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0">
                <a:solidFill>
                  <a:schemeClr val="dk1"/>
                </a:solidFill>
              </a:defRPr>
            </a:lvl8pPr>
            <a:lvl9pPr marL="0" lvl="8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0">
                <a:solidFill>
                  <a:schemeClr val="dk1"/>
                </a:solidFill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710"/>
            <a:ext cx="7773035" cy="4483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>
            <a:lvl1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lt1"/>
                </a:solidFill>
              </a:defRPr>
            </a:lvl1pPr>
            <a:lvl2pPr marL="0" lvl="1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lt1"/>
                </a:solidFill>
              </a:defRPr>
            </a:lvl2pPr>
            <a:lvl3pPr marL="0" lvl="2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lt1"/>
                </a:solidFill>
              </a:defRPr>
            </a:lvl3pPr>
            <a:lvl4pPr marL="0" lvl="3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>
                <a:solidFill>
                  <a:schemeClr val="lt1"/>
                </a:solidFill>
              </a:defRPr>
            </a:lvl4pPr>
            <a:lvl5pPr marL="0" lvl="4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>
                <a:solidFill>
                  <a:schemeClr val="lt1"/>
                </a:solidFill>
              </a:defRPr>
            </a:lvl5pPr>
            <a:lvl6pPr marL="0" lvl="5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>
                <a:solidFill>
                  <a:schemeClr val="lt1"/>
                </a:solidFill>
              </a:defRPr>
            </a:lvl6pPr>
            <a:lvl7pPr marL="0" lvl="6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>
                <a:solidFill>
                  <a:schemeClr val="lt1"/>
                </a:solidFill>
              </a:defRPr>
            </a:lvl7pPr>
            <a:lvl8pPr marL="0" lvl="7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>
                <a:solidFill>
                  <a:schemeClr val="lt1"/>
                </a:solidFill>
              </a:defRPr>
            </a:lvl8pPr>
            <a:lvl9pPr marL="0" lvl="8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>
                <a:solidFill>
                  <a:schemeClr val="lt1"/>
                </a:solidFill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0" y="4337685"/>
            <a:ext cx="9144635" cy="8064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lt1"/>
                </a:solidFill>
              </a:defRPr>
            </a:lvl1pPr>
            <a:lvl2pPr marL="0" lvl="1" indent="0" latinLnBrk="0">
              <a:buFontTx/>
              <a:buNone/>
              <a:defRPr lang="en-GB" altLang="en-US">
                <a:solidFill>
                  <a:schemeClr val="lt1"/>
                </a:solidFill>
              </a:defRPr>
            </a:lvl2pPr>
            <a:lvl3pPr marL="0" lvl="2" indent="0" latinLnBrk="0">
              <a:buFontTx/>
              <a:buNone/>
              <a:defRPr lang="en-GB" altLang="en-US">
                <a:solidFill>
                  <a:schemeClr val="lt1"/>
                </a:solidFill>
              </a:defRPr>
            </a:lvl3pPr>
            <a:lvl4pPr marL="0" lvl="3" indent="0" latinLnBrk="0">
              <a:buFontTx/>
              <a:buNone/>
              <a:defRPr lang="en-GB" altLang="en-US">
                <a:solidFill>
                  <a:schemeClr val="lt1"/>
                </a:solidFill>
              </a:defRPr>
            </a:lvl4pPr>
            <a:lvl5pPr marL="0" lvl="4" indent="0" latinLnBrk="0">
              <a:buFontTx/>
              <a:buNone/>
              <a:defRPr lang="en-GB" altLang="en-US">
                <a:solidFill>
                  <a:schemeClr val="lt1"/>
                </a:solidFill>
              </a:defRPr>
            </a:lvl5pPr>
            <a:lvl6pPr marL="0" lvl="5" indent="0" latinLnBrk="0">
              <a:buFontTx/>
              <a:buNone/>
              <a:defRPr lang="en-GB" altLang="en-US">
                <a:solidFill>
                  <a:schemeClr val="lt1"/>
                </a:solidFill>
              </a:defRPr>
            </a:lvl6pPr>
            <a:lvl7pPr marL="0" lvl="6" indent="0" latinLnBrk="0">
              <a:buFontTx/>
              <a:buNone/>
              <a:defRPr lang="en-GB" altLang="en-US">
                <a:solidFill>
                  <a:schemeClr val="lt1"/>
                </a:solidFill>
              </a:defRPr>
            </a:lvl7pPr>
            <a:lvl8pPr marL="0" lvl="7" indent="0" latinLnBrk="0">
              <a:buFontTx/>
              <a:buNone/>
              <a:defRPr lang="en-GB" altLang="en-US">
                <a:solidFill>
                  <a:schemeClr val="lt1"/>
                </a:solidFill>
              </a:defRPr>
            </a:lvl8pPr>
            <a:lvl9pPr marL="0" lvl="8" indent="0" latinLnBrk="0">
              <a:buFontTx/>
              <a:buNone/>
              <a:defRPr lang="en-GB" altLang="en-US">
                <a:solidFill>
                  <a:schemeClr val="lt1"/>
                </a:solidFill>
              </a:defRPr>
            </a:lvl9pPr>
          </a:lstStyle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>
            <a:spLocks/>
          </p:cNvSpPr>
          <p:nvPr/>
        </p:nvSpPr>
        <p:spPr>
          <a:xfrm>
            <a:off x="817880" y="805815"/>
            <a:ext cx="7508240" cy="3533140"/>
          </a:xfrm>
          <a:custGeom>
            <a:avLst/>
            <a:gdLst>
              <a:gd name="TX0" fmla="*/ 121105 w 300316"/>
              <a:gd name="TY0" fmla="*/ 0 h 141289"/>
              <a:gd name="TX1" fmla="*/ 0 w 300316"/>
              <a:gd name="TY1" fmla="*/ 0 h 141289"/>
              <a:gd name="TX2" fmla="*/ 0 w 300316"/>
              <a:gd name="TY2" fmla="*/ 141288 h 141289"/>
              <a:gd name="TX3" fmla="*/ 300315 w 300316"/>
              <a:gd name="TY3" fmla="*/ 141288 h 141289"/>
              <a:gd name="TX4" fmla="*/ 300315 w 300316"/>
              <a:gd name="TY4" fmla="*/ 305 h 141289"/>
              <a:gd name="TX5" fmla="*/ 179211 w 300316"/>
              <a:gd name="TY5" fmla="*/ 305 h 141289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300316" h="141289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037715" y="2161540"/>
            <a:ext cx="5069205" cy="8204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>
            <a:lvl1pPr marL="457200" indent="-342900" algn="ctr" rtl="0" latinLnBrk="0">
              <a:spcBef>
                <a:spcPts val="600"/>
              </a:spcBef>
              <a:spcAft>
                <a:spcPts val="0"/>
              </a:spcAft>
              <a:buFontTx/>
              <a:buNone/>
              <a:defRPr lang="en-GB" altLang="en-US" sz="1800" i="1">
                <a:solidFill>
                  <a:srgbClr val="CCCCCC"/>
                </a:solidFill>
              </a:defRPr>
            </a:lvl1pPr>
            <a:lvl2pPr marL="914400" lvl="1" indent="-34290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i="1">
                <a:solidFill>
                  <a:srgbClr val="CCCCCC"/>
                </a:solidFill>
              </a:defRPr>
            </a:lvl2pPr>
            <a:lvl3pPr marL="1371600" lvl="2" indent="-34290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i="1">
                <a:solidFill>
                  <a:srgbClr val="CCCCCC"/>
                </a:solidFill>
              </a:defRPr>
            </a:lvl3pPr>
            <a:lvl4pPr marL="1828800" lvl="3" indent="-34290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i="1">
                <a:solidFill>
                  <a:srgbClr val="CCCCCC"/>
                </a:solidFill>
              </a:defRPr>
            </a:lvl4pPr>
            <a:lvl5pPr marL="2286000" lvl="4" indent="-34290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i="1">
                <a:solidFill>
                  <a:srgbClr val="CCCCCC"/>
                </a:solidFill>
              </a:defRPr>
            </a:lvl5pPr>
            <a:lvl6pPr marL="2743200" lvl="5" indent="-34290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i="1">
                <a:solidFill>
                  <a:srgbClr val="CCCCCC"/>
                </a:solidFill>
              </a:defRPr>
            </a:lvl6pPr>
            <a:lvl7pPr marL="3200400" lvl="6" indent="-34290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i="1">
                <a:solidFill>
                  <a:srgbClr val="CCCCCC"/>
                </a:solidFill>
              </a:defRPr>
            </a:lvl7pPr>
            <a:lvl8pPr marL="3657600" lvl="7" indent="-342900" algn="ctr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i="1">
                <a:solidFill>
                  <a:srgbClr val="CCCCCC"/>
                </a:solidFill>
              </a:defRPr>
            </a:lvl8pPr>
            <a:lvl9pPr marL="4114800" lvl="8" indent="-342900" algn="ctr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i="1">
                <a:solidFill>
                  <a:srgbClr val="CCCCCC"/>
                </a:solidFill>
              </a:defRPr>
            </a:lvl9pPr>
          </a:lstStyle>
          <a:p>
            <a:pPr marL="457200" indent="-342900" latinLnBrk="0">
              <a:buClr>
                <a:srgbClr val="CCCCCC"/>
              </a:buClr>
              <a:buFont typeface="Arial"/>
              <a:buChar char="■"/>
            </a:pPr>
            <a:endParaRPr lang="ko-KR" altLang="en-US" sz="1400" b="0" i="0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Google Shape;20;p4"/>
          <p:cNvSpPr txBox="1">
            <a:spLocks/>
          </p:cNvSpPr>
          <p:nvPr/>
        </p:nvSpPr>
        <p:spPr>
          <a:xfrm>
            <a:off x="3853180" y="293370"/>
            <a:ext cx="1438275" cy="6540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960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“</a:t>
            </a:r>
            <a:endParaRPr lang="ko-KR" altLang="en-US" sz="960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0" y="4337685"/>
            <a:ext cx="9144635" cy="8064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>
            <a:lvl1pPr marL="0" indent="0" latinLnBrk="0">
              <a:buFontTx/>
              <a:buNone/>
              <a:defRPr lang="en-GB" altLang="en-US"/>
            </a:lvl1pPr>
            <a:lvl2pPr marL="0" lvl="1" indent="0" latinLnBrk="0">
              <a:buFontTx/>
              <a:buNone/>
              <a:defRPr lang="en-GB" altLang="en-US"/>
            </a:lvl2pPr>
            <a:lvl3pPr marL="0" lvl="2" indent="0" latinLnBrk="0">
              <a:buFontTx/>
              <a:buNone/>
              <a:defRPr lang="en-GB" altLang="en-US"/>
            </a:lvl3pPr>
            <a:lvl4pPr marL="0" lvl="3" indent="0" latinLnBrk="0">
              <a:buFontTx/>
              <a:buNone/>
              <a:defRPr lang="en-GB" altLang="en-US"/>
            </a:lvl4pPr>
            <a:lvl5pPr marL="0" lvl="4" indent="0" latinLnBrk="0">
              <a:buFontTx/>
              <a:buNone/>
              <a:defRPr lang="en-GB" altLang="en-US"/>
            </a:lvl5pPr>
            <a:lvl6pPr marL="0" lvl="5" indent="0" latinLnBrk="0">
              <a:buFontTx/>
              <a:buNone/>
              <a:defRPr lang="en-GB" altLang="en-US"/>
            </a:lvl6pPr>
            <a:lvl7pPr marL="0" lvl="6" indent="0" latinLnBrk="0">
              <a:buFontTx/>
              <a:buNone/>
              <a:defRPr lang="en-GB" altLang="en-US"/>
            </a:lvl7pPr>
            <a:lvl8pPr marL="0" lvl="7" indent="0" latinLnBrk="0">
              <a:buFontTx/>
              <a:buNone/>
              <a:defRPr lang="en-GB" altLang="en-US"/>
            </a:lvl8pPr>
            <a:lvl9pPr marL="0" lvl="8" indent="0" latinLnBrk="0">
              <a:buFontTx/>
              <a:buNone/>
              <a:defRPr lang="en-GB" altLang="en-US"/>
            </a:lvl9pPr>
          </a:lstStyle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>
            <a:spLocks/>
          </p:cNvSpPr>
          <p:nvPr/>
        </p:nvSpPr>
        <p:spPr>
          <a:xfrm>
            <a:off x="259715" y="274320"/>
            <a:ext cx="8624570" cy="4595495"/>
          </a:xfrm>
          <a:custGeom>
            <a:avLst/>
            <a:gdLst>
              <a:gd name="TX0" fmla="*/ 114070 w 344966"/>
              <a:gd name="TY0" fmla="*/ 38 h 183799"/>
              <a:gd name="TX1" fmla="*/ 0 w 344966"/>
              <a:gd name="TY1" fmla="*/ 0 h 183799"/>
              <a:gd name="TX2" fmla="*/ 0 w 344966"/>
              <a:gd name="TY2" fmla="*/ 183798 h 183799"/>
              <a:gd name="TX3" fmla="*/ 344965 w 344966"/>
              <a:gd name="TY3" fmla="*/ 183798 h 183799"/>
              <a:gd name="TX4" fmla="*/ 344965 w 344966"/>
              <a:gd name="TY4" fmla="*/ 0 h 183799"/>
              <a:gd name="TX5" fmla="*/ 231506 w 344966"/>
              <a:gd name="TY5" fmla="*/ 0 h 183799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344966" h="183799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241675" y="99060"/>
            <a:ext cx="2661285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>
            <a:lvl1pPr marL="0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lvl="1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lvl="2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lvl="3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lvl="4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lvl="5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lvl="6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lvl="7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lvl="8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latinLnBrk="0"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916940" y="950595"/>
            <a:ext cx="7311390" cy="32423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>
            <a:lvl1pPr marL="457200" indent="-381000" latinLnBrk="0">
              <a:spcBef>
                <a:spcPts val="600"/>
              </a:spcBef>
              <a:spcAft>
                <a:spcPts val="0"/>
              </a:spcAft>
              <a:buFontTx/>
              <a:buNone/>
              <a:defRPr lang="en-GB" altLang="en-US" sz="2400"/>
            </a:lvl1pPr>
            <a:lvl2pPr marL="914400" lvl="1" indent="-3810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1371600" lvl="2" indent="-3810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1828800" lvl="3" indent="-3810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4pPr>
            <a:lvl5pPr marL="2286000" lvl="4" indent="-3810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5pPr>
            <a:lvl6pPr marL="2743200" lvl="5" indent="-3810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6pPr>
            <a:lvl7pPr marL="3200400" lvl="6" indent="-3810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7pPr>
            <a:lvl8pPr marL="3657600" lvl="7" indent="-3810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8pPr>
            <a:lvl9pPr marL="4114800" lvl="8" indent="-3810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9pPr>
          </a:lstStyle>
          <a:p>
            <a:pPr marL="457200" indent="-381000" latinLnBrk="0">
              <a:buClr>
                <a:srgbClr val="000000"/>
              </a:buClr>
              <a:buFont typeface="Arial"/>
              <a:buChar char="■"/>
            </a:pPr>
            <a:endParaRPr lang="ko-KR" altLang="en-US" sz="1400" b="0" i="0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0" y="4869180"/>
            <a:ext cx="9144635" cy="2749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>
            <a:lvl1pPr marL="0" indent="0" latinLnBrk="0">
              <a:buFontTx/>
              <a:buNone/>
              <a:defRPr lang="en-GB" altLang="en-US"/>
            </a:lvl1pPr>
            <a:lvl2pPr marL="0" lvl="1" indent="0" latinLnBrk="0">
              <a:buFontTx/>
              <a:buNone/>
              <a:defRPr lang="en-GB" altLang="en-US"/>
            </a:lvl2pPr>
            <a:lvl3pPr marL="0" lvl="2" indent="0" latinLnBrk="0">
              <a:buFontTx/>
              <a:buNone/>
              <a:defRPr lang="en-GB" altLang="en-US"/>
            </a:lvl3pPr>
            <a:lvl4pPr marL="0" lvl="3" indent="0" latinLnBrk="0">
              <a:buFontTx/>
              <a:buNone/>
              <a:defRPr lang="en-GB" altLang="en-US"/>
            </a:lvl4pPr>
            <a:lvl5pPr marL="0" lvl="4" indent="0" latinLnBrk="0">
              <a:buFontTx/>
              <a:buNone/>
              <a:defRPr lang="en-GB" altLang="en-US"/>
            </a:lvl5pPr>
            <a:lvl6pPr marL="0" lvl="5" indent="0" latinLnBrk="0">
              <a:buFontTx/>
              <a:buNone/>
              <a:defRPr lang="en-GB" altLang="en-US"/>
            </a:lvl6pPr>
            <a:lvl7pPr marL="0" lvl="6" indent="0" latinLnBrk="0">
              <a:buFontTx/>
              <a:buNone/>
              <a:defRPr lang="en-GB" altLang="en-US"/>
            </a:lvl7pPr>
            <a:lvl8pPr marL="0" lvl="7" indent="0" latinLnBrk="0">
              <a:buFontTx/>
              <a:buNone/>
              <a:defRPr lang="en-GB" altLang="en-US"/>
            </a:lvl8pPr>
            <a:lvl9pPr marL="0" lvl="8" indent="0" latinLnBrk="0">
              <a:buFontTx/>
              <a:buNone/>
              <a:defRPr lang="en-GB" altLang="en-US"/>
            </a:lvl9pPr>
          </a:lstStyle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>
            <a:spLocks/>
          </p:cNvSpPr>
          <p:nvPr/>
        </p:nvSpPr>
        <p:spPr>
          <a:xfrm>
            <a:off x="259715" y="274320"/>
            <a:ext cx="8624570" cy="4595495"/>
          </a:xfrm>
          <a:custGeom>
            <a:avLst/>
            <a:gdLst>
              <a:gd name="TX0" fmla="*/ 114070 w 344966"/>
              <a:gd name="TY0" fmla="*/ 38 h 183799"/>
              <a:gd name="TX1" fmla="*/ 0 w 344966"/>
              <a:gd name="TY1" fmla="*/ 0 h 183799"/>
              <a:gd name="TX2" fmla="*/ 0 w 344966"/>
              <a:gd name="TY2" fmla="*/ 183798 h 183799"/>
              <a:gd name="TX3" fmla="*/ 344965 w 344966"/>
              <a:gd name="TY3" fmla="*/ 183798 h 183799"/>
              <a:gd name="TX4" fmla="*/ 344965 w 344966"/>
              <a:gd name="TY4" fmla="*/ 0 h 183799"/>
              <a:gd name="TX5" fmla="*/ 231506 w 344966"/>
              <a:gd name="TY5" fmla="*/ 0 h 183799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344966" h="183799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241675" y="99060"/>
            <a:ext cx="2661285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>
            <a:lvl1pPr marL="0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lvl="1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lvl="2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lvl="3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lvl="4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lvl="5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lvl="6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lvl="7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lvl="8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latinLnBrk="0"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40740" y="956310"/>
            <a:ext cx="3622675" cy="2966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>
            <a:lvl1pPr marL="457200" indent="-355600" latinLnBrk="0">
              <a:spcBef>
                <a:spcPts val="600"/>
              </a:spcBef>
              <a:spcAft>
                <a:spcPts val="0"/>
              </a:spcAft>
              <a:buFontTx/>
              <a:buNone/>
              <a:defRPr lang="en-GB" altLang="en-US" sz="2000"/>
            </a:lvl1pPr>
            <a:lvl2pPr marL="914400" lvl="1" indent="-3556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1371600" lvl="2" indent="-3556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3pPr>
            <a:lvl4pPr marL="1828800" lvl="3" indent="-3556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2286000" lvl="4" indent="-3556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2743200" lvl="5" indent="-3556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3200400" lvl="6" indent="-3556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3657600" lvl="7" indent="-3556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4114800" lvl="8" indent="-3556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457200" indent="-355600" latinLnBrk="0">
              <a:buClr>
                <a:srgbClr val="000000"/>
              </a:buClr>
              <a:buFont typeface="Arial"/>
              <a:buChar char="■"/>
            </a:pPr>
            <a:endParaRPr lang="ko-KR" altLang="en-US" sz="1400" b="0" i="0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1220" y="956310"/>
            <a:ext cx="3622675" cy="2966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>
            <a:lvl1pPr marL="457200" indent="-355600" latinLnBrk="0">
              <a:spcBef>
                <a:spcPts val="600"/>
              </a:spcBef>
              <a:spcAft>
                <a:spcPts val="0"/>
              </a:spcAft>
              <a:buFontTx/>
              <a:buNone/>
              <a:defRPr lang="en-GB" altLang="en-US" sz="2000"/>
            </a:lvl1pPr>
            <a:lvl2pPr marL="914400" lvl="1" indent="-3556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1371600" lvl="2" indent="-3556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3pPr>
            <a:lvl4pPr marL="1828800" lvl="3" indent="-3556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2286000" lvl="4" indent="-3556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2743200" lvl="5" indent="-3556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3200400" lvl="6" indent="-3556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3657600" lvl="7" indent="-3556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4114800" lvl="8" indent="-3556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457200" indent="-355600" latinLnBrk="0">
              <a:buClr>
                <a:srgbClr val="000000"/>
              </a:buClr>
              <a:buFont typeface="Arial"/>
              <a:buChar char="■"/>
            </a:pPr>
            <a:endParaRPr lang="ko-KR" altLang="en-US" sz="1400" b="0" i="0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0" y="4869180"/>
            <a:ext cx="9144635" cy="2749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>
            <a:lvl1pPr marL="0" indent="0" rtl="0" latinLnBrk="0">
              <a:buFontTx/>
              <a:buNone/>
              <a:defRPr lang="en-GB" altLang="en-US"/>
            </a:lvl1pPr>
            <a:lvl2pPr marL="0" lvl="1" indent="0" rtl="0" latinLnBrk="0">
              <a:buFontTx/>
              <a:buNone/>
              <a:defRPr lang="en-GB" altLang="en-US"/>
            </a:lvl2pPr>
            <a:lvl3pPr marL="0" lvl="2" indent="0" rtl="0" latinLnBrk="0">
              <a:buFontTx/>
              <a:buNone/>
              <a:defRPr lang="en-GB" altLang="en-US"/>
            </a:lvl3pPr>
            <a:lvl4pPr marL="0" lvl="3" indent="0" rtl="0" latinLnBrk="0">
              <a:buFontTx/>
              <a:buNone/>
              <a:defRPr lang="en-GB" altLang="en-US"/>
            </a:lvl4pPr>
            <a:lvl5pPr marL="0" lvl="4" indent="0" rtl="0" latinLnBrk="0">
              <a:buFontTx/>
              <a:buNone/>
              <a:defRPr lang="en-GB" altLang="en-US"/>
            </a:lvl5pPr>
            <a:lvl6pPr marL="0" lvl="5" indent="0" rtl="0" latinLnBrk="0">
              <a:buFontTx/>
              <a:buNone/>
              <a:defRPr lang="en-GB" altLang="en-US"/>
            </a:lvl6pPr>
            <a:lvl7pPr marL="0" lvl="6" indent="0" rtl="0" latinLnBrk="0">
              <a:buFontTx/>
              <a:buNone/>
              <a:defRPr lang="en-GB" altLang="en-US"/>
            </a:lvl7pPr>
            <a:lvl8pPr marL="0" lvl="7" indent="0" rtl="0" latinLnBrk="0">
              <a:buFontTx/>
              <a:buNone/>
              <a:defRPr lang="en-GB" altLang="en-US"/>
            </a:lvl8pPr>
            <a:lvl9pPr marL="0" lvl="8" indent="0" rtl="0" latinLnBrk="0">
              <a:buFontTx/>
              <a:buNone/>
              <a:defRPr lang="en-GB" altLang="en-US"/>
            </a:lvl9pPr>
          </a:lstStyle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241675" y="99060"/>
            <a:ext cx="2661285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>
            <a:lvl1pPr marL="0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lvl="1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lvl="2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lvl="3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lvl="4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lvl="5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lvl="6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lvl="7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lvl="8" indent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latinLnBrk="0"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Google Shape;42;p8"/>
          <p:cNvSpPr>
            <a:spLocks/>
          </p:cNvSpPr>
          <p:nvPr/>
        </p:nvSpPr>
        <p:spPr>
          <a:xfrm>
            <a:off x="259715" y="274320"/>
            <a:ext cx="8624570" cy="4595495"/>
          </a:xfrm>
          <a:custGeom>
            <a:avLst/>
            <a:gdLst>
              <a:gd name="TX0" fmla="*/ 114070 w 344966"/>
              <a:gd name="TY0" fmla="*/ 38 h 183799"/>
              <a:gd name="TX1" fmla="*/ 0 w 344966"/>
              <a:gd name="TY1" fmla="*/ 0 h 183799"/>
              <a:gd name="TX2" fmla="*/ 0 w 344966"/>
              <a:gd name="TY2" fmla="*/ 183798 h 183799"/>
              <a:gd name="TX3" fmla="*/ 344965 w 344966"/>
              <a:gd name="TY3" fmla="*/ 183798 h 183799"/>
              <a:gd name="TX4" fmla="*/ 344965 w 344966"/>
              <a:gd name="TY4" fmla="*/ 0 h 183799"/>
              <a:gd name="TX5" fmla="*/ 231506 w 344966"/>
              <a:gd name="TY5" fmla="*/ 0 h 183799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344966" h="183799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0" y="4869180"/>
            <a:ext cx="9144635" cy="2749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>
            <a:lvl1pPr marL="0" indent="0" rtl="0" latinLnBrk="0">
              <a:buFontTx/>
              <a:buNone/>
              <a:defRPr lang="en-GB" altLang="en-US"/>
            </a:lvl1pPr>
            <a:lvl2pPr marL="0" lvl="1" indent="0" rtl="0" latinLnBrk="0">
              <a:buFontTx/>
              <a:buNone/>
              <a:defRPr lang="en-GB" altLang="en-US"/>
            </a:lvl2pPr>
            <a:lvl3pPr marL="0" lvl="2" indent="0" rtl="0" latinLnBrk="0">
              <a:buFontTx/>
              <a:buNone/>
              <a:defRPr lang="en-GB" altLang="en-US"/>
            </a:lvl3pPr>
            <a:lvl4pPr marL="0" lvl="3" indent="0" rtl="0" latinLnBrk="0">
              <a:buFontTx/>
              <a:buNone/>
              <a:defRPr lang="en-GB" altLang="en-US"/>
            </a:lvl4pPr>
            <a:lvl5pPr marL="0" lvl="4" indent="0" rtl="0" latinLnBrk="0">
              <a:buFontTx/>
              <a:buNone/>
              <a:defRPr lang="en-GB" altLang="en-US"/>
            </a:lvl5pPr>
            <a:lvl6pPr marL="0" lvl="5" indent="0" rtl="0" latinLnBrk="0">
              <a:buFontTx/>
              <a:buNone/>
              <a:defRPr lang="en-GB" altLang="en-US"/>
            </a:lvl6pPr>
            <a:lvl7pPr marL="0" lvl="6" indent="0" rtl="0" latinLnBrk="0">
              <a:buFontTx/>
              <a:buNone/>
              <a:defRPr lang="en-GB" altLang="en-US"/>
            </a:lvl7pPr>
            <a:lvl8pPr marL="0" lvl="7" indent="0" rtl="0" latinLnBrk="0">
              <a:buFontTx/>
              <a:buNone/>
              <a:defRPr lang="en-GB" altLang="en-US"/>
            </a:lvl8pPr>
            <a:lvl9pPr marL="0" lvl="8" indent="0" rtl="0" latinLnBrk="0">
              <a:buFontTx/>
              <a:buNone/>
              <a:defRPr lang="en-GB" altLang="en-US"/>
            </a:lvl9pPr>
          </a:lstStyle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18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75" y="99060"/>
            <a:ext cx="2660650" cy="360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940" y="950595"/>
            <a:ext cx="7310755" cy="324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869180"/>
            <a:ext cx="9144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7" r:id="rId6"/>
    <p:sldLayoutId id="2147483723" r:id="rId7"/>
  </p:sldLayoutIdLst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 thruBlk="1"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337310" y="2468880"/>
            <a:ext cx="6481445" cy="1096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600" b="1" dirty="0">
                <a:latin typeface="Times New Roman" charset="0"/>
                <a:ea typeface="Times New Roman" charset="0"/>
              </a:rPr>
              <a:t>DSE JAN’2021</a:t>
            </a:r>
            <a:br>
              <a:rPr lang="en-US" sz="2600" b="1" dirty="0">
                <a:latin typeface="Times New Roman" charset="0"/>
                <a:ea typeface="Times New Roman" charset="0"/>
              </a:rPr>
            </a:br>
            <a:r>
              <a:rPr lang="en-US" sz="2600" b="1" dirty="0">
                <a:latin typeface="Times New Roman" charset="0"/>
                <a:ea typeface="Times New Roman" charset="0"/>
              </a:rPr>
              <a:t/>
            </a:r>
            <a:br>
              <a:rPr lang="en-US" sz="2600" b="1" dirty="0">
                <a:latin typeface="Times New Roman" charset="0"/>
                <a:ea typeface="Times New Roman" charset="0"/>
              </a:rPr>
            </a:br>
            <a:r>
              <a:rPr lang="en-US" sz="2600" b="1" dirty="0">
                <a:latin typeface="Times New Roman" charset="0"/>
                <a:ea typeface="Times New Roman" charset="0"/>
              </a:rPr>
              <a:t>GROUP - 6</a:t>
            </a:r>
            <a:r>
              <a:rPr lang="en-US" b="1" dirty="0">
                <a:latin typeface="Times New Roman" charset="0"/>
                <a:ea typeface="Times New Roman" charset="0"/>
              </a:rPr>
              <a:t/>
            </a:r>
            <a:br>
              <a:rPr lang="en-US" b="1" dirty="0">
                <a:latin typeface="Times New Roman" charset="0"/>
                <a:ea typeface="Times New Roman" charset="0"/>
              </a:rPr>
            </a:br>
            <a:r>
              <a:rPr lang="en-US" b="1" dirty="0">
                <a:latin typeface="Times New Roman" charset="0"/>
                <a:ea typeface="Times New Roman" charset="0"/>
              </a:rPr>
              <a:t/>
            </a:r>
            <a:br>
              <a:rPr lang="en-US" b="1" dirty="0">
                <a:latin typeface="Times New Roman" charset="0"/>
                <a:ea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</a:rPr>
              <a:t>FINAL</a:t>
            </a:r>
            <a:r>
              <a:rPr lang="en-US" sz="2800" b="1" dirty="0" smtClean="0">
                <a:latin typeface="Times New Roman" charset="0"/>
                <a:ea typeface="Times New Roman" charset="0"/>
              </a:rPr>
              <a:t> </a:t>
            </a:r>
            <a:r>
              <a:rPr lang="en-US" sz="2800" b="1" dirty="0">
                <a:latin typeface="Times New Roman" charset="0"/>
                <a:ea typeface="Times New Roman" charset="0"/>
              </a:rPr>
              <a:t>REPORT PRESENTATION</a:t>
            </a:r>
            <a:r>
              <a:rPr lang="en-US" b="1" dirty="0">
                <a:latin typeface="Times New Roman" charset="0"/>
                <a:ea typeface="Times New Roman" charset="0"/>
              </a:rPr>
              <a:t/>
            </a:r>
            <a:br>
              <a:rPr lang="en-US" b="1" dirty="0">
                <a:latin typeface="Times New Roman" charset="0"/>
                <a:ea typeface="Times New Roman" charset="0"/>
              </a:rPr>
            </a:br>
            <a:r>
              <a:rPr lang="en-US" b="1" dirty="0">
                <a:latin typeface="Times New Roman" charset="0"/>
                <a:ea typeface="Times New Roman" charset="0"/>
              </a:rPr>
              <a:t/>
            </a:r>
            <a:br>
              <a:rPr lang="en-US" b="1" dirty="0">
                <a:latin typeface="Times New Roman" charset="0"/>
                <a:ea typeface="Times New Roman" charset="0"/>
              </a:rPr>
            </a:br>
            <a:endParaRPr lang="ko-KR" altLang="en-US" b="1" dirty="0">
              <a:latin typeface="Times New Roman" charset="0"/>
              <a:ea typeface="Times New Roman" charset="0"/>
            </a:endParaRPr>
          </a:p>
        </p:txBody>
      </p:sp>
      <p:sp>
        <p:nvSpPr>
          <p:cNvPr id="59" name="Google Shape;59;p12"/>
          <p:cNvSpPr>
            <a:spLocks/>
          </p:cNvSpPr>
          <p:nvPr/>
        </p:nvSpPr>
        <p:spPr>
          <a:xfrm>
            <a:off x="4255135" y="511810"/>
            <a:ext cx="634365" cy="577215"/>
          </a:xfrm>
          <a:custGeom>
            <a:avLst/>
            <a:gdLst>
              <a:gd name="TX0" fmla="*/ 7694 w 16219"/>
              <a:gd name="TY0" fmla="*/ 0 h 14753"/>
              <a:gd name="TX1" fmla="*/ 7279 w 16219"/>
              <a:gd name="TY1" fmla="*/ 25 h 14753"/>
              <a:gd name="TX2" fmla="*/ 6863 w 16219"/>
              <a:gd name="TY2" fmla="*/ 74 h 14753"/>
              <a:gd name="TX3" fmla="*/ 6473 w 16219"/>
              <a:gd name="TY3" fmla="*/ 123 h 14753"/>
              <a:gd name="TX4" fmla="*/ 6082 w 16219"/>
              <a:gd name="TY4" fmla="*/ 196 h 14753"/>
              <a:gd name="TX5" fmla="*/ 5691 w 16219"/>
              <a:gd name="TY5" fmla="*/ 293 h 14753"/>
              <a:gd name="TX6" fmla="*/ 5325 w 16219"/>
              <a:gd name="TY6" fmla="*/ 416 h 14753"/>
              <a:gd name="TX7" fmla="*/ 4958 w 16219"/>
              <a:gd name="TY7" fmla="*/ 538 h 14753"/>
              <a:gd name="TX8" fmla="*/ 4592 w 16219"/>
              <a:gd name="TY8" fmla="*/ 660 h 14753"/>
              <a:gd name="TX9" fmla="*/ 4250 w 16219"/>
              <a:gd name="TY9" fmla="*/ 831 h 14753"/>
              <a:gd name="TX10" fmla="*/ 3908 w 16219"/>
              <a:gd name="TY10" fmla="*/ 977 h 14753"/>
              <a:gd name="TX11" fmla="*/ 3566 w 16219"/>
              <a:gd name="TY11" fmla="*/ 1173 h 14753"/>
              <a:gd name="TX12" fmla="*/ 3249 w 16219"/>
              <a:gd name="TY12" fmla="*/ 1368 h 14753"/>
              <a:gd name="TX13" fmla="*/ 2956 w 16219"/>
              <a:gd name="TY13" fmla="*/ 1563 h 14753"/>
              <a:gd name="TX14" fmla="*/ 2663 w 16219"/>
              <a:gd name="TY14" fmla="*/ 1783 h 14753"/>
              <a:gd name="TX15" fmla="*/ 2370 w 16219"/>
              <a:gd name="TY15" fmla="*/ 2003 h 14753"/>
              <a:gd name="TX16" fmla="*/ 2101 w 16219"/>
              <a:gd name="TY16" fmla="*/ 2247 h 14753"/>
              <a:gd name="TX17" fmla="*/ 1857 w 16219"/>
              <a:gd name="TY17" fmla="*/ 2492 h 14753"/>
              <a:gd name="TX18" fmla="*/ 1612 w 16219"/>
              <a:gd name="TY18" fmla="*/ 2760 h 14753"/>
              <a:gd name="TX19" fmla="*/ 1393 w 16219"/>
              <a:gd name="TY19" fmla="*/ 3029 h 14753"/>
              <a:gd name="TX20" fmla="*/ 1173 w 16219"/>
              <a:gd name="TY20" fmla="*/ 3298 h 14753"/>
              <a:gd name="TX21" fmla="*/ 977 w 16219"/>
              <a:gd name="TY21" fmla="*/ 3591 h 14753"/>
              <a:gd name="TX22" fmla="*/ 807 w 16219"/>
              <a:gd name="TY22" fmla="*/ 3884 h 14753"/>
              <a:gd name="TX23" fmla="*/ 636 w 16219"/>
              <a:gd name="TY23" fmla="*/ 4201 h 14753"/>
              <a:gd name="TX24" fmla="*/ 489 w 16219"/>
              <a:gd name="TY24" fmla="*/ 4519 h 14753"/>
              <a:gd name="TX25" fmla="*/ 367 w 16219"/>
              <a:gd name="TY25" fmla="*/ 4836 h 14753"/>
              <a:gd name="TX26" fmla="*/ 245 w 16219"/>
              <a:gd name="TY26" fmla="*/ 5154 h 14753"/>
              <a:gd name="TX27" fmla="*/ 172 w 16219"/>
              <a:gd name="TY27" fmla="*/ 5496 h 14753"/>
              <a:gd name="TX28" fmla="*/ 98 w 16219"/>
              <a:gd name="TY28" fmla="*/ 5838 h 14753"/>
              <a:gd name="TX29" fmla="*/ 49 w 16219"/>
              <a:gd name="TY29" fmla="*/ 6179 h 14753"/>
              <a:gd name="TX30" fmla="*/ 1 w 16219"/>
              <a:gd name="TY30" fmla="*/ 6521 h 14753"/>
              <a:gd name="TX31" fmla="*/ 1 w 16219"/>
              <a:gd name="TY31" fmla="*/ 6888 h 14753"/>
              <a:gd name="TX32" fmla="*/ 1 w 16219"/>
              <a:gd name="TY32" fmla="*/ 7254 h 14753"/>
              <a:gd name="TX33" fmla="*/ 49 w 16219"/>
              <a:gd name="TY33" fmla="*/ 7645 h 14753"/>
              <a:gd name="TX34" fmla="*/ 98 w 16219"/>
              <a:gd name="TY34" fmla="*/ 8011 h 14753"/>
              <a:gd name="TX35" fmla="*/ 196 w 16219"/>
              <a:gd name="TY35" fmla="*/ 8353 h 14753"/>
              <a:gd name="TX36" fmla="*/ 294 w 16219"/>
              <a:gd name="TY36" fmla="*/ 8719 h 14753"/>
              <a:gd name="TX37" fmla="*/ 416 w 16219"/>
              <a:gd name="TY37" fmla="*/ 9061 h 14753"/>
              <a:gd name="TX38" fmla="*/ 562 w 16219"/>
              <a:gd name="TY38" fmla="*/ 9403 h 14753"/>
              <a:gd name="TX39" fmla="*/ 733 w 16219"/>
              <a:gd name="TY39" fmla="*/ 9745 h 14753"/>
              <a:gd name="TX40" fmla="*/ 904 w 16219"/>
              <a:gd name="TY40" fmla="*/ 10063 h 14753"/>
              <a:gd name="TX41" fmla="*/ 1100 w 16219"/>
              <a:gd name="TY41" fmla="*/ 10356 h 14753"/>
              <a:gd name="TX42" fmla="*/ 1344 w 16219"/>
              <a:gd name="TY42" fmla="*/ 10673 h 14753"/>
              <a:gd name="TX43" fmla="*/ 1564 w 16219"/>
              <a:gd name="TY43" fmla="*/ 10966 h 14753"/>
              <a:gd name="TX44" fmla="*/ 1832 w 16219"/>
              <a:gd name="TY44" fmla="*/ 11235 h 14753"/>
              <a:gd name="TX45" fmla="*/ 2101 w 16219"/>
              <a:gd name="TY45" fmla="*/ 11504 h 14753"/>
              <a:gd name="TX46" fmla="*/ 2394 w 16219"/>
              <a:gd name="TY46" fmla="*/ 11772 h 14753"/>
              <a:gd name="TX47" fmla="*/ 2687 w 16219"/>
              <a:gd name="TY47" fmla="*/ 12017 h 14753"/>
              <a:gd name="TX48" fmla="*/ 2492 w 16219"/>
              <a:gd name="TY48" fmla="*/ 12383 h 14753"/>
              <a:gd name="TX49" fmla="*/ 2272 w 16219"/>
              <a:gd name="TY49" fmla="*/ 12749 h 14753"/>
              <a:gd name="TX50" fmla="*/ 2028 w 16219"/>
              <a:gd name="TY50" fmla="*/ 13140 h 14753"/>
              <a:gd name="TX51" fmla="*/ 1710 w 16219"/>
              <a:gd name="TY51" fmla="*/ 13506 h 14753"/>
              <a:gd name="TX52" fmla="*/ 1368 w 16219"/>
              <a:gd name="TY52" fmla="*/ 13873 h 14753"/>
              <a:gd name="TX53" fmla="*/ 1173 w 16219"/>
              <a:gd name="TY53" fmla="*/ 14044 h 14753"/>
              <a:gd name="TX54" fmla="*/ 953 w 16219"/>
              <a:gd name="TY54" fmla="*/ 14190 h 14753"/>
              <a:gd name="TX55" fmla="*/ 733 w 16219"/>
              <a:gd name="TY55" fmla="*/ 14337 h 14753"/>
              <a:gd name="TX56" fmla="*/ 513 w 16219"/>
              <a:gd name="TY56" fmla="*/ 14483 h 14753"/>
              <a:gd name="TX57" fmla="*/ 269 w 16219"/>
              <a:gd name="TY57" fmla="*/ 14581 h 14753"/>
              <a:gd name="TX58" fmla="*/ 1 w 16219"/>
              <a:gd name="TY58" fmla="*/ 14703 h 14753"/>
              <a:gd name="TX59" fmla="*/ 123 w 16219"/>
              <a:gd name="TY59" fmla="*/ 14703 h 14753"/>
              <a:gd name="TX60" fmla="*/ 489 w 16219"/>
              <a:gd name="TY60" fmla="*/ 14752 h 14753"/>
              <a:gd name="TX61" fmla="*/ 1368 w 16219"/>
              <a:gd name="TY61" fmla="*/ 14752 h 14753"/>
              <a:gd name="TX62" fmla="*/ 1710 w 16219"/>
              <a:gd name="TY62" fmla="*/ 14728 h 14753"/>
              <a:gd name="TX63" fmla="*/ 2101 w 16219"/>
              <a:gd name="TY63" fmla="*/ 14654 h 14753"/>
              <a:gd name="TX64" fmla="*/ 2492 w 16219"/>
              <a:gd name="TY64" fmla="*/ 14581 h 14753"/>
              <a:gd name="TX65" fmla="*/ 2907 w 16219"/>
              <a:gd name="TY65" fmla="*/ 14459 h 14753"/>
              <a:gd name="TX66" fmla="*/ 3322 w 16219"/>
              <a:gd name="TY66" fmla="*/ 14312 h 14753"/>
              <a:gd name="TX67" fmla="*/ 3762 w 16219"/>
              <a:gd name="TY67" fmla="*/ 14117 h 14753"/>
              <a:gd name="TX68" fmla="*/ 4177 w 16219"/>
              <a:gd name="TY68" fmla="*/ 13873 h 14753"/>
              <a:gd name="TX69" fmla="*/ 4592 w 16219"/>
              <a:gd name="TY69" fmla="*/ 13604 h 14753"/>
              <a:gd name="TX70" fmla="*/ 4983 w 16219"/>
              <a:gd name="TY70" fmla="*/ 13238 h 14753"/>
              <a:gd name="TX71" fmla="*/ 5349 w 16219"/>
              <a:gd name="TY71" fmla="*/ 13360 h 14753"/>
              <a:gd name="TX72" fmla="*/ 5716 w 16219"/>
              <a:gd name="TY72" fmla="*/ 13482 h 14753"/>
              <a:gd name="TX73" fmla="*/ 6106 w 16219"/>
              <a:gd name="TY73" fmla="*/ 13555 h 14753"/>
              <a:gd name="TX74" fmla="*/ 6497 w 16219"/>
              <a:gd name="TY74" fmla="*/ 13628 h 14753"/>
              <a:gd name="TX75" fmla="*/ 6888 w 16219"/>
              <a:gd name="TY75" fmla="*/ 13702 h 14753"/>
              <a:gd name="TX76" fmla="*/ 7279 w 16219"/>
              <a:gd name="TY76" fmla="*/ 13751 h 14753"/>
              <a:gd name="TX77" fmla="*/ 7694 w 16219"/>
              <a:gd name="TY77" fmla="*/ 13775 h 14753"/>
              <a:gd name="TX78" fmla="*/ 8524 w 16219"/>
              <a:gd name="TY78" fmla="*/ 13775 h 14753"/>
              <a:gd name="TX79" fmla="*/ 8939 w 16219"/>
              <a:gd name="TY79" fmla="*/ 13751 h 14753"/>
              <a:gd name="TX80" fmla="*/ 9355 w 16219"/>
              <a:gd name="TY80" fmla="*/ 13702 h 14753"/>
              <a:gd name="TX81" fmla="*/ 9745 w 16219"/>
              <a:gd name="TY81" fmla="*/ 13628 h 14753"/>
              <a:gd name="TX82" fmla="*/ 10136 w 16219"/>
              <a:gd name="TY82" fmla="*/ 13555 h 14753"/>
              <a:gd name="TX83" fmla="*/ 10527 w 16219"/>
              <a:gd name="TY83" fmla="*/ 13458 h 14753"/>
              <a:gd name="TX84" fmla="*/ 10893 w 16219"/>
              <a:gd name="TY84" fmla="*/ 13360 h 14753"/>
              <a:gd name="TX85" fmla="*/ 11260 w 16219"/>
              <a:gd name="TY85" fmla="*/ 13238 h 14753"/>
              <a:gd name="TX86" fmla="*/ 11626 w 16219"/>
              <a:gd name="TY86" fmla="*/ 13091 h 14753"/>
              <a:gd name="TX87" fmla="*/ 11968 w 16219"/>
              <a:gd name="TY87" fmla="*/ 12945 h 14753"/>
              <a:gd name="TX88" fmla="*/ 12310 w 16219"/>
              <a:gd name="TY88" fmla="*/ 12774 h 14753"/>
              <a:gd name="TX89" fmla="*/ 12652 w 16219"/>
              <a:gd name="TY89" fmla="*/ 12603 h 14753"/>
              <a:gd name="TX90" fmla="*/ 12969 w 16219"/>
              <a:gd name="TY90" fmla="*/ 12407 h 14753"/>
              <a:gd name="TX91" fmla="*/ 13262 w 16219"/>
              <a:gd name="TY91" fmla="*/ 12212 h 14753"/>
              <a:gd name="TX92" fmla="*/ 13555 w 16219"/>
              <a:gd name="TY92" fmla="*/ 11992 h 14753"/>
              <a:gd name="TX93" fmla="*/ 13848 w 16219"/>
              <a:gd name="TY93" fmla="*/ 11748 h 14753"/>
              <a:gd name="TX94" fmla="*/ 14117 w 16219"/>
              <a:gd name="TY94" fmla="*/ 11528 h 14753"/>
              <a:gd name="TX95" fmla="*/ 14361 w 16219"/>
              <a:gd name="TY95" fmla="*/ 11259 h 14753"/>
              <a:gd name="TX96" fmla="*/ 14606 w 16219"/>
              <a:gd name="TY96" fmla="*/ 11015 h 14753"/>
              <a:gd name="TX97" fmla="*/ 14825 w 16219"/>
              <a:gd name="TY97" fmla="*/ 10747 h 14753"/>
              <a:gd name="TX98" fmla="*/ 15045 w 16219"/>
              <a:gd name="TY98" fmla="*/ 10453 h 14753"/>
              <a:gd name="TX99" fmla="*/ 15241 w 16219"/>
              <a:gd name="TY99" fmla="*/ 10160 h 14753"/>
              <a:gd name="TX100" fmla="*/ 15412 w 16219"/>
              <a:gd name="TY100" fmla="*/ 9867 h 14753"/>
              <a:gd name="TX101" fmla="*/ 15582 w 16219"/>
              <a:gd name="TY101" fmla="*/ 9574 h 14753"/>
              <a:gd name="TX102" fmla="*/ 15729 w 16219"/>
              <a:gd name="TY102" fmla="*/ 9257 h 14753"/>
              <a:gd name="TX103" fmla="*/ 15851 w 16219"/>
              <a:gd name="TY103" fmla="*/ 8939 h 14753"/>
              <a:gd name="TX104" fmla="*/ 15973 w 16219"/>
              <a:gd name="TY104" fmla="*/ 8597 h 14753"/>
              <a:gd name="TX105" fmla="*/ 16047 w 16219"/>
              <a:gd name="TY105" fmla="*/ 8280 h 14753"/>
              <a:gd name="TX106" fmla="*/ 16120 w 16219"/>
              <a:gd name="TY106" fmla="*/ 7938 h 14753"/>
              <a:gd name="TX107" fmla="*/ 16169 w 16219"/>
              <a:gd name="TY107" fmla="*/ 7596 h 14753"/>
              <a:gd name="TX108" fmla="*/ 16217 w 16219"/>
              <a:gd name="TY108" fmla="*/ 7230 h 14753"/>
              <a:gd name="TX109" fmla="*/ 16217 w 16219"/>
              <a:gd name="TY109" fmla="*/ 6888 h 14753"/>
              <a:gd name="TX110" fmla="*/ 16217 w 16219"/>
              <a:gd name="TY110" fmla="*/ 6521 h 14753"/>
              <a:gd name="TX111" fmla="*/ 16169 w 16219"/>
              <a:gd name="TY111" fmla="*/ 6179 h 14753"/>
              <a:gd name="TX112" fmla="*/ 16120 w 16219"/>
              <a:gd name="TY112" fmla="*/ 5838 h 14753"/>
              <a:gd name="TX113" fmla="*/ 16047 w 16219"/>
              <a:gd name="TY113" fmla="*/ 5496 h 14753"/>
              <a:gd name="TX114" fmla="*/ 15973 w 16219"/>
              <a:gd name="TY114" fmla="*/ 5154 h 14753"/>
              <a:gd name="TX115" fmla="*/ 15851 w 16219"/>
              <a:gd name="TY115" fmla="*/ 4836 h 14753"/>
              <a:gd name="TX116" fmla="*/ 15729 w 16219"/>
              <a:gd name="TY116" fmla="*/ 4519 h 14753"/>
              <a:gd name="TX117" fmla="*/ 15582 w 16219"/>
              <a:gd name="TY117" fmla="*/ 4201 h 14753"/>
              <a:gd name="TX118" fmla="*/ 15412 w 16219"/>
              <a:gd name="TY118" fmla="*/ 3884 h 14753"/>
              <a:gd name="TX119" fmla="*/ 15241 w 16219"/>
              <a:gd name="TY119" fmla="*/ 3591 h 14753"/>
              <a:gd name="TX120" fmla="*/ 15045 w 16219"/>
              <a:gd name="TY120" fmla="*/ 3298 h 14753"/>
              <a:gd name="TX121" fmla="*/ 14825 w 16219"/>
              <a:gd name="TY121" fmla="*/ 3029 h 14753"/>
              <a:gd name="TX122" fmla="*/ 14606 w 16219"/>
              <a:gd name="TY122" fmla="*/ 2760 h 14753"/>
              <a:gd name="TX123" fmla="*/ 14361 w 16219"/>
              <a:gd name="TY123" fmla="*/ 2492 h 14753"/>
              <a:gd name="TX124" fmla="*/ 14117 w 16219"/>
              <a:gd name="TY124" fmla="*/ 2247 h 14753"/>
              <a:gd name="TX125" fmla="*/ 13848 w 16219"/>
              <a:gd name="TY125" fmla="*/ 2003 h 14753"/>
              <a:gd name="TX126" fmla="*/ 13555 w 16219"/>
              <a:gd name="TY126" fmla="*/ 1783 h 14753"/>
              <a:gd name="TX127" fmla="*/ 13262 w 16219"/>
              <a:gd name="TY127" fmla="*/ 1563 h 14753"/>
              <a:gd name="TX128" fmla="*/ 12969 w 16219"/>
              <a:gd name="TY128" fmla="*/ 1368 h 14753"/>
              <a:gd name="TX129" fmla="*/ 12652 w 16219"/>
              <a:gd name="TY129" fmla="*/ 1173 h 14753"/>
              <a:gd name="TX130" fmla="*/ 12310 w 16219"/>
              <a:gd name="TY130" fmla="*/ 977 h 14753"/>
              <a:gd name="TX131" fmla="*/ 11968 w 16219"/>
              <a:gd name="TY131" fmla="*/ 831 h 14753"/>
              <a:gd name="TX132" fmla="*/ 11626 w 16219"/>
              <a:gd name="TY132" fmla="*/ 660 h 14753"/>
              <a:gd name="TX133" fmla="*/ 11260 w 16219"/>
              <a:gd name="TY133" fmla="*/ 538 h 14753"/>
              <a:gd name="TX134" fmla="*/ 10893 w 16219"/>
              <a:gd name="TY134" fmla="*/ 416 h 14753"/>
              <a:gd name="TX135" fmla="*/ 10527 w 16219"/>
              <a:gd name="TY135" fmla="*/ 293 h 14753"/>
              <a:gd name="TX136" fmla="*/ 10136 w 16219"/>
              <a:gd name="TY136" fmla="*/ 196 h 14753"/>
              <a:gd name="TX137" fmla="*/ 9745 w 16219"/>
              <a:gd name="TY137" fmla="*/ 123 h 14753"/>
              <a:gd name="TX138" fmla="*/ 9355 w 16219"/>
              <a:gd name="TY138" fmla="*/ 74 h 14753"/>
              <a:gd name="TX139" fmla="*/ 8939 w 16219"/>
              <a:gd name="TY139" fmla="*/ 25 h 14753"/>
              <a:gd name="TX140" fmla="*/ 8524 w 16219"/>
              <a:gd name="TY140" fmla="*/ 0 h 14753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</a:cxnLst>
            <a:rect l="l" t="t" r="r" b="b"/>
            <a:pathLst>
              <a:path w="16219" h="14753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8605" y="786090"/>
            <a:ext cx="687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used Random Under Sampling method to balance the target class.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4" y="1572365"/>
            <a:ext cx="4357992" cy="28245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916" y="1543181"/>
            <a:ext cx="4119270" cy="28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33" y="978339"/>
            <a:ext cx="6507805" cy="368692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694562" y="309828"/>
            <a:ext cx="3647872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6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57888" y="125001"/>
            <a:ext cx="2661285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1855"/>
              </p:ext>
            </p:extLst>
          </p:nvPr>
        </p:nvGraphicFramePr>
        <p:xfrm>
          <a:off x="442306" y="634215"/>
          <a:ext cx="3417652" cy="4053840"/>
        </p:xfrm>
        <a:graphic>
          <a:graphicData uri="http://schemas.openxmlformats.org/drawingml/2006/table">
            <a:tbl>
              <a:tblPr firstRow="1" bandRow="1">
                <a:tableStyleId>{B9D65BA1-6D69-4548-B479-736EBF70C33D}</a:tableStyleId>
              </a:tblPr>
              <a:tblGrid>
                <a:gridCol w="2065506">
                  <a:extLst>
                    <a:ext uri="{9D8B030D-6E8A-4147-A177-3AD203B41FA5}">
                      <a16:colId xmlns:a16="http://schemas.microsoft.com/office/drawing/2014/main" val="3941193330"/>
                    </a:ext>
                  </a:extLst>
                </a:gridCol>
                <a:gridCol w="1352146">
                  <a:extLst>
                    <a:ext uri="{9D8B030D-6E8A-4147-A177-3AD203B41FA5}">
                      <a16:colId xmlns:a16="http://schemas.microsoft.com/office/drawing/2014/main" val="1870624202"/>
                    </a:ext>
                  </a:extLst>
                </a:gridCol>
              </a:tblGrid>
              <a:tr h="25725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Columns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97048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73528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Sub- Product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480480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Issue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911753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issue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07698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275964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Submitted via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65098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Timely Response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79294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response to consumer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7072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Received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13887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Sent to company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17972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16912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Consumer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Consent Provided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07432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Consumer Disputed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476363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3969099" y="2220686"/>
            <a:ext cx="729361" cy="444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02850"/>
              </p:ext>
            </p:extLst>
          </p:nvPr>
        </p:nvGraphicFramePr>
        <p:xfrm>
          <a:off x="4788146" y="964752"/>
          <a:ext cx="3957020" cy="3169920"/>
        </p:xfrm>
        <a:graphic>
          <a:graphicData uri="http://schemas.openxmlformats.org/drawingml/2006/table">
            <a:tbl>
              <a:tblPr firstRow="1" bandRow="1">
                <a:tableStyleId>{B9D65BA1-6D69-4548-B479-736EBF70C33D}</a:tableStyleId>
              </a:tblPr>
              <a:tblGrid>
                <a:gridCol w="1408373">
                  <a:extLst>
                    <a:ext uri="{9D8B030D-6E8A-4147-A177-3AD203B41FA5}">
                      <a16:colId xmlns:a16="http://schemas.microsoft.com/office/drawing/2014/main" val="3941193330"/>
                    </a:ext>
                  </a:extLst>
                </a:gridCol>
                <a:gridCol w="943583">
                  <a:extLst>
                    <a:ext uri="{9D8B030D-6E8A-4147-A177-3AD203B41FA5}">
                      <a16:colId xmlns:a16="http://schemas.microsoft.com/office/drawing/2014/main" val="1870624202"/>
                    </a:ext>
                  </a:extLst>
                </a:gridCol>
                <a:gridCol w="1605064">
                  <a:extLst>
                    <a:ext uri="{9D8B030D-6E8A-4147-A177-3AD203B41FA5}">
                      <a16:colId xmlns:a16="http://schemas.microsoft.com/office/drawing/2014/main" val="1276049407"/>
                    </a:ext>
                  </a:extLst>
                </a:gridCol>
              </a:tblGrid>
              <a:tr h="25725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Columns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Engineering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97048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Removed Redundancy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73528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Sub- Product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Removed Redundancy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480480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Issue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Removed Redundancy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911753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Grouped ‘States’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07698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275964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Submitted via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65098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Timely Response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79294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response to consumer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7072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 Date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columns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1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8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7361" y="270916"/>
            <a:ext cx="4737370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15" y="1119801"/>
            <a:ext cx="4509587" cy="32267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053" y="1269339"/>
            <a:ext cx="4176890" cy="26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3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7361" y="270916"/>
            <a:ext cx="4737370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901725"/>
            <a:ext cx="6048375" cy="33991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865" t="1380" r="1008" b="1137"/>
          <a:stretch/>
        </p:blipFill>
        <p:spPr>
          <a:xfrm>
            <a:off x="1362783" y="770512"/>
            <a:ext cx="6486525" cy="381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2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55" t="4233" r="984" b="4352"/>
          <a:stretch/>
        </p:blipFill>
        <p:spPr>
          <a:xfrm>
            <a:off x="1476375" y="1114425"/>
            <a:ext cx="6353175" cy="319087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72195" y="192539"/>
            <a:ext cx="4737370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2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72195" y="192538"/>
            <a:ext cx="4737370" cy="474211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55" y="781050"/>
            <a:ext cx="77914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2841625" y="222885"/>
            <a:ext cx="3702050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 BUILDING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6475" y="857905"/>
            <a:ext cx="737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 CLASSIFIER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1104" r="2946" b="4549"/>
          <a:stretch/>
        </p:blipFill>
        <p:spPr>
          <a:xfrm>
            <a:off x="437746" y="1809353"/>
            <a:ext cx="4241258" cy="2830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50" y="1770441"/>
            <a:ext cx="4062244" cy="29085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73049" y="1475358"/>
            <a:ext cx="375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9625" y="1501294"/>
            <a:ext cx="375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6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2841625" y="222885"/>
            <a:ext cx="3702050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97" y="975298"/>
            <a:ext cx="7089906" cy="24196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9328" y="3628417"/>
            <a:ext cx="72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Features  : 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'Product', 'Sub-product', 'Issue', 'Company', 'Submitted via', 'Timely response?'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4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2841625" y="222885"/>
            <a:ext cx="3702050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 TUNING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6475" y="834546"/>
            <a:ext cx="737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GRIDSEARCHCV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8" y="1774289"/>
            <a:ext cx="4339215" cy="27720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14" y="1774289"/>
            <a:ext cx="4066164" cy="27720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5021" y="1439694"/>
            <a:ext cx="375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73049" y="1475358"/>
            <a:ext cx="375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>
            <a:lvl1pPr marL="457200" indent="-381000" latinLnBrk="0">
              <a:spcBef>
                <a:spcPts val="600"/>
              </a:spcBef>
              <a:spcAft>
                <a:spcPts val="0"/>
              </a:spcAft>
              <a:buFontTx/>
              <a:buNone/>
              <a:defRPr lang="en-GB" altLang="en-US" sz="2400"/>
            </a:lvl1pPr>
            <a:lvl2pPr marL="914400" lvl="1" indent="-3810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1371600" lvl="2" indent="-3810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1828800" lvl="3" indent="-3810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4pPr>
            <a:lvl5pPr marL="2286000" lvl="4" indent="-3810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5pPr>
            <a:lvl6pPr marL="2743200" lvl="5" indent="-3810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6pPr>
            <a:lvl7pPr marL="3200400" lvl="6" indent="-3810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7pPr>
            <a:lvl8pPr marL="3657600" lvl="7" indent="-3810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8pPr>
            <a:lvl9pPr marL="4114800" lvl="8" indent="-3810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9pPr>
          </a:lstStyle>
          <a:p>
            <a:pPr marL="457200" indent="-381000" latinLnBrk="0">
              <a:buFont typeface="Arial"/>
              <a:buChar char="■"/>
            </a:pPr>
            <a:endParaRPr lang="ko-KR" altLang="en-US"/>
          </a:p>
        </p:txBody>
      </p:sp>
      <p:pic>
        <p:nvPicPr>
          <p:cNvPr id="4" name="Picture 10" descr="C:/Users/Lavanya/AppData/Roaming/PolarisOffice/ETemp/12996_23079320/fImage1948001408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324485"/>
            <a:ext cx="8547100" cy="4505325"/>
          </a:xfrm>
          <a:prstGeom prst="rect">
            <a:avLst/>
          </a:prstGeom>
          <a:noFill/>
        </p:spPr>
      </p:pic>
      <p:sp>
        <p:nvSpPr>
          <p:cNvPr id="5" name="Shape 13"/>
          <p:cNvSpPr>
            <a:spLocks/>
          </p:cNvSpPr>
          <p:nvPr/>
        </p:nvSpPr>
        <p:spPr>
          <a:xfrm>
            <a:off x="4336415" y="1259205"/>
            <a:ext cx="3787140" cy="2813050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Segoe UI" charset="0"/>
              <a:ea typeface="Segoe UI" charset="0"/>
            </a:endParaRPr>
          </a:p>
        </p:txBody>
      </p:sp>
      <p:sp>
        <p:nvSpPr>
          <p:cNvPr id="7" name="Text Box 17"/>
          <p:cNvSpPr txBox="1">
            <a:spLocks/>
          </p:cNvSpPr>
          <p:nvPr/>
        </p:nvSpPr>
        <p:spPr>
          <a:xfrm>
            <a:off x="4178935" y="1819275"/>
            <a:ext cx="330517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sz="2800" b="1" u="sng">
                <a:solidFill>
                  <a:srgbClr val="FFCA08"/>
                </a:solidFill>
                <a:latin typeface="Times New Roman" charset="0"/>
                <a:ea typeface="Times New Roman" charset="0"/>
              </a:rPr>
              <a:t>TITLE</a:t>
            </a:r>
            <a:endParaRPr lang="ko-KR" altLang="en-US" sz="2800" b="1" u="sng">
              <a:solidFill>
                <a:srgbClr val="FFCA08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" name="Shape 20"/>
          <p:cNvSpPr>
            <a:spLocks/>
          </p:cNvSpPr>
          <p:nvPr/>
        </p:nvSpPr>
        <p:spPr>
          <a:xfrm>
            <a:off x="1691640" y="609600"/>
            <a:ext cx="2429510" cy="3846195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Segoe UI" charset="0"/>
              <a:ea typeface="Segoe UI" charset="0"/>
            </a:endParaRPr>
          </a:p>
        </p:txBody>
      </p:sp>
      <p:pic>
        <p:nvPicPr>
          <p:cNvPr id="9" name="Picture 25" descr="C:/Users/Lavanya/AppData/Roaming/PolarisOffice/ETemp/12996_23079320/fImage1932921420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3" r="52174"/>
          <a:stretch>
            <a:fillRect/>
          </a:stretch>
        </p:blipFill>
        <p:spPr>
          <a:xfrm>
            <a:off x="687705" y="324485"/>
            <a:ext cx="3177540" cy="4505325"/>
          </a:xfrm>
          <a:prstGeom prst="rect">
            <a:avLst/>
          </a:prstGeom>
          <a:noFill/>
        </p:spPr>
      </p:pic>
      <p:sp>
        <p:nvSpPr>
          <p:cNvPr id="6" name="Text Box 16"/>
          <p:cNvSpPr txBox="1">
            <a:spLocks/>
          </p:cNvSpPr>
          <p:nvPr/>
        </p:nvSpPr>
        <p:spPr>
          <a:xfrm>
            <a:off x="3490595" y="2665095"/>
            <a:ext cx="4642485" cy="9544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sz="2800" b="1" i="0" strike="noStrike" cap="none">
                <a:solidFill>
                  <a:srgbClr val="FFCA08"/>
                </a:solidFill>
                <a:latin typeface="Times New Roman" charset="0"/>
                <a:ea typeface="Times New Roman" charset="0"/>
                <a:cs typeface="Arial" charset="0"/>
              </a:rPr>
              <a:t>CONSUMER COMPLAINTS ANALYSIS</a:t>
            </a:r>
            <a:endParaRPr lang="ko-KR" altLang="en-US" sz="2800" b="1">
              <a:solidFill>
                <a:srgbClr val="FFCA08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04" y="1033769"/>
            <a:ext cx="3813885" cy="2836138"/>
          </a:xfrm>
          <a:prstGeom prst="rect">
            <a:avLst/>
          </a:prstGeom>
        </p:spPr>
      </p:pic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2841625" y="222885"/>
            <a:ext cx="3702050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 TUNING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3296" y="813642"/>
            <a:ext cx="345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DATASET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4004" y="813642"/>
            <a:ext cx="345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DATASET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758" y="4105074"/>
            <a:ext cx="45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Company response with monetary relief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  Company response without monetary relief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6" y="1080705"/>
            <a:ext cx="4303748" cy="2722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54494" y="4105074"/>
            <a:ext cx="30933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alpha error is about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10.6%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beta error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22.83%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0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2841625" y="222885"/>
            <a:ext cx="3702050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TUNING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6475" y="1009650"/>
            <a:ext cx="737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ON TEST DATASET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7446" y="1964987"/>
            <a:ext cx="3372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reduce the false positives, we adjusted the threshold value to 0.43 to bring about the desired results. </a:t>
            </a:r>
          </a:p>
          <a:p>
            <a:pPr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alpha error is about 8%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beta error is 25.40%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47"/>
          <a:stretch/>
        </p:blipFill>
        <p:spPr>
          <a:xfrm>
            <a:off x="745856" y="1348204"/>
            <a:ext cx="3752241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96727" y="4113685"/>
            <a:ext cx="5087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Company response with monetary relief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  Company response without monetary relief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720975" y="89535"/>
            <a:ext cx="3702050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INSIGHTS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9536" y="768485"/>
            <a:ext cx="7324927" cy="3956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“Credit card or report card”, the product which encompasses “General purpose card” has more number of issues with monetary reliefs.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“Account opening, Closing or Management” is found to be the cause of major concern among all the issues followed by “Credit report/score” and “Credit card application management”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“Bank of America, National Association” received most number of complaints followed by “Citibank N.A” and “JPMorgan Chase and co”</a:t>
            </a:r>
          </a:p>
          <a:p>
            <a:pPr algn="just">
              <a:lnSpc>
                <a:spcPct val="20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92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2841625" y="222885"/>
            <a:ext cx="3702050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536" y="1351739"/>
            <a:ext cx="3128316" cy="24323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65" y="1167319"/>
            <a:ext cx="5372520" cy="30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ctr" rtl="0" latinLnBrk="0"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endParaRPr lang="ko-KR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44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8605" y="786090"/>
            <a:ext cx="687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used Random Under Sampling method to balance the target class.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8" y="1257300"/>
            <a:ext cx="4462808" cy="34437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1257300"/>
            <a:ext cx="4152900" cy="350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7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694562" y="309828"/>
            <a:ext cx="3647872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934889"/>
            <a:ext cx="6391276" cy="348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57888" y="125001"/>
            <a:ext cx="2661285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42534"/>
              </p:ext>
            </p:extLst>
          </p:nvPr>
        </p:nvGraphicFramePr>
        <p:xfrm>
          <a:off x="442306" y="634215"/>
          <a:ext cx="3417652" cy="4053840"/>
        </p:xfrm>
        <a:graphic>
          <a:graphicData uri="http://schemas.openxmlformats.org/drawingml/2006/table">
            <a:tbl>
              <a:tblPr firstRow="1" bandRow="1">
                <a:tableStyleId>{B9D65BA1-6D69-4548-B479-736EBF70C33D}</a:tableStyleId>
              </a:tblPr>
              <a:tblGrid>
                <a:gridCol w="2065506">
                  <a:extLst>
                    <a:ext uri="{9D8B030D-6E8A-4147-A177-3AD203B41FA5}">
                      <a16:colId xmlns:a16="http://schemas.microsoft.com/office/drawing/2014/main" val="3941193330"/>
                    </a:ext>
                  </a:extLst>
                </a:gridCol>
                <a:gridCol w="1352146">
                  <a:extLst>
                    <a:ext uri="{9D8B030D-6E8A-4147-A177-3AD203B41FA5}">
                      <a16:colId xmlns:a16="http://schemas.microsoft.com/office/drawing/2014/main" val="1870624202"/>
                    </a:ext>
                  </a:extLst>
                </a:gridCol>
              </a:tblGrid>
              <a:tr h="25725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Columns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97048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73528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Sub- Product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480480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Issue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911753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issue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07698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3385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275964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Submitted via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65098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Timely Response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79294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response to consumer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47072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Received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13887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Sent to company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17972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16912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Consumer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Consent Provided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07432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Consumer Disputed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476363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3969099" y="2220686"/>
            <a:ext cx="729361" cy="444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499155"/>
              </p:ext>
            </p:extLst>
          </p:nvPr>
        </p:nvGraphicFramePr>
        <p:xfrm>
          <a:off x="4788146" y="964752"/>
          <a:ext cx="3957020" cy="3169920"/>
        </p:xfrm>
        <a:graphic>
          <a:graphicData uri="http://schemas.openxmlformats.org/drawingml/2006/table">
            <a:tbl>
              <a:tblPr firstRow="1" bandRow="1">
                <a:tableStyleId>{B9D65BA1-6D69-4548-B479-736EBF70C33D}</a:tableStyleId>
              </a:tblPr>
              <a:tblGrid>
                <a:gridCol w="1408373">
                  <a:extLst>
                    <a:ext uri="{9D8B030D-6E8A-4147-A177-3AD203B41FA5}">
                      <a16:colId xmlns:a16="http://schemas.microsoft.com/office/drawing/2014/main" val="3941193330"/>
                    </a:ext>
                  </a:extLst>
                </a:gridCol>
                <a:gridCol w="943583">
                  <a:extLst>
                    <a:ext uri="{9D8B030D-6E8A-4147-A177-3AD203B41FA5}">
                      <a16:colId xmlns:a16="http://schemas.microsoft.com/office/drawing/2014/main" val="1870624202"/>
                    </a:ext>
                  </a:extLst>
                </a:gridCol>
                <a:gridCol w="1605064">
                  <a:extLst>
                    <a:ext uri="{9D8B030D-6E8A-4147-A177-3AD203B41FA5}">
                      <a16:colId xmlns:a16="http://schemas.microsoft.com/office/drawing/2014/main" val="1276049407"/>
                    </a:ext>
                  </a:extLst>
                </a:gridCol>
              </a:tblGrid>
              <a:tr h="25725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Columns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Engineering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97048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Removed Redundancy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73528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Sub- Product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Removed Redundancy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480480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Issue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Removed Redundancy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911753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Grouped ‘States’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07698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3385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275964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Submitted via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65098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Timely Response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79294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response to consumer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7072"/>
                  </a:ext>
                </a:extLst>
              </a:tr>
              <a:tr h="257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 Date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columns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1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39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7361" y="270916"/>
            <a:ext cx="4737370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2" y="1269339"/>
            <a:ext cx="4194801" cy="3045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053" y="1200150"/>
            <a:ext cx="4158947" cy="276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9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7361" y="270916"/>
            <a:ext cx="4737370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82" y="769619"/>
            <a:ext cx="6948483" cy="3667125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2B86FA1-A4B2-4B61-B7FE-4E9DAB65AF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920264"/>
              </p:ext>
            </p:extLst>
          </p:nvPr>
        </p:nvGraphicFramePr>
        <p:xfrm>
          <a:off x="971550" y="779144"/>
          <a:ext cx="7067549" cy="379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053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02" name="Group 176"/>
          <p:cNvGrpSpPr/>
          <p:nvPr/>
        </p:nvGrpSpPr>
        <p:grpSpPr>
          <a:xfrm>
            <a:off x="1129616" y="1092835"/>
            <a:ext cx="748030" cy="834390"/>
            <a:chOff x="1730375" y="1092835"/>
            <a:chExt cx="748030" cy="834390"/>
          </a:xfrm>
        </p:grpSpPr>
        <p:sp>
          <p:nvSpPr>
            <p:cNvPr id="10103" name="Shape 173"/>
            <p:cNvSpPr>
              <a:spLocks/>
            </p:cNvSpPr>
            <p:nvPr/>
          </p:nvSpPr>
          <p:spPr>
            <a:xfrm>
              <a:off x="1730375" y="1092835"/>
              <a:ext cx="748030" cy="834390"/>
            </a:xfrm>
            <a:custGeom>
              <a:avLst/>
              <a:gdLst>
                <a:gd name="TX0" fmla="*/ 2012 w 11194"/>
                <a:gd name="TY0" fmla="*/ 0 h 11206"/>
                <a:gd name="TX1" fmla="*/ 0 w 11194"/>
                <a:gd name="TY1" fmla="*/ 2013 h 11206"/>
                <a:gd name="TX2" fmla="*/ 0 w 11194"/>
                <a:gd name="TY2" fmla="*/ 9192 h 11206"/>
                <a:gd name="TX3" fmla="*/ 2012 w 11194"/>
                <a:gd name="TY3" fmla="*/ 11204 h 11206"/>
                <a:gd name="TX4" fmla="*/ 9180 w 11194"/>
                <a:gd name="TY4" fmla="*/ 11204 h 11206"/>
                <a:gd name="TX5" fmla="*/ 11192 w 11194"/>
                <a:gd name="TY5" fmla="*/ 9192 h 11206"/>
                <a:gd name="TX6" fmla="*/ 11192 w 11194"/>
                <a:gd name="TY6" fmla="*/ 2013 h 11206"/>
                <a:gd name="TX7" fmla="*/ 9180 w 11194"/>
                <a:gd name="TY7" fmla="*/ 0 h 11206"/>
                <a:gd name="TX8" fmla="*/ 8085 w 11194"/>
                <a:gd name="TY8" fmla="*/ 0 h 11206"/>
                <a:gd name="TX9" fmla="*/ 7918 w 11194"/>
                <a:gd name="TY9" fmla="*/ 167 h 11206"/>
                <a:gd name="TX10" fmla="*/ 8085 w 11194"/>
                <a:gd name="TY10" fmla="*/ 334 h 11206"/>
                <a:gd name="TX11" fmla="*/ 9180 w 11194"/>
                <a:gd name="TY11" fmla="*/ 334 h 11206"/>
                <a:gd name="TX12" fmla="*/ 10847 w 11194"/>
                <a:gd name="TY12" fmla="*/ 2001 h 11206"/>
                <a:gd name="TX13" fmla="*/ 10847 w 11194"/>
                <a:gd name="TY13" fmla="*/ 9180 h 11206"/>
                <a:gd name="TX14" fmla="*/ 9180 w 11194"/>
                <a:gd name="TY14" fmla="*/ 10847 h 11206"/>
                <a:gd name="TX15" fmla="*/ 2012 w 11194"/>
                <a:gd name="TY15" fmla="*/ 10847 h 11206"/>
                <a:gd name="TX16" fmla="*/ 345 w 11194"/>
                <a:gd name="TY16" fmla="*/ 9180 h 11206"/>
                <a:gd name="TX17" fmla="*/ 345 w 11194"/>
                <a:gd name="TY17" fmla="*/ 2001 h 11206"/>
                <a:gd name="TX18" fmla="*/ 2012 w 11194"/>
                <a:gd name="TY18" fmla="*/ 334 h 11206"/>
                <a:gd name="TX19" fmla="*/ 7418 w 11194"/>
                <a:gd name="TY19" fmla="*/ 334 h 11206"/>
                <a:gd name="TX20" fmla="*/ 7573 w 11194"/>
                <a:gd name="TY20" fmla="*/ 167 h 11206"/>
                <a:gd name="TX21" fmla="*/ 7418 w 11194"/>
                <a:gd name="TY21" fmla="*/ 0 h 1120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</a:cxnLst>
              <a:rect l="l" t="t" r="r" b="b"/>
              <a:pathLst>
                <a:path w="11194" h="11206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rtl="0" latinLnBrk="0">
                <a:buFontTx/>
                <a:buNone/>
              </a:pPr>
              <a:endParaRPr lang="ko-KR" altLang="en-US" sz="1400" b="0" i="0" strike="noStrike" cap="none">
                <a:latin typeface="Arial" charset="0"/>
                <a:ea typeface="Arial" charset="0"/>
              </a:endParaRPr>
            </a:p>
          </p:txBody>
        </p:sp>
        <p:sp>
          <p:nvSpPr>
            <p:cNvPr id="10104" name="Shape 174"/>
            <p:cNvSpPr>
              <a:spLocks/>
            </p:cNvSpPr>
            <p:nvPr/>
          </p:nvSpPr>
          <p:spPr>
            <a:xfrm>
              <a:off x="2005965" y="1223645"/>
              <a:ext cx="196850" cy="217170"/>
            </a:xfrm>
            <a:custGeom>
              <a:avLst/>
              <a:gdLst>
                <a:gd name="TX0" fmla="*/ 1477 w 2931"/>
                <a:gd name="TY0" fmla="*/ 334 h 2919"/>
                <a:gd name="TX1" fmla="*/ 2608 w 2931"/>
                <a:gd name="TY1" fmla="*/ 1465 h 2919"/>
                <a:gd name="TX2" fmla="*/ 1477 w 2931"/>
                <a:gd name="TY2" fmla="*/ 2596 h 2919"/>
                <a:gd name="TX3" fmla="*/ 346 w 2931"/>
                <a:gd name="TY3" fmla="*/ 1465 h 2919"/>
                <a:gd name="TX4" fmla="*/ 1477 w 2931"/>
                <a:gd name="TY4" fmla="*/ 334 h 2919"/>
                <a:gd name="TX6" fmla="*/ 1477 w 2931"/>
                <a:gd name="TY6" fmla="*/ 0 h 2919"/>
                <a:gd name="TX7" fmla="*/ 12 w 2931"/>
                <a:gd name="TY7" fmla="*/ 1465 h 2919"/>
                <a:gd name="TX8" fmla="*/ 1477 w 2931"/>
                <a:gd name="TY8" fmla="*/ 2918 h 2919"/>
                <a:gd name="TX9" fmla="*/ 2929 w 2931"/>
                <a:gd name="TY9" fmla="*/ 1465 h 2919"/>
                <a:gd name="TX10" fmla="*/ 1477 w 2931"/>
                <a:gd name="TY10" fmla="*/ 0 h 291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2931" h="2919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rtl="0" latinLnBrk="0">
                <a:buFontTx/>
                <a:buNone/>
              </a:pPr>
              <a:endParaRPr lang="ko-KR" altLang="en-US" sz="1400" b="0" i="0" strike="noStrike" cap="none">
                <a:latin typeface="Arial" charset="0"/>
                <a:ea typeface="Arial" charset="0"/>
              </a:endParaRPr>
            </a:p>
          </p:txBody>
        </p:sp>
        <p:sp>
          <p:nvSpPr>
            <p:cNvPr id="10105" name="Shape 175"/>
            <p:cNvSpPr>
              <a:spLocks/>
            </p:cNvSpPr>
            <p:nvPr/>
          </p:nvSpPr>
          <p:spPr>
            <a:xfrm>
              <a:off x="1952625" y="1466850"/>
              <a:ext cx="302260" cy="327660"/>
            </a:xfrm>
            <a:custGeom>
              <a:avLst/>
              <a:gdLst>
                <a:gd name="TX0" fmla="*/ 477 w 4527"/>
                <a:gd name="TY0" fmla="*/ 1 h 4372"/>
                <a:gd name="TX1" fmla="*/ 1 w 4527"/>
                <a:gd name="TY1" fmla="*/ 477 h 4372"/>
                <a:gd name="TX2" fmla="*/ 1 w 4527"/>
                <a:gd name="TY2" fmla="*/ 893 h 4372"/>
                <a:gd name="TX3" fmla="*/ 477 w 4527"/>
                <a:gd name="TY3" fmla="*/ 1370 h 4372"/>
                <a:gd name="TX4" fmla="*/ 763 w 4527"/>
                <a:gd name="TY4" fmla="*/ 1370 h 4372"/>
                <a:gd name="TX5" fmla="*/ 906 w 4527"/>
                <a:gd name="TY5" fmla="*/ 1513 h 4372"/>
                <a:gd name="TX6" fmla="*/ 906 w 4527"/>
                <a:gd name="TY6" fmla="*/ 2858 h 4372"/>
                <a:gd name="TX7" fmla="*/ 763 w 4527"/>
                <a:gd name="TY7" fmla="*/ 3001 h 4372"/>
                <a:gd name="TX8" fmla="*/ 572 w 4527"/>
                <a:gd name="TY8" fmla="*/ 3001 h 4372"/>
                <a:gd name="TX9" fmla="*/ 96 w 4527"/>
                <a:gd name="TY9" fmla="*/ 3477 h 4372"/>
                <a:gd name="TX10" fmla="*/ 96 w 4527"/>
                <a:gd name="TY10" fmla="*/ 3894 h 4372"/>
                <a:gd name="TX11" fmla="*/ 572 w 4527"/>
                <a:gd name="TY11" fmla="*/ 4370 h 4372"/>
                <a:gd name="TX12" fmla="*/ 4049 w 4527"/>
                <a:gd name="TY12" fmla="*/ 4370 h 4372"/>
                <a:gd name="TX13" fmla="*/ 4525 w 4527"/>
                <a:gd name="TY13" fmla="*/ 3894 h 4372"/>
                <a:gd name="TX14" fmla="*/ 4525 w 4527"/>
                <a:gd name="TY14" fmla="*/ 3477 h 4372"/>
                <a:gd name="TX15" fmla="*/ 4049 w 4527"/>
                <a:gd name="TY15" fmla="*/ 3001 h 4372"/>
                <a:gd name="TX16" fmla="*/ 3859 w 4527"/>
                <a:gd name="TY16" fmla="*/ 3001 h 4372"/>
                <a:gd name="TX17" fmla="*/ 3704 w 4527"/>
                <a:gd name="TY17" fmla="*/ 2858 h 4372"/>
                <a:gd name="TX18" fmla="*/ 3704 w 4527"/>
                <a:gd name="TY18" fmla="*/ 477 h 4372"/>
                <a:gd name="TX19" fmla="*/ 3228 w 4527"/>
                <a:gd name="TY19" fmla="*/ 1 h 4372"/>
                <a:gd name="TX20" fmla="*/ 1442 w 4527"/>
                <a:gd name="TY20" fmla="*/ 1 h 4372"/>
                <a:gd name="TX21" fmla="*/ 1287 w 4527"/>
                <a:gd name="TY21" fmla="*/ 155 h 4372"/>
                <a:gd name="TX22" fmla="*/ 1442 w 4527"/>
                <a:gd name="TY22" fmla="*/ 322 h 4372"/>
                <a:gd name="TX23" fmla="*/ 3228 w 4527"/>
                <a:gd name="TY23" fmla="*/ 322 h 4372"/>
                <a:gd name="TX24" fmla="*/ 3382 w 4527"/>
                <a:gd name="TY24" fmla="*/ 477 h 4372"/>
                <a:gd name="TX25" fmla="*/ 3382 w 4527"/>
                <a:gd name="TY25" fmla="*/ 2858 h 4372"/>
                <a:gd name="TX26" fmla="*/ 3859 w 4527"/>
                <a:gd name="TY26" fmla="*/ 3334 h 4372"/>
                <a:gd name="TX27" fmla="*/ 4049 w 4527"/>
                <a:gd name="TY27" fmla="*/ 3334 h 4372"/>
                <a:gd name="TX28" fmla="*/ 4204 w 4527"/>
                <a:gd name="TY28" fmla="*/ 3477 h 4372"/>
                <a:gd name="TX29" fmla="*/ 4204 w 4527"/>
                <a:gd name="TY29" fmla="*/ 3894 h 4372"/>
                <a:gd name="TX30" fmla="*/ 4049 w 4527"/>
                <a:gd name="TY30" fmla="*/ 4049 h 4372"/>
                <a:gd name="TX31" fmla="*/ 572 w 4527"/>
                <a:gd name="TY31" fmla="*/ 4049 h 4372"/>
                <a:gd name="TX32" fmla="*/ 418 w 4527"/>
                <a:gd name="TY32" fmla="*/ 3894 h 4372"/>
                <a:gd name="TX33" fmla="*/ 418 w 4527"/>
                <a:gd name="TY33" fmla="*/ 3477 h 4372"/>
                <a:gd name="TX34" fmla="*/ 572 w 4527"/>
                <a:gd name="TY34" fmla="*/ 3334 h 4372"/>
                <a:gd name="TX35" fmla="*/ 763 w 4527"/>
                <a:gd name="TY35" fmla="*/ 3334 h 4372"/>
                <a:gd name="TX36" fmla="*/ 1239 w 4527"/>
                <a:gd name="TY36" fmla="*/ 2858 h 4372"/>
                <a:gd name="TX37" fmla="*/ 1239 w 4527"/>
                <a:gd name="TY37" fmla="*/ 1513 h 4372"/>
                <a:gd name="TX38" fmla="*/ 763 w 4527"/>
                <a:gd name="TY38" fmla="*/ 1036 h 4372"/>
                <a:gd name="TX39" fmla="*/ 477 w 4527"/>
                <a:gd name="TY39" fmla="*/ 1036 h 4372"/>
                <a:gd name="TX40" fmla="*/ 334 w 4527"/>
                <a:gd name="TY40" fmla="*/ 893 h 4372"/>
                <a:gd name="TX41" fmla="*/ 334 w 4527"/>
                <a:gd name="TY41" fmla="*/ 477 h 4372"/>
                <a:gd name="TX42" fmla="*/ 477 w 4527"/>
                <a:gd name="TY42" fmla="*/ 322 h 4372"/>
                <a:gd name="TX43" fmla="*/ 787 w 4527"/>
                <a:gd name="TY43" fmla="*/ 322 h 4372"/>
                <a:gd name="TX44" fmla="*/ 953 w 4527"/>
                <a:gd name="TY44" fmla="*/ 155 h 4372"/>
                <a:gd name="TX45" fmla="*/ 787 w 4527"/>
                <a:gd name="TY45" fmla="*/ 1 h 437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</a:cxnLst>
              <a:rect l="l" t="t" r="r" b="b"/>
              <a:pathLst>
                <a:path w="4527" h="4372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rtl="0" latinLnBrk="0">
                <a:buFontTx/>
                <a:buNone/>
              </a:pPr>
              <a:endParaRPr lang="ko-KR" altLang="en-US" sz="1400" b="0" i="0" strike="noStrike" cap="none">
                <a:latin typeface="Arial" charset="0"/>
                <a:ea typeface="Arial" charset="0"/>
              </a:endParaRPr>
            </a:p>
          </p:txBody>
        </p:sp>
      </p:grpSp>
      <p:grpSp>
        <p:nvGrpSpPr>
          <p:cNvPr id="11207" name="Group 275"/>
          <p:cNvGrpSpPr/>
          <p:nvPr/>
        </p:nvGrpSpPr>
        <p:grpSpPr>
          <a:xfrm>
            <a:off x="7273944" y="1058982"/>
            <a:ext cx="867397" cy="845455"/>
            <a:chOff x="6472555" y="1145540"/>
            <a:chExt cx="787400" cy="722630"/>
          </a:xfrm>
        </p:grpSpPr>
        <p:sp>
          <p:nvSpPr>
            <p:cNvPr id="11208" name="Shape 272"/>
            <p:cNvSpPr>
              <a:spLocks/>
            </p:cNvSpPr>
            <p:nvPr/>
          </p:nvSpPr>
          <p:spPr>
            <a:xfrm>
              <a:off x="6472555" y="1145540"/>
              <a:ext cx="787400" cy="386080"/>
            </a:xfrm>
            <a:custGeom>
              <a:avLst/>
              <a:gdLst>
                <a:gd name="TX0" fmla="*/ 6145 w 11087"/>
                <a:gd name="TY0" fmla="*/ 334 h 5896"/>
                <a:gd name="TX1" fmla="*/ 6145 w 11087"/>
                <a:gd name="TY1" fmla="*/ 703 h 5896"/>
                <a:gd name="TX2" fmla="*/ 4942 w 11087"/>
                <a:gd name="TY2" fmla="*/ 703 h 5896"/>
                <a:gd name="TX3" fmla="*/ 4942 w 11087"/>
                <a:gd name="TY3" fmla="*/ 334 h 5896"/>
                <a:gd name="TX5" fmla="*/ 10764 w 11087"/>
                <a:gd name="TY5" fmla="*/ 1025 h 5896"/>
                <a:gd name="TX6" fmla="*/ 10764 w 11087"/>
                <a:gd name="TY6" fmla="*/ 1596 h 5896"/>
                <a:gd name="TX7" fmla="*/ 346 w 11087"/>
                <a:gd name="TY7" fmla="*/ 1596 h 5896"/>
                <a:gd name="TX8" fmla="*/ 346 w 11087"/>
                <a:gd name="TY8" fmla="*/ 1025 h 5896"/>
                <a:gd name="TX10" fmla="*/ 4775 w 11087"/>
                <a:gd name="TY10" fmla="*/ 1 h 5896"/>
                <a:gd name="TX11" fmla="*/ 4621 w 11087"/>
                <a:gd name="TY11" fmla="*/ 167 h 5896"/>
                <a:gd name="TX12" fmla="*/ 4621 w 11087"/>
                <a:gd name="TY12" fmla="*/ 703 h 5896"/>
                <a:gd name="TX13" fmla="*/ 168 w 11087"/>
                <a:gd name="TY13" fmla="*/ 703 h 5896"/>
                <a:gd name="TX14" fmla="*/ 1 w 11087"/>
                <a:gd name="TY14" fmla="*/ 870 h 5896"/>
                <a:gd name="TX15" fmla="*/ 1 w 11087"/>
                <a:gd name="TY15" fmla="*/ 1751 h 5896"/>
                <a:gd name="TX16" fmla="*/ 168 w 11087"/>
                <a:gd name="TY16" fmla="*/ 1906 h 5896"/>
                <a:gd name="TX17" fmla="*/ 656 w 11087"/>
                <a:gd name="TY17" fmla="*/ 1906 h 5896"/>
                <a:gd name="TX18" fmla="*/ 656 w 11087"/>
                <a:gd name="TY18" fmla="*/ 2620 h 5896"/>
                <a:gd name="TX19" fmla="*/ 822 w 11087"/>
                <a:gd name="TY19" fmla="*/ 2787 h 5896"/>
                <a:gd name="TX20" fmla="*/ 989 w 11087"/>
                <a:gd name="TY20" fmla="*/ 2620 h 5896"/>
                <a:gd name="TX21" fmla="*/ 989 w 11087"/>
                <a:gd name="TY21" fmla="*/ 1906 h 5896"/>
                <a:gd name="TX22" fmla="*/ 10109 w 11087"/>
                <a:gd name="TY22" fmla="*/ 1906 h 5896"/>
                <a:gd name="TX23" fmla="*/ 10109 w 11087"/>
                <a:gd name="TY23" fmla="*/ 5740 h 5896"/>
                <a:gd name="TX24" fmla="*/ 10276 w 11087"/>
                <a:gd name="TY24" fmla="*/ 5894 h 5896"/>
                <a:gd name="TX25" fmla="*/ 10431 w 11087"/>
                <a:gd name="TY25" fmla="*/ 5740 h 5896"/>
                <a:gd name="TX26" fmla="*/ 10431 w 11087"/>
                <a:gd name="TY26" fmla="*/ 1918 h 5896"/>
                <a:gd name="TX27" fmla="*/ 10931 w 11087"/>
                <a:gd name="TY27" fmla="*/ 1918 h 5896"/>
                <a:gd name="TX28" fmla="*/ 11086 w 11087"/>
                <a:gd name="TY28" fmla="*/ 1763 h 5896"/>
                <a:gd name="TX29" fmla="*/ 11086 w 11087"/>
                <a:gd name="TY29" fmla="*/ 882 h 5896"/>
                <a:gd name="TX30" fmla="*/ 10931 w 11087"/>
                <a:gd name="TY30" fmla="*/ 703 h 5896"/>
                <a:gd name="TX31" fmla="*/ 6478 w 11087"/>
                <a:gd name="TY31" fmla="*/ 703 h 5896"/>
                <a:gd name="TX32" fmla="*/ 6478 w 11087"/>
                <a:gd name="TY32" fmla="*/ 167 h 5896"/>
                <a:gd name="TX33" fmla="*/ 6311 w 11087"/>
                <a:gd name="TY33" fmla="*/ 1 h 589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</a:cxnLst>
              <a:rect l="l" t="t" r="r" b="b"/>
              <a:pathLst>
                <a:path w="11087" h="5896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rtl="0" latinLnBrk="0">
                <a:buFontTx/>
                <a:buNone/>
              </a:pPr>
              <a:endParaRPr lang="ko-KR" altLang="en-US" sz="1400" b="0" i="0" strike="noStrike" cap="none">
                <a:latin typeface="Arial" charset="0"/>
                <a:ea typeface="Arial" charset="0"/>
              </a:endParaRPr>
            </a:p>
          </p:txBody>
        </p:sp>
        <p:sp>
          <p:nvSpPr>
            <p:cNvPr id="11209" name="Shape 273"/>
            <p:cNvSpPr>
              <a:spLocks/>
            </p:cNvSpPr>
            <p:nvPr/>
          </p:nvSpPr>
          <p:spPr>
            <a:xfrm>
              <a:off x="6472555" y="1348740"/>
              <a:ext cx="787400" cy="519430"/>
            </a:xfrm>
            <a:custGeom>
              <a:avLst/>
              <a:gdLst>
                <a:gd name="TX0" fmla="*/ 10764 w 11087"/>
                <a:gd name="TY0" fmla="*/ 4382 h 7943"/>
                <a:gd name="TX1" fmla="*/ 10764 w 11087"/>
                <a:gd name="TY1" fmla="*/ 4953 h 7943"/>
                <a:gd name="TX2" fmla="*/ 346 w 11087"/>
                <a:gd name="TY2" fmla="*/ 4953 h 7943"/>
                <a:gd name="TX3" fmla="*/ 346 w 11087"/>
                <a:gd name="TY3" fmla="*/ 4382 h 7943"/>
                <a:gd name="TX5" fmla="*/ 6406 w 11087"/>
                <a:gd name="TY5" fmla="*/ 5275 h 7943"/>
                <a:gd name="TX6" fmla="*/ 6895 w 11087"/>
                <a:gd name="TY6" fmla="*/ 6168 h 7943"/>
                <a:gd name="TX7" fmla="*/ 4228 w 11087"/>
                <a:gd name="TY7" fmla="*/ 6168 h 7943"/>
                <a:gd name="TX8" fmla="*/ 4716 w 11087"/>
                <a:gd name="TY8" fmla="*/ 5275 h 7943"/>
                <a:gd name="TX10" fmla="*/ 4335 w 11087"/>
                <a:gd name="TY10" fmla="*/ 5275 h 7943"/>
                <a:gd name="TX11" fmla="*/ 3049 w 11087"/>
                <a:gd name="TY11" fmla="*/ 7608 h 7943"/>
                <a:gd name="TX12" fmla="*/ 2573 w 11087"/>
                <a:gd name="TY12" fmla="*/ 7608 h 7943"/>
                <a:gd name="TX13" fmla="*/ 3859 w 11087"/>
                <a:gd name="TY13" fmla="*/ 5275 h 7943"/>
                <a:gd name="TX15" fmla="*/ 7240 w 11087"/>
                <a:gd name="TY15" fmla="*/ 5275 h 7943"/>
                <a:gd name="TX16" fmla="*/ 8514 w 11087"/>
                <a:gd name="TY16" fmla="*/ 7608 h 7943"/>
                <a:gd name="TX17" fmla="*/ 8038 w 11087"/>
                <a:gd name="TY17" fmla="*/ 7608 h 7943"/>
                <a:gd name="TX18" fmla="*/ 6764 w 11087"/>
                <a:gd name="TY18" fmla="*/ 5275 h 7943"/>
                <a:gd name="TX20" fmla="*/ 822 w 11087"/>
                <a:gd name="TY20" fmla="*/ 0 h 7943"/>
                <a:gd name="TX21" fmla="*/ 656 w 11087"/>
                <a:gd name="TY21" fmla="*/ 167 h 7943"/>
                <a:gd name="TX22" fmla="*/ 656 w 11087"/>
                <a:gd name="TY22" fmla="*/ 4072 h 7943"/>
                <a:gd name="TX23" fmla="*/ 168 w 11087"/>
                <a:gd name="TY23" fmla="*/ 4072 h 7943"/>
                <a:gd name="TX24" fmla="*/ 1 w 11087"/>
                <a:gd name="TY24" fmla="*/ 4239 h 7943"/>
                <a:gd name="TX25" fmla="*/ 1 w 11087"/>
                <a:gd name="TY25" fmla="*/ 5108 h 7943"/>
                <a:gd name="TX26" fmla="*/ 168 w 11087"/>
                <a:gd name="TY26" fmla="*/ 5275 h 7943"/>
                <a:gd name="TX27" fmla="*/ 3489 w 11087"/>
                <a:gd name="TY27" fmla="*/ 5275 h 7943"/>
                <a:gd name="TX28" fmla="*/ 2144 w 11087"/>
                <a:gd name="TY28" fmla="*/ 7704 h 7943"/>
                <a:gd name="TX29" fmla="*/ 2144 w 11087"/>
                <a:gd name="TY29" fmla="*/ 7870 h 7943"/>
                <a:gd name="TX30" fmla="*/ 2275 w 11087"/>
                <a:gd name="TY30" fmla="*/ 7942 h 7943"/>
                <a:gd name="TX31" fmla="*/ 3132 w 11087"/>
                <a:gd name="TY31" fmla="*/ 7942 h 7943"/>
                <a:gd name="TX32" fmla="*/ 3275 w 11087"/>
                <a:gd name="TY32" fmla="*/ 7846 h 7943"/>
                <a:gd name="TX33" fmla="*/ 3644 w 11087"/>
                <a:gd name="TY33" fmla="*/ 7168 h 7943"/>
                <a:gd name="TX34" fmla="*/ 4644 w 11087"/>
                <a:gd name="TY34" fmla="*/ 7168 h 7943"/>
                <a:gd name="TX35" fmla="*/ 4811 w 11087"/>
                <a:gd name="TY35" fmla="*/ 7001 h 7943"/>
                <a:gd name="TX36" fmla="*/ 4644 w 11087"/>
                <a:gd name="TY36" fmla="*/ 6834 h 7943"/>
                <a:gd name="TX37" fmla="*/ 3823 w 11087"/>
                <a:gd name="TY37" fmla="*/ 6834 h 7943"/>
                <a:gd name="TX38" fmla="*/ 4037 w 11087"/>
                <a:gd name="TY38" fmla="*/ 6465 h 7943"/>
                <a:gd name="TX39" fmla="*/ 7061 w 11087"/>
                <a:gd name="TY39" fmla="*/ 6465 h 7943"/>
                <a:gd name="TX40" fmla="*/ 7252 w 11087"/>
                <a:gd name="TY40" fmla="*/ 6834 h 7943"/>
                <a:gd name="TX41" fmla="*/ 5299 w 11087"/>
                <a:gd name="TY41" fmla="*/ 6834 h 7943"/>
                <a:gd name="TX42" fmla="*/ 5133 w 11087"/>
                <a:gd name="TY42" fmla="*/ 7001 h 7943"/>
                <a:gd name="TX43" fmla="*/ 5299 w 11087"/>
                <a:gd name="TY43" fmla="*/ 7168 h 7943"/>
                <a:gd name="TX44" fmla="*/ 7430 w 11087"/>
                <a:gd name="TY44" fmla="*/ 7168 h 7943"/>
                <a:gd name="TX45" fmla="*/ 7800 w 11087"/>
                <a:gd name="TY45" fmla="*/ 7846 h 7943"/>
                <a:gd name="TX46" fmla="*/ 7954 w 11087"/>
                <a:gd name="TY46" fmla="*/ 7942 h 7943"/>
                <a:gd name="TX47" fmla="*/ 8800 w 11087"/>
                <a:gd name="TY47" fmla="*/ 7942 h 7943"/>
                <a:gd name="TX48" fmla="*/ 8931 w 11087"/>
                <a:gd name="TY48" fmla="*/ 7870 h 7943"/>
                <a:gd name="TX49" fmla="*/ 8931 w 11087"/>
                <a:gd name="TY49" fmla="*/ 7704 h 7943"/>
                <a:gd name="TX50" fmla="*/ 7597 w 11087"/>
                <a:gd name="TY50" fmla="*/ 5275 h 7943"/>
                <a:gd name="TX51" fmla="*/ 10931 w 11087"/>
                <a:gd name="TY51" fmla="*/ 5275 h 7943"/>
                <a:gd name="TX52" fmla="*/ 11086 w 11087"/>
                <a:gd name="TY52" fmla="*/ 5108 h 7943"/>
                <a:gd name="TX53" fmla="*/ 11086 w 11087"/>
                <a:gd name="TY53" fmla="*/ 4239 h 7943"/>
                <a:gd name="TX54" fmla="*/ 10931 w 11087"/>
                <a:gd name="TY54" fmla="*/ 4072 h 7943"/>
                <a:gd name="TX55" fmla="*/ 10431 w 11087"/>
                <a:gd name="TY55" fmla="*/ 4072 h 7943"/>
                <a:gd name="TX56" fmla="*/ 10431 w 11087"/>
                <a:gd name="TY56" fmla="*/ 3263 h 7943"/>
                <a:gd name="TX57" fmla="*/ 10276 w 11087"/>
                <a:gd name="TY57" fmla="*/ 3108 h 7943"/>
                <a:gd name="TX58" fmla="*/ 10109 w 11087"/>
                <a:gd name="TY58" fmla="*/ 3263 h 7943"/>
                <a:gd name="TX59" fmla="*/ 10109 w 11087"/>
                <a:gd name="TY59" fmla="*/ 4072 h 7943"/>
                <a:gd name="TX60" fmla="*/ 989 w 11087"/>
                <a:gd name="TY60" fmla="*/ 4072 h 7943"/>
                <a:gd name="TX61" fmla="*/ 989 w 11087"/>
                <a:gd name="TY61" fmla="*/ 167 h 7943"/>
                <a:gd name="TX62" fmla="*/ 822 w 11087"/>
                <a:gd name="TY62" fmla="*/ 0 h 794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</a:cxnLst>
              <a:rect l="l" t="t" r="r" b="b"/>
              <a:pathLst>
                <a:path w="11087" h="7943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rtl="0" latinLnBrk="0">
                <a:buFontTx/>
                <a:buNone/>
              </a:pPr>
              <a:endParaRPr lang="ko-KR" altLang="en-US" sz="1400" b="0" i="0" strike="noStrike" cap="none">
                <a:latin typeface="Arial" charset="0"/>
                <a:ea typeface="Arial" charset="0"/>
              </a:endParaRPr>
            </a:p>
          </p:txBody>
        </p:sp>
        <p:sp>
          <p:nvSpPr>
            <p:cNvPr id="11210" name="Shape 274"/>
            <p:cNvSpPr>
              <a:spLocks/>
            </p:cNvSpPr>
            <p:nvPr/>
          </p:nvSpPr>
          <p:spPr>
            <a:xfrm>
              <a:off x="6640195" y="1296670"/>
              <a:ext cx="444500" cy="289560"/>
            </a:xfrm>
            <a:custGeom>
              <a:avLst/>
              <a:gdLst>
                <a:gd name="TX0" fmla="*/ 5608 w 6241"/>
                <a:gd name="TY0" fmla="*/ 322 h 4419"/>
                <a:gd name="TX1" fmla="*/ 5929 w 6241"/>
                <a:gd name="TY1" fmla="*/ 643 h 4419"/>
                <a:gd name="TX2" fmla="*/ 5608 w 6241"/>
                <a:gd name="TY2" fmla="*/ 953 h 4419"/>
                <a:gd name="TX3" fmla="*/ 5298 w 6241"/>
                <a:gd name="TY3" fmla="*/ 643 h 4419"/>
                <a:gd name="TX4" fmla="*/ 5608 w 6241"/>
                <a:gd name="TY4" fmla="*/ 322 h 4419"/>
                <a:gd name="TX6" fmla="*/ 2131 w 6241"/>
                <a:gd name="TY6" fmla="*/ 1334 h 4419"/>
                <a:gd name="TX7" fmla="*/ 2441 w 6241"/>
                <a:gd name="TY7" fmla="*/ 1656 h 4419"/>
                <a:gd name="TX8" fmla="*/ 2131 w 6241"/>
                <a:gd name="TY8" fmla="*/ 1965 h 4419"/>
                <a:gd name="TX9" fmla="*/ 1822 w 6241"/>
                <a:gd name="TY9" fmla="*/ 1656 h 4419"/>
                <a:gd name="TX10" fmla="*/ 2131 w 6241"/>
                <a:gd name="TY10" fmla="*/ 1334 h 4419"/>
                <a:gd name="TX12" fmla="*/ 4036 w 6241"/>
                <a:gd name="TY12" fmla="*/ 2429 h 4419"/>
                <a:gd name="TX13" fmla="*/ 4346 w 6241"/>
                <a:gd name="TY13" fmla="*/ 2739 h 4419"/>
                <a:gd name="TX14" fmla="*/ 4036 w 6241"/>
                <a:gd name="TY14" fmla="*/ 3049 h 4419"/>
                <a:gd name="TX15" fmla="*/ 3727 w 6241"/>
                <a:gd name="TY15" fmla="*/ 2739 h 4419"/>
                <a:gd name="TX16" fmla="*/ 4036 w 6241"/>
                <a:gd name="TY16" fmla="*/ 2429 h 4419"/>
                <a:gd name="TX18" fmla="*/ 595 w 6241"/>
                <a:gd name="TY18" fmla="*/ 3501 h 4419"/>
                <a:gd name="TX19" fmla="*/ 905 w 6241"/>
                <a:gd name="TY19" fmla="*/ 3811 h 4419"/>
                <a:gd name="TX20" fmla="*/ 595 w 6241"/>
                <a:gd name="TY20" fmla="*/ 4120 h 4419"/>
                <a:gd name="TX21" fmla="*/ 286 w 6241"/>
                <a:gd name="TY21" fmla="*/ 3811 h 4419"/>
                <a:gd name="TX22" fmla="*/ 595 w 6241"/>
                <a:gd name="TY22" fmla="*/ 3501 h 4419"/>
                <a:gd name="TX24" fmla="*/ 5608 w 6241"/>
                <a:gd name="TY24" fmla="*/ 1 h 4419"/>
                <a:gd name="TX25" fmla="*/ 4989 w 6241"/>
                <a:gd name="TY25" fmla="*/ 632 h 4419"/>
                <a:gd name="TX26" fmla="*/ 5156 w 6241"/>
                <a:gd name="TY26" fmla="*/ 1048 h 4419"/>
                <a:gd name="TX27" fmla="*/ 4239 w 6241"/>
                <a:gd name="TY27" fmla="*/ 2132 h 4419"/>
                <a:gd name="TX28" fmla="*/ 4048 w 6241"/>
                <a:gd name="TY28" fmla="*/ 2096 h 4419"/>
                <a:gd name="TX29" fmla="*/ 3560 w 6241"/>
                <a:gd name="TY29" fmla="*/ 2334 h 4419"/>
                <a:gd name="TX30" fmla="*/ 2739 w 6241"/>
                <a:gd name="TY30" fmla="*/ 1882 h 4419"/>
                <a:gd name="TX31" fmla="*/ 2786 w 6241"/>
                <a:gd name="TY31" fmla="*/ 1656 h 4419"/>
                <a:gd name="TX32" fmla="*/ 2155 w 6241"/>
                <a:gd name="TY32" fmla="*/ 1024 h 4419"/>
                <a:gd name="TX33" fmla="*/ 1536 w 6241"/>
                <a:gd name="TY33" fmla="*/ 1656 h 4419"/>
                <a:gd name="TX34" fmla="*/ 1703 w 6241"/>
                <a:gd name="TY34" fmla="*/ 2072 h 4419"/>
                <a:gd name="TX35" fmla="*/ 834 w 6241"/>
                <a:gd name="TY35" fmla="*/ 3203 h 4419"/>
                <a:gd name="TX36" fmla="*/ 631 w 6241"/>
                <a:gd name="TY36" fmla="*/ 3168 h 4419"/>
                <a:gd name="TX37" fmla="*/ 0 w 6241"/>
                <a:gd name="TY37" fmla="*/ 3799 h 4419"/>
                <a:gd name="TX38" fmla="*/ 631 w 6241"/>
                <a:gd name="TY38" fmla="*/ 4418 h 4419"/>
                <a:gd name="TX39" fmla="*/ 1250 w 6241"/>
                <a:gd name="TY39" fmla="*/ 3799 h 4419"/>
                <a:gd name="TX40" fmla="*/ 1084 w 6241"/>
                <a:gd name="TY40" fmla="*/ 3382 h 4419"/>
                <a:gd name="TX41" fmla="*/ 1953 w 6241"/>
                <a:gd name="TY41" fmla="*/ 2251 h 4419"/>
                <a:gd name="TX42" fmla="*/ 2155 w 6241"/>
                <a:gd name="TY42" fmla="*/ 2275 h 4419"/>
                <a:gd name="TX43" fmla="*/ 2560 w 6241"/>
                <a:gd name="TY43" fmla="*/ 2144 h 4419"/>
                <a:gd name="TX44" fmla="*/ 3441 w 6241"/>
                <a:gd name="TY44" fmla="*/ 2632 h 4419"/>
                <a:gd name="TX45" fmla="*/ 3429 w 6241"/>
                <a:gd name="TY45" fmla="*/ 2739 h 4419"/>
                <a:gd name="TX46" fmla="*/ 4048 w 6241"/>
                <a:gd name="TY46" fmla="*/ 3370 h 4419"/>
                <a:gd name="TX47" fmla="*/ 4679 w 6241"/>
                <a:gd name="TY47" fmla="*/ 2739 h 4419"/>
                <a:gd name="TX48" fmla="*/ 4513 w 6241"/>
                <a:gd name="TY48" fmla="*/ 2322 h 4419"/>
                <a:gd name="TX49" fmla="*/ 5418 w 6241"/>
                <a:gd name="TY49" fmla="*/ 1239 h 4419"/>
                <a:gd name="TX50" fmla="*/ 5608 w 6241"/>
                <a:gd name="TY50" fmla="*/ 1263 h 4419"/>
                <a:gd name="TX51" fmla="*/ 6239 w 6241"/>
                <a:gd name="TY51" fmla="*/ 643 h 4419"/>
                <a:gd name="TX52" fmla="*/ 5608 w 6241"/>
                <a:gd name="TY52" fmla="*/ 1 h 441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</a:cxnLst>
              <a:rect l="l" t="t" r="r" b="b"/>
              <a:pathLst>
                <a:path w="6241" h="4419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rtl="0" latinLnBrk="0">
                <a:buFontTx/>
                <a:buNone/>
              </a:pPr>
              <a:endParaRPr lang="ko-KR" altLang="en-US" sz="1400" b="0" i="0" strike="noStrike" cap="none">
                <a:latin typeface="Arial" charset="0"/>
                <a:ea typeface="Arial" charset="0"/>
              </a:endParaRPr>
            </a:p>
          </p:txBody>
        </p:sp>
      </p:grpSp>
      <p:grpSp>
        <p:nvGrpSpPr>
          <p:cNvPr id="13259" name="Group 291"/>
          <p:cNvGrpSpPr/>
          <p:nvPr/>
        </p:nvGrpSpPr>
        <p:grpSpPr>
          <a:xfrm>
            <a:off x="4211320" y="1041020"/>
            <a:ext cx="735330" cy="837565"/>
            <a:chOff x="4211320" y="1089660"/>
            <a:chExt cx="735330" cy="837565"/>
          </a:xfrm>
        </p:grpSpPr>
        <p:sp>
          <p:nvSpPr>
            <p:cNvPr id="13260" name="Shape 281"/>
            <p:cNvSpPr>
              <a:spLocks/>
            </p:cNvSpPr>
            <p:nvPr/>
          </p:nvSpPr>
          <p:spPr>
            <a:xfrm>
              <a:off x="4211320" y="1089660"/>
              <a:ext cx="623570" cy="375920"/>
            </a:xfrm>
            <a:custGeom>
              <a:avLst/>
              <a:gdLst>
                <a:gd name="TX0" fmla="*/ 4382 w 7741"/>
                <a:gd name="TY0" fmla="*/ 298 h 4717"/>
                <a:gd name="TX1" fmla="*/ 4299 w 7741"/>
                <a:gd name="TY1" fmla="*/ 1048 h 4717"/>
                <a:gd name="TX2" fmla="*/ 3668 w 7741"/>
                <a:gd name="TY2" fmla="*/ 1048 h 4717"/>
                <a:gd name="TX3" fmla="*/ 3620 w 7741"/>
                <a:gd name="TY3" fmla="*/ 524 h 4717"/>
                <a:gd name="TX4" fmla="*/ 3584 w 7741"/>
                <a:gd name="TY4" fmla="*/ 298 h 4717"/>
                <a:gd name="TX6" fmla="*/ 6013 w 7741"/>
                <a:gd name="TY6" fmla="*/ 929 h 4717"/>
                <a:gd name="TX7" fmla="*/ 7204 w 7741"/>
                <a:gd name="TY7" fmla="*/ 2120 h 4717"/>
                <a:gd name="TX8" fmla="*/ 6025 w 7741"/>
                <a:gd name="TY8" fmla="*/ 2096 h 4717"/>
                <a:gd name="TX9" fmla="*/ 6013 w 7741"/>
                <a:gd name="TY9" fmla="*/ 929 h 4717"/>
                <a:gd name="TX11" fmla="*/ 3406 w 7741"/>
                <a:gd name="TY11" fmla="*/ 0 h 4717"/>
                <a:gd name="TX12" fmla="*/ 3287 w 7741"/>
                <a:gd name="TY12" fmla="*/ 48 h 4717"/>
                <a:gd name="TX13" fmla="*/ 3239 w 7741"/>
                <a:gd name="TY13" fmla="*/ 167 h 4717"/>
                <a:gd name="TX14" fmla="*/ 3275 w 7741"/>
                <a:gd name="TY14" fmla="*/ 393 h 4717"/>
                <a:gd name="TX15" fmla="*/ 143 w 7741"/>
                <a:gd name="TY15" fmla="*/ 393 h 4717"/>
                <a:gd name="TX16" fmla="*/ 1 w 7741"/>
                <a:gd name="TY16" fmla="*/ 536 h 4717"/>
                <a:gd name="TX17" fmla="*/ 1 w 7741"/>
                <a:gd name="TY17" fmla="*/ 1191 h 4717"/>
                <a:gd name="TX18" fmla="*/ 143 w 7741"/>
                <a:gd name="TY18" fmla="*/ 1346 h 4717"/>
                <a:gd name="TX19" fmla="*/ 298 w 7741"/>
                <a:gd name="TY19" fmla="*/ 1191 h 4717"/>
                <a:gd name="TX20" fmla="*/ 298 w 7741"/>
                <a:gd name="TY20" fmla="*/ 691 h 4717"/>
                <a:gd name="TX21" fmla="*/ 3299 w 7741"/>
                <a:gd name="TY21" fmla="*/ 691 h 4717"/>
                <a:gd name="TX22" fmla="*/ 3358 w 7741"/>
                <a:gd name="TY22" fmla="*/ 1203 h 4717"/>
                <a:gd name="TX23" fmla="*/ 3513 w 7741"/>
                <a:gd name="TY23" fmla="*/ 1346 h 4717"/>
                <a:gd name="TX24" fmla="*/ 4418 w 7741"/>
                <a:gd name="TY24" fmla="*/ 1346 h 4717"/>
                <a:gd name="TX25" fmla="*/ 4573 w 7741"/>
                <a:gd name="TY25" fmla="*/ 1203 h 4717"/>
                <a:gd name="TX26" fmla="*/ 4632 w 7741"/>
                <a:gd name="TY26" fmla="*/ 691 h 4717"/>
                <a:gd name="TX27" fmla="*/ 5680 w 7741"/>
                <a:gd name="TY27" fmla="*/ 691 h 4717"/>
                <a:gd name="TX28" fmla="*/ 5704 w 7741"/>
                <a:gd name="TY28" fmla="*/ 2239 h 4717"/>
                <a:gd name="TX29" fmla="*/ 5847 w 7741"/>
                <a:gd name="TY29" fmla="*/ 2382 h 4717"/>
                <a:gd name="TX30" fmla="*/ 7394 w 7741"/>
                <a:gd name="TY30" fmla="*/ 2394 h 4717"/>
                <a:gd name="TX31" fmla="*/ 7394 w 7741"/>
                <a:gd name="TY31" fmla="*/ 4572 h 4717"/>
                <a:gd name="TX32" fmla="*/ 7549 w 7741"/>
                <a:gd name="TY32" fmla="*/ 4715 h 4717"/>
                <a:gd name="TX33" fmla="*/ 7692 w 7741"/>
                <a:gd name="TY33" fmla="*/ 4572 h 4717"/>
                <a:gd name="TX34" fmla="*/ 7692 w 7741"/>
                <a:gd name="TY34" fmla="*/ 2251 h 4717"/>
                <a:gd name="TX35" fmla="*/ 7692 w 7741"/>
                <a:gd name="TY35" fmla="*/ 2155 h 4717"/>
                <a:gd name="TX36" fmla="*/ 5966 w 7741"/>
                <a:gd name="TY36" fmla="*/ 429 h 4717"/>
                <a:gd name="TX37" fmla="*/ 5858 w 7741"/>
                <a:gd name="TY37" fmla="*/ 393 h 4717"/>
                <a:gd name="TX38" fmla="*/ 4692 w 7741"/>
                <a:gd name="TY38" fmla="*/ 393 h 4717"/>
                <a:gd name="TX39" fmla="*/ 4715 w 7741"/>
                <a:gd name="TY39" fmla="*/ 167 h 4717"/>
                <a:gd name="TX40" fmla="*/ 4668 w 7741"/>
                <a:gd name="TY40" fmla="*/ 48 h 4717"/>
                <a:gd name="TX41" fmla="*/ 4549 w 7741"/>
                <a:gd name="TY41" fmla="*/ 0 h 471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</a:cxnLst>
              <a:rect l="l" t="t" r="r" b="b"/>
              <a:pathLst>
                <a:path w="7741" h="4717">
                  <a:moveTo>
                    <a:pt x="4382" y="298"/>
                  </a:moveTo>
                  <a:lnTo>
                    <a:pt x="4299" y="1048"/>
                  </a:lnTo>
                  <a:lnTo>
                    <a:pt x="3668" y="1048"/>
                  </a:lnTo>
                  <a:lnTo>
                    <a:pt x="3620" y="524"/>
                  </a:lnTo>
                  <a:lnTo>
                    <a:pt x="3584" y="298"/>
                  </a:lnTo>
                  <a:close/>
                  <a:moveTo>
                    <a:pt x="6013" y="929"/>
                  </a:moveTo>
                  <a:lnTo>
                    <a:pt x="7204" y="2120"/>
                  </a:lnTo>
                  <a:lnTo>
                    <a:pt x="6025" y="2096"/>
                  </a:lnTo>
                  <a:lnTo>
                    <a:pt x="6013" y="929"/>
                  </a:lnTo>
                  <a:close/>
                  <a:moveTo>
                    <a:pt x="3406" y="0"/>
                  </a:moveTo>
                  <a:cubicBezTo>
                    <a:pt x="3358" y="0"/>
                    <a:pt x="3322" y="12"/>
                    <a:pt x="3287" y="48"/>
                  </a:cubicBezTo>
                  <a:cubicBezTo>
                    <a:pt x="3263" y="72"/>
                    <a:pt x="3239" y="119"/>
                    <a:pt x="3239" y="167"/>
                  </a:cubicBezTo>
                  <a:lnTo>
                    <a:pt x="3275" y="393"/>
                  </a:lnTo>
                  <a:lnTo>
                    <a:pt x="143" y="393"/>
                  </a:lnTo>
                  <a:cubicBezTo>
                    <a:pt x="60" y="393"/>
                    <a:pt x="1" y="465"/>
                    <a:pt x="1" y="536"/>
                  </a:cubicBezTo>
                  <a:lnTo>
                    <a:pt x="1" y="1191"/>
                  </a:lnTo>
                  <a:cubicBezTo>
                    <a:pt x="1" y="1286"/>
                    <a:pt x="72" y="1346"/>
                    <a:pt x="143" y="1346"/>
                  </a:cubicBezTo>
                  <a:cubicBezTo>
                    <a:pt x="239" y="1346"/>
                    <a:pt x="298" y="1262"/>
                    <a:pt x="298" y="1191"/>
                  </a:cubicBezTo>
                  <a:lnTo>
                    <a:pt x="298" y="691"/>
                  </a:lnTo>
                  <a:lnTo>
                    <a:pt x="3299" y="691"/>
                  </a:lnTo>
                  <a:lnTo>
                    <a:pt x="3358" y="1203"/>
                  </a:lnTo>
                  <a:cubicBezTo>
                    <a:pt x="3382" y="1286"/>
                    <a:pt x="3441" y="1346"/>
                    <a:pt x="3513" y="1346"/>
                  </a:cubicBezTo>
                  <a:lnTo>
                    <a:pt x="4418" y="1346"/>
                  </a:lnTo>
                  <a:cubicBezTo>
                    <a:pt x="4489" y="1346"/>
                    <a:pt x="4573" y="1286"/>
                    <a:pt x="4573" y="1203"/>
                  </a:cubicBezTo>
                  <a:lnTo>
                    <a:pt x="4632" y="691"/>
                  </a:lnTo>
                  <a:lnTo>
                    <a:pt x="5680" y="691"/>
                  </a:lnTo>
                  <a:lnTo>
                    <a:pt x="5704" y="2239"/>
                  </a:lnTo>
                  <a:cubicBezTo>
                    <a:pt x="5704" y="2322"/>
                    <a:pt x="5775" y="2382"/>
                    <a:pt x="5847" y="2382"/>
                  </a:cubicBezTo>
                  <a:lnTo>
                    <a:pt x="7394" y="2394"/>
                  </a:lnTo>
                  <a:lnTo>
                    <a:pt x="7394" y="4572"/>
                  </a:lnTo>
                  <a:cubicBezTo>
                    <a:pt x="7394" y="4656"/>
                    <a:pt x="7466" y="4715"/>
                    <a:pt x="7549" y="4715"/>
                  </a:cubicBezTo>
                  <a:cubicBezTo>
                    <a:pt x="7632" y="4715"/>
                    <a:pt x="7692" y="4644"/>
                    <a:pt x="7692" y="4572"/>
                  </a:cubicBezTo>
                  <a:lnTo>
                    <a:pt x="7692" y="2251"/>
                  </a:lnTo>
                  <a:cubicBezTo>
                    <a:pt x="7740" y="2215"/>
                    <a:pt x="7728" y="2191"/>
                    <a:pt x="7692" y="2155"/>
                  </a:cubicBezTo>
                  <a:lnTo>
                    <a:pt x="5966" y="429"/>
                  </a:lnTo>
                  <a:cubicBezTo>
                    <a:pt x="5942" y="405"/>
                    <a:pt x="5894" y="393"/>
                    <a:pt x="5858" y="393"/>
                  </a:cubicBezTo>
                  <a:lnTo>
                    <a:pt x="4692" y="393"/>
                  </a:lnTo>
                  <a:lnTo>
                    <a:pt x="4715" y="167"/>
                  </a:lnTo>
                  <a:cubicBezTo>
                    <a:pt x="4715" y="119"/>
                    <a:pt x="4704" y="72"/>
                    <a:pt x="4668" y="48"/>
                  </a:cubicBezTo>
                  <a:cubicBezTo>
                    <a:pt x="4644" y="12"/>
                    <a:pt x="4596" y="0"/>
                    <a:pt x="4549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rtl="0" latinLnBrk="0">
                <a:buFontTx/>
                <a:buNone/>
              </a:pPr>
              <a:endParaRPr lang="ko-KR" altLang="en-US" sz="1400" b="0" i="0" strike="noStrike" cap="none">
                <a:latin typeface="Arial" charset="0"/>
                <a:ea typeface="Arial" charset="0"/>
              </a:endParaRPr>
            </a:p>
          </p:txBody>
        </p:sp>
        <p:sp>
          <p:nvSpPr>
            <p:cNvPr id="13261" name="Shape 282"/>
            <p:cNvSpPr>
              <a:spLocks/>
            </p:cNvSpPr>
            <p:nvPr/>
          </p:nvSpPr>
          <p:spPr>
            <a:xfrm>
              <a:off x="4211955" y="1226820"/>
              <a:ext cx="25400" cy="111760"/>
            </a:xfrm>
            <a:custGeom>
              <a:avLst/>
              <a:gdLst>
                <a:gd name="TX0" fmla="*/ 155 w 300"/>
                <a:gd name="TY0" fmla="*/ 1 h 1407"/>
                <a:gd name="TX1" fmla="*/ 0 w 300"/>
                <a:gd name="TY1" fmla="*/ 156 h 1407"/>
                <a:gd name="TX2" fmla="*/ 0 w 300"/>
                <a:gd name="TY2" fmla="*/ 1251 h 1407"/>
                <a:gd name="TX3" fmla="*/ 155 w 300"/>
                <a:gd name="TY3" fmla="*/ 1406 h 1407"/>
                <a:gd name="TX4" fmla="*/ 298 w 300"/>
                <a:gd name="TY4" fmla="*/ 1251 h 1407"/>
                <a:gd name="TX5" fmla="*/ 298 w 300"/>
                <a:gd name="TY5" fmla="*/ 156 h 1407"/>
                <a:gd name="TX6" fmla="*/ 155 w 300"/>
                <a:gd name="TY6" fmla="*/ 1 h 140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300" h="1407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lnTo>
                    <a:pt x="0" y="1251"/>
                  </a:lnTo>
                  <a:cubicBezTo>
                    <a:pt x="0" y="1346"/>
                    <a:pt x="72" y="1406"/>
                    <a:pt x="155" y="1406"/>
                  </a:cubicBezTo>
                  <a:cubicBezTo>
                    <a:pt x="239" y="1406"/>
                    <a:pt x="298" y="1322"/>
                    <a:pt x="298" y="1251"/>
                  </a:cubicBezTo>
                  <a:lnTo>
                    <a:pt x="298" y="156"/>
                  </a:ln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rtl="0" latinLnBrk="0">
                <a:buFontTx/>
                <a:buNone/>
              </a:pPr>
              <a:endParaRPr lang="ko-KR" altLang="en-US" sz="1400" b="0" i="0" strike="noStrike" cap="none">
                <a:latin typeface="Arial" charset="0"/>
                <a:ea typeface="Arial" charset="0"/>
              </a:endParaRPr>
            </a:p>
          </p:txBody>
        </p:sp>
        <p:sp>
          <p:nvSpPr>
            <p:cNvPr id="13262" name="Shape 283"/>
            <p:cNvSpPr>
              <a:spLocks/>
            </p:cNvSpPr>
            <p:nvPr/>
          </p:nvSpPr>
          <p:spPr>
            <a:xfrm>
              <a:off x="4418965" y="1325245"/>
              <a:ext cx="325120" cy="24130"/>
            </a:xfrm>
            <a:custGeom>
              <a:avLst/>
              <a:gdLst>
                <a:gd name="TX0" fmla="*/ 155 w 4026"/>
                <a:gd name="TY0" fmla="*/ 0 h 299"/>
                <a:gd name="TX1" fmla="*/ 0 w 4026"/>
                <a:gd name="TY1" fmla="*/ 143 h 299"/>
                <a:gd name="TX2" fmla="*/ 155 w 4026"/>
                <a:gd name="TY2" fmla="*/ 298 h 299"/>
                <a:gd name="TX3" fmla="*/ 3870 w 4026"/>
                <a:gd name="TY3" fmla="*/ 298 h 299"/>
                <a:gd name="TX4" fmla="*/ 4025 w 4026"/>
                <a:gd name="TY4" fmla="*/ 143 h 299"/>
                <a:gd name="TX5" fmla="*/ 3870 w 4026"/>
                <a:gd name="TY5" fmla="*/ 0 h 29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4026" h="299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1"/>
                    <a:pt x="3965" y="0"/>
                    <a:pt x="3870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rtl="0" latinLnBrk="0">
                <a:buFontTx/>
                <a:buNone/>
              </a:pPr>
              <a:endParaRPr lang="ko-KR" altLang="en-US" sz="1400" b="0" i="0" strike="noStrike" cap="none">
                <a:latin typeface="Arial" charset="0"/>
                <a:ea typeface="Arial" charset="0"/>
              </a:endParaRPr>
            </a:p>
          </p:txBody>
        </p:sp>
        <p:sp>
          <p:nvSpPr>
            <p:cNvPr id="13263" name="Shape 284"/>
            <p:cNvSpPr>
              <a:spLocks/>
            </p:cNvSpPr>
            <p:nvPr/>
          </p:nvSpPr>
          <p:spPr>
            <a:xfrm>
              <a:off x="4418965" y="1374775"/>
              <a:ext cx="325120" cy="24130"/>
            </a:xfrm>
            <a:custGeom>
              <a:avLst/>
              <a:gdLst>
                <a:gd name="TX0" fmla="*/ 155 w 4026"/>
                <a:gd name="TY0" fmla="*/ 0 h 299"/>
                <a:gd name="TX1" fmla="*/ 0 w 4026"/>
                <a:gd name="TY1" fmla="*/ 155 h 299"/>
                <a:gd name="TX2" fmla="*/ 155 w 4026"/>
                <a:gd name="TY2" fmla="*/ 298 h 299"/>
                <a:gd name="TX3" fmla="*/ 3870 w 4026"/>
                <a:gd name="TY3" fmla="*/ 298 h 299"/>
                <a:gd name="TX4" fmla="*/ 4025 w 4026"/>
                <a:gd name="TY4" fmla="*/ 155 h 299"/>
                <a:gd name="TX5" fmla="*/ 3870 w 4026"/>
                <a:gd name="TY5" fmla="*/ 0 h 29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4026" h="299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55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rtl="0" latinLnBrk="0">
                <a:buFontTx/>
                <a:buNone/>
              </a:pPr>
              <a:endParaRPr lang="ko-KR" altLang="en-US" sz="1400" b="0" i="0" strike="noStrike" cap="none">
                <a:latin typeface="Arial" charset="0"/>
                <a:ea typeface="Arial" charset="0"/>
              </a:endParaRPr>
            </a:p>
          </p:txBody>
        </p:sp>
        <p:sp>
          <p:nvSpPr>
            <p:cNvPr id="13264" name="Shape 285"/>
            <p:cNvSpPr>
              <a:spLocks/>
            </p:cNvSpPr>
            <p:nvPr/>
          </p:nvSpPr>
          <p:spPr>
            <a:xfrm>
              <a:off x="4286250" y="1313815"/>
              <a:ext cx="97790" cy="97790"/>
            </a:xfrm>
            <a:custGeom>
              <a:avLst/>
              <a:gdLst>
                <a:gd name="TX0" fmla="*/ 905 w 1216"/>
                <a:gd name="TY0" fmla="*/ 322 h 1216"/>
                <a:gd name="TX1" fmla="*/ 905 w 1216"/>
                <a:gd name="TY1" fmla="*/ 917 h 1216"/>
                <a:gd name="TX2" fmla="*/ 310 w 1216"/>
                <a:gd name="TY2" fmla="*/ 917 h 1216"/>
                <a:gd name="TX3" fmla="*/ 310 w 1216"/>
                <a:gd name="TY3" fmla="*/ 322 h 1216"/>
                <a:gd name="TX5" fmla="*/ 143 w 1216"/>
                <a:gd name="TY5" fmla="*/ 0 h 1216"/>
                <a:gd name="TX6" fmla="*/ 0 w 1216"/>
                <a:gd name="TY6" fmla="*/ 155 h 1216"/>
                <a:gd name="TX7" fmla="*/ 0 w 1216"/>
                <a:gd name="TY7" fmla="*/ 1060 h 1216"/>
                <a:gd name="TX8" fmla="*/ 143 w 1216"/>
                <a:gd name="TY8" fmla="*/ 1215 h 1216"/>
                <a:gd name="TX9" fmla="*/ 1048 w 1216"/>
                <a:gd name="TY9" fmla="*/ 1215 h 1216"/>
                <a:gd name="TX10" fmla="*/ 1203 w 1216"/>
                <a:gd name="TY10" fmla="*/ 1060 h 1216"/>
                <a:gd name="TX11" fmla="*/ 1203 w 1216"/>
                <a:gd name="TY11" fmla="*/ 155 h 1216"/>
                <a:gd name="TX12" fmla="*/ 1048 w 1216"/>
                <a:gd name="TY12" fmla="*/ 0 h 121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1216" h="1216">
                  <a:moveTo>
                    <a:pt x="905" y="322"/>
                  </a:moveTo>
                  <a:lnTo>
                    <a:pt x="905" y="917"/>
                  </a:lnTo>
                  <a:lnTo>
                    <a:pt x="310" y="917"/>
                  </a:lnTo>
                  <a:lnTo>
                    <a:pt x="310" y="322"/>
                  </a:lnTo>
                  <a:close/>
                  <a:moveTo>
                    <a:pt x="143" y="0"/>
                  </a:moveTo>
                  <a:cubicBezTo>
                    <a:pt x="48" y="0"/>
                    <a:pt x="0" y="72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72"/>
                    <a:pt x="1143" y="0"/>
                    <a:pt x="1048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rtl="0" latinLnBrk="0">
                <a:buFontTx/>
                <a:buNone/>
              </a:pPr>
              <a:endParaRPr lang="ko-KR" altLang="en-US" sz="1400" b="0" i="0" strike="noStrike" cap="none">
                <a:latin typeface="Arial" charset="0"/>
                <a:ea typeface="Arial" charset="0"/>
              </a:endParaRPr>
            </a:p>
          </p:txBody>
        </p:sp>
        <p:sp>
          <p:nvSpPr>
            <p:cNvPr id="13265" name="Shape 286"/>
            <p:cNvSpPr>
              <a:spLocks/>
            </p:cNvSpPr>
            <p:nvPr/>
          </p:nvSpPr>
          <p:spPr>
            <a:xfrm>
              <a:off x="4418965" y="1530350"/>
              <a:ext cx="325120" cy="24130"/>
            </a:xfrm>
            <a:custGeom>
              <a:avLst/>
              <a:gdLst>
                <a:gd name="TX0" fmla="*/ 155 w 4026"/>
                <a:gd name="TY0" fmla="*/ 1 h 300"/>
                <a:gd name="TX1" fmla="*/ 0 w 4026"/>
                <a:gd name="TY1" fmla="*/ 144 h 300"/>
                <a:gd name="TX2" fmla="*/ 155 w 4026"/>
                <a:gd name="TY2" fmla="*/ 299 h 300"/>
                <a:gd name="TX3" fmla="*/ 3870 w 4026"/>
                <a:gd name="TY3" fmla="*/ 299 h 300"/>
                <a:gd name="TX4" fmla="*/ 4025 w 4026"/>
                <a:gd name="TY4" fmla="*/ 144 h 300"/>
                <a:gd name="TX5" fmla="*/ 3870 w 4026"/>
                <a:gd name="TY5" fmla="*/ 1 h 30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4026" h="30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27"/>
                    <a:pt x="72" y="299"/>
                    <a:pt x="155" y="299"/>
                  </a:cubicBezTo>
                  <a:lnTo>
                    <a:pt x="3870" y="299"/>
                  </a:lnTo>
                  <a:cubicBezTo>
                    <a:pt x="3965" y="299"/>
                    <a:pt x="4025" y="227"/>
                    <a:pt x="4025" y="144"/>
                  </a:cubicBezTo>
                  <a:cubicBezTo>
                    <a:pt x="4025" y="72"/>
                    <a:pt x="3965" y="1"/>
                    <a:pt x="3870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rtl="0" latinLnBrk="0">
                <a:buFontTx/>
                <a:buNone/>
              </a:pPr>
              <a:endParaRPr lang="ko-KR" altLang="en-US" sz="1400" b="0" i="0" strike="noStrike" cap="none">
                <a:latin typeface="Arial" charset="0"/>
                <a:ea typeface="Arial" charset="0"/>
              </a:endParaRPr>
            </a:p>
          </p:txBody>
        </p:sp>
        <p:sp>
          <p:nvSpPr>
            <p:cNvPr id="13266" name="Shape 287"/>
            <p:cNvSpPr>
              <a:spLocks/>
            </p:cNvSpPr>
            <p:nvPr/>
          </p:nvSpPr>
          <p:spPr>
            <a:xfrm>
              <a:off x="4418965" y="1576070"/>
              <a:ext cx="325120" cy="24130"/>
            </a:xfrm>
            <a:custGeom>
              <a:avLst/>
              <a:gdLst>
                <a:gd name="TX0" fmla="*/ 155 w 4026"/>
                <a:gd name="TY0" fmla="*/ 0 h 299"/>
                <a:gd name="TX1" fmla="*/ 0 w 4026"/>
                <a:gd name="TY1" fmla="*/ 143 h 299"/>
                <a:gd name="TX2" fmla="*/ 155 w 4026"/>
                <a:gd name="TY2" fmla="*/ 298 h 299"/>
                <a:gd name="TX3" fmla="*/ 3870 w 4026"/>
                <a:gd name="TY3" fmla="*/ 298 h 299"/>
                <a:gd name="TX4" fmla="*/ 4025 w 4026"/>
                <a:gd name="TY4" fmla="*/ 143 h 299"/>
                <a:gd name="TX5" fmla="*/ 3870 w 4026"/>
                <a:gd name="TY5" fmla="*/ 0 h 29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4026" h="299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rtl="0" latinLnBrk="0">
                <a:buFontTx/>
                <a:buNone/>
              </a:pPr>
              <a:endParaRPr lang="ko-KR" altLang="en-US" sz="1400" b="0" i="0" strike="noStrike" cap="none">
                <a:latin typeface="Arial" charset="0"/>
                <a:ea typeface="Arial" charset="0"/>
              </a:endParaRPr>
            </a:p>
          </p:txBody>
        </p:sp>
        <p:sp>
          <p:nvSpPr>
            <p:cNvPr id="13267" name="Shape 288"/>
            <p:cNvSpPr>
              <a:spLocks/>
            </p:cNvSpPr>
            <p:nvPr/>
          </p:nvSpPr>
          <p:spPr>
            <a:xfrm>
              <a:off x="4286250" y="1517015"/>
              <a:ext cx="97790" cy="97790"/>
            </a:xfrm>
            <a:custGeom>
              <a:avLst/>
              <a:gdLst>
                <a:gd name="TX0" fmla="*/ 905 w 1216"/>
                <a:gd name="TY0" fmla="*/ 298 h 1216"/>
                <a:gd name="TX1" fmla="*/ 905 w 1216"/>
                <a:gd name="TY1" fmla="*/ 893 h 1216"/>
                <a:gd name="TX2" fmla="*/ 310 w 1216"/>
                <a:gd name="TY2" fmla="*/ 893 h 1216"/>
                <a:gd name="TX3" fmla="*/ 310 w 1216"/>
                <a:gd name="TY3" fmla="*/ 298 h 1216"/>
                <a:gd name="TX5" fmla="*/ 143 w 1216"/>
                <a:gd name="TY5" fmla="*/ 0 h 1216"/>
                <a:gd name="TX6" fmla="*/ 0 w 1216"/>
                <a:gd name="TY6" fmla="*/ 155 h 1216"/>
                <a:gd name="TX7" fmla="*/ 0 w 1216"/>
                <a:gd name="TY7" fmla="*/ 1060 h 1216"/>
                <a:gd name="TX8" fmla="*/ 143 w 1216"/>
                <a:gd name="TY8" fmla="*/ 1215 h 1216"/>
                <a:gd name="TX9" fmla="*/ 1048 w 1216"/>
                <a:gd name="TY9" fmla="*/ 1215 h 1216"/>
                <a:gd name="TX10" fmla="*/ 1203 w 1216"/>
                <a:gd name="TY10" fmla="*/ 1060 h 1216"/>
                <a:gd name="TX11" fmla="*/ 1203 w 1216"/>
                <a:gd name="TY11" fmla="*/ 155 h 1216"/>
                <a:gd name="TX12" fmla="*/ 1048 w 1216"/>
                <a:gd name="TY12" fmla="*/ 0 h 121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1216" h="1216">
                  <a:moveTo>
                    <a:pt x="905" y="298"/>
                  </a:moveTo>
                  <a:lnTo>
                    <a:pt x="905" y="893"/>
                  </a:lnTo>
                  <a:lnTo>
                    <a:pt x="310" y="893"/>
                  </a:lnTo>
                  <a:lnTo>
                    <a:pt x="310" y="298"/>
                  </a:lnTo>
                  <a:close/>
                  <a:moveTo>
                    <a:pt x="143" y="0"/>
                  </a:moveTo>
                  <a:cubicBezTo>
                    <a:pt x="48" y="0"/>
                    <a:pt x="0" y="83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83"/>
                    <a:pt x="1143" y="0"/>
                    <a:pt x="1048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rtl="0" latinLnBrk="0">
                <a:buFontTx/>
                <a:buNone/>
              </a:pPr>
              <a:endParaRPr lang="ko-KR" altLang="en-US" sz="1400" b="0" i="0" strike="noStrike" cap="none">
                <a:latin typeface="Arial" charset="0"/>
                <a:ea typeface="Arial" charset="0"/>
              </a:endParaRPr>
            </a:p>
          </p:txBody>
        </p:sp>
        <p:sp>
          <p:nvSpPr>
            <p:cNvPr id="13268" name="Shape 289"/>
            <p:cNvSpPr>
              <a:spLocks/>
            </p:cNvSpPr>
            <p:nvPr/>
          </p:nvSpPr>
          <p:spPr>
            <a:xfrm>
              <a:off x="4286250" y="1720850"/>
              <a:ext cx="97790" cy="97790"/>
            </a:xfrm>
            <a:custGeom>
              <a:avLst/>
              <a:gdLst>
                <a:gd name="TX0" fmla="*/ 905 w 1216"/>
                <a:gd name="TY0" fmla="*/ 299 h 1217"/>
                <a:gd name="TX1" fmla="*/ 905 w 1216"/>
                <a:gd name="TY1" fmla="*/ 894 h 1217"/>
                <a:gd name="TX2" fmla="*/ 310 w 1216"/>
                <a:gd name="TY2" fmla="*/ 894 h 1217"/>
                <a:gd name="TX3" fmla="*/ 310 w 1216"/>
                <a:gd name="TY3" fmla="*/ 299 h 1217"/>
                <a:gd name="TX5" fmla="*/ 143 w 1216"/>
                <a:gd name="TY5" fmla="*/ 1 h 1217"/>
                <a:gd name="TX6" fmla="*/ 0 w 1216"/>
                <a:gd name="TY6" fmla="*/ 156 h 1217"/>
                <a:gd name="TX7" fmla="*/ 0 w 1216"/>
                <a:gd name="TY7" fmla="*/ 1061 h 1217"/>
                <a:gd name="TX8" fmla="*/ 143 w 1216"/>
                <a:gd name="TY8" fmla="*/ 1215 h 1217"/>
                <a:gd name="TX9" fmla="*/ 1048 w 1216"/>
                <a:gd name="TY9" fmla="*/ 1215 h 1217"/>
                <a:gd name="TX10" fmla="*/ 1203 w 1216"/>
                <a:gd name="TY10" fmla="*/ 1061 h 1217"/>
                <a:gd name="TX11" fmla="*/ 1203 w 1216"/>
                <a:gd name="TY11" fmla="*/ 156 h 1217"/>
                <a:gd name="TX12" fmla="*/ 1048 w 1216"/>
                <a:gd name="TY12" fmla="*/ 1 h 121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1216" h="1217">
                  <a:moveTo>
                    <a:pt x="905" y="299"/>
                  </a:moveTo>
                  <a:lnTo>
                    <a:pt x="905" y="894"/>
                  </a:lnTo>
                  <a:lnTo>
                    <a:pt x="310" y="894"/>
                  </a:lnTo>
                  <a:lnTo>
                    <a:pt x="310" y="299"/>
                  </a:lnTo>
                  <a:close/>
                  <a:moveTo>
                    <a:pt x="143" y="1"/>
                  </a:moveTo>
                  <a:cubicBezTo>
                    <a:pt x="48" y="1"/>
                    <a:pt x="0" y="84"/>
                    <a:pt x="0" y="156"/>
                  </a:cubicBezTo>
                  <a:lnTo>
                    <a:pt x="0" y="1061"/>
                  </a:lnTo>
                  <a:cubicBezTo>
                    <a:pt x="0" y="1156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2"/>
                    <a:pt x="1203" y="1061"/>
                  </a:cubicBezTo>
                  <a:lnTo>
                    <a:pt x="1203" y="156"/>
                  </a:lnTo>
                  <a:cubicBezTo>
                    <a:pt x="1215" y="60"/>
                    <a:pt x="1143" y="1"/>
                    <a:pt x="1048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rtl="0" latinLnBrk="0">
                <a:buFontTx/>
                <a:buNone/>
              </a:pPr>
              <a:endParaRPr lang="ko-KR" altLang="en-US" sz="1400" b="0" i="0" strike="noStrike" cap="none">
                <a:latin typeface="Arial" charset="0"/>
                <a:ea typeface="Arial" charset="0"/>
              </a:endParaRPr>
            </a:p>
          </p:txBody>
        </p:sp>
        <p:sp>
          <p:nvSpPr>
            <p:cNvPr id="13269" name="Shape 290"/>
            <p:cNvSpPr>
              <a:spLocks/>
            </p:cNvSpPr>
            <p:nvPr/>
          </p:nvSpPr>
          <p:spPr>
            <a:xfrm>
              <a:off x="4213860" y="1364615"/>
              <a:ext cx="732790" cy="562610"/>
            </a:xfrm>
            <a:custGeom>
              <a:avLst/>
              <a:gdLst>
                <a:gd name="TX0" fmla="*/ 6108 w 9098"/>
                <a:gd name="TY0" fmla="*/ 3751 h 7050"/>
                <a:gd name="TX1" fmla="*/ 8502 w 9098"/>
                <a:gd name="TY1" fmla="*/ 4620 h 7050"/>
                <a:gd name="TX2" fmla="*/ 7894 w 9098"/>
                <a:gd name="TY2" fmla="*/ 4894 h 7050"/>
                <a:gd name="TX3" fmla="*/ 7799 w 9098"/>
                <a:gd name="TY3" fmla="*/ 5013 h 7050"/>
                <a:gd name="TX4" fmla="*/ 7847 w 9098"/>
                <a:gd name="TY4" fmla="*/ 5155 h 7050"/>
                <a:gd name="TX5" fmla="*/ 8752 w 9098"/>
                <a:gd name="TY5" fmla="*/ 6060 h 7050"/>
                <a:gd name="TX6" fmla="*/ 8406 w 9098"/>
                <a:gd name="TY6" fmla="*/ 6406 h 7050"/>
                <a:gd name="TX7" fmla="*/ 7501 w 9098"/>
                <a:gd name="TY7" fmla="*/ 5489 h 7050"/>
                <a:gd name="TX8" fmla="*/ 7394 w 9098"/>
                <a:gd name="TY8" fmla="*/ 5453 h 7050"/>
                <a:gd name="TX9" fmla="*/ 7370 w 9098"/>
                <a:gd name="TY9" fmla="*/ 5453 h 7050"/>
                <a:gd name="TX10" fmla="*/ 7251 w 9098"/>
                <a:gd name="TY10" fmla="*/ 5536 h 7050"/>
                <a:gd name="TX11" fmla="*/ 6966 w 9098"/>
                <a:gd name="TY11" fmla="*/ 6156 h 7050"/>
                <a:gd name="TX12" fmla="*/ 6108 w 9098"/>
                <a:gd name="TY12" fmla="*/ 3751 h 7050"/>
                <a:gd name="TX14" fmla="*/ 155 w 9098"/>
                <a:gd name="TY14" fmla="*/ 0 h 7050"/>
                <a:gd name="TX15" fmla="*/ 0 w 9098"/>
                <a:gd name="TY15" fmla="*/ 155 h 7050"/>
                <a:gd name="TX16" fmla="*/ 0 w 9098"/>
                <a:gd name="TY16" fmla="*/ 6894 h 7050"/>
                <a:gd name="TX17" fmla="*/ 155 w 9098"/>
                <a:gd name="TY17" fmla="*/ 7049 h 7050"/>
                <a:gd name="TX18" fmla="*/ 7573 w 9098"/>
                <a:gd name="TY18" fmla="*/ 7049 h 7050"/>
                <a:gd name="TX19" fmla="*/ 7728 w 9098"/>
                <a:gd name="TY19" fmla="*/ 6894 h 7050"/>
                <a:gd name="TX20" fmla="*/ 7728 w 9098"/>
                <a:gd name="TY20" fmla="*/ 6156 h 7050"/>
                <a:gd name="TX21" fmla="*/ 8204 w 9098"/>
                <a:gd name="TY21" fmla="*/ 6632 h 7050"/>
                <a:gd name="TX22" fmla="*/ 8430 w 9098"/>
                <a:gd name="TY22" fmla="*/ 6715 h 7050"/>
                <a:gd name="TX23" fmla="*/ 8644 w 9098"/>
                <a:gd name="TY23" fmla="*/ 6632 h 7050"/>
                <a:gd name="TX24" fmla="*/ 8990 w 9098"/>
                <a:gd name="TY24" fmla="*/ 6287 h 7050"/>
                <a:gd name="TX25" fmla="*/ 8978 w 9098"/>
                <a:gd name="TY25" fmla="*/ 5822 h 7050"/>
                <a:gd name="TX26" fmla="*/ 8228 w 9098"/>
                <a:gd name="TY26" fmla="*/ 5084 h 7050"/>
                <a:gd name="TX27" fmla="*/ 8644 w 9098"/>
                <a:gd name="TY27" fmla="*/ 4882 h 7050"/>
                <a:gd name="TX28" fmla="*/ 8823 w 9098"/>
                <a:gd name="TY28" fmla="*/ 4584 h 7050"/>
                <a:gd name="TX29" fmla="*/ 8621 w 9098"/>
                <a:gd name="TY29" fmla="*/ 4310 h 7050"/>
                <a:gd name="TX30" fmla="*/ 7728 w 9098"/>
                <a:gd name="TY30" fmla="*/ 3989 h 7050"/>
                <a:gd name="TX31" fmla="*/ 7728 w 9098"/>
                <a:gd name="TY31" fmla="*/ 1762 h 7050"/>
                <a:gd name="TX32" fmla="*/ 7573 w 9098"/>
                <a:gd name="TY32" fmla="*/ 1607 h 7050"/>
                <a:gd name="TX33" fmla="*/ 7430 w 9098"/>
                <a:gd name="TY33" fmla="*/ 1762 h 7050"/>
                <a:gd name="TX34" fmla="*/ 7430 w 9098"/>
                <a:gd name="TY34" fmla="*/ 3893 h 7050"/>
                <a:gd name="TX35" fmla="*/ 6227 w 9098"/>
                <a:gd name="TY35" fmla="*/ 3453 h 7050"/>
                <a:gd name="TX36" fmla="*/ 6124 w 9098"/>
                <a:gd name="TY36" fmla="*/ 3437 h 7050"/>
                <a:gd name="TX37" fmla="*/ 5894 w 9098"/>
                <a:gd name="TY37" fmla="*/ 3536 h 7050"/>
                <a:gd name="TX38" fmla="*/ 5823 w 9098"/>
                <a:gd name="TY38" fmla="*/ 3858 h 7050"/>
                <a:gd name="TX39" fmla="*/ 6085 w 9098"/>
                <a:gd name="TY39" fmla="*/ 4620 h 7050"/>
                <a:gd name="TX40" fmla="*/ 2727 w 9098"/>
                <a:gd name="TY40" fmla="*/ 4620 h 7050"/>
                <a:gd name="TX41" fmla="*/ 2572 w 9098"/>
                <a:gd name="TY41" fmla="*/ 4763 h 7050"/>
                <a:gd name="TX42" fmla="*/ 2727 w 9098"/>
                <a:gd name="TY42" fmla="*/ 4917 h 7050"/>
                <a:gd name="TX43" fmla="*/ 6204 w 9098"/>
                <a:gd name="TY43" fmla="*/ 4917 h 7050"/>
                <a:gd name="TX44" fmla="*/ 6311 w 9098"/>
                <a:gd name="TY44" fmla="*/ 5215 h 7050"/>
                <a:gd name="TX45" fmla="*/ 2727 w 9098"/>
                <a:gd name="TY45" fmla="*/ 5215 h 7050"/>
                <a:gd name="TX46" fmla="*/ 2572 w 9098"/>
                <a:gd name="TY46" fmla="*/ 5358 h 7050"/>
                <a:gd name="TX47" fmla="*/ 2727 w 9098"/>
                <a:gd name="TY47" fmla="*/ 5513 h 7050"/>
                <a:gd name="TX48" fmla="*/ 6418 w 9098"/>
                <a:gd name="TY48" fmla="*/ 5513 h 7050"/>
                <a:gd name="TX49" fmla="*/ 6668 w 9098"/>
                <a:gd name="TY49" fmla="*/ 6239 h 7050"/>
                <a:gd name="TX50" fmla="*/ 6954 w 9098"/>
                <a:gd name="TY50" fmla="*/ 6453 h 7050"/>
                <a:gd name="TX51" fmla="*/ 7251 w 9098"/>
                <a:gd name="TY51" fmla="*/ 6275 h 7050"/>
                <a:gd name="TX52" fmla="*/ 7406 w 9098"/>
                <a:gd name="TY52" fmla="*/ 5929 h 7050"/>
                <a:gd name="TX53" fmla="*/ 7406 w 9098"/>
                <a:gd name="TY53" fmla="*/ 6727 h 7050"/>
                <a:gd name="TX54" fmla="*/ 298 w 9098"/>
                <a:gd name="TY54" fmla="*/ 6727 h 7050"/>
                <a:gd name="TX55" fmla="*/ 298 w 9098"/>
                <a:gd name="TY55" fmla="*/ 155 h 7050"/>
                <a:gd name="TX56" fmla="*/ 155 w 9098"/>
                <a:gd name="TY56" fmla="*/ 0 h 70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</a:cxnLst>
              <a:rect l="l" t="t" r="r" b="b"/>
              <a:pathLst>
                <a:path w="9098" h="7050">
                  <a:moveTo>
                    <a:pt x="6108" y="3751"/>
                  </a:moveTo>
                  <a:lnTo>
                    <a:pt x="8502" y="4620"/>
                  </a:lnTo>
                  <a:lnTo>
                    <a:pt x="7894" y="4894"/>
                  </a:lnTo>
                  <a:cubicBezTo>
                    <a:pt x="7847" y="4917"/>
                    <a:pt x="7811" y="4953"/>
                    <a:pt x="7799" y="5013"/>
                  </a:cubicBezTo>
                  <a:cubicBezTo>
                    <a:pt x="7787" y="5060"/>
                    <a:pt x="7799" y="5120"/>
                    <a:pt x="7847" y="5155"/>
                  </a:cubicBezTo>
                  <a:lnTo>
                    <a:pt x="8752" y="6060"/>
                  </a:lnTo>
                  <a:lnTo>
                    <a:pt x="8406" y="6406"/>
                  </a:lnTo>
                  <a:lnTo>
                    <a:pt x="7501" y="5489"/>
                  </a:lnTo>
                  <a:cubicBezTo>
                    <a:pt x="7478" y="5465"/>
                    <a:pt x="7430" y="5453"/>
                    <a:pt x="7394" y="5453"/>
                  </a:cubicBezTo>
                  <a:lnTo>
                    <a:pt x="7370" y="5453"/>
                  </a:lnTo>
                  <a:cubicBezTo>
                    <a:pt x="7323" y="5465"/>
                    <a:pt x="7275" y="5489"/>
                    <a:pt x="7251" y="5536"/>
                  </a:cubicBezTo>
                  <a:lnTo>
                    <a:pt x="6966" y="6156"/>
                  </a:lnTo>
                  <a:lnTo>
                    <a:pt x="6108" y="3751"/>
                  </a:lnTo>
                  <a:close/>
                  <a:moveTo>
                    <a:pt x="155" y="0"/>
                  </a:moveTo>
                  <a:cubicBezTo>
                    <a:pt x="60" y="0"/>
                    <a:pt x="0" y="83"/>
                    <a:pt x="0" y="155"/>
                  </a:cubicBezTo>
                  <a:lnTo>
                    <a:pt x="0" y="6894"/>
                  </a:lnTo>
                  <a:cubicBezTo>
                    <a:pt x="0" y="6989"/>
                    <a:pt x="72" y="7049"/>
                    <a:pt x="155" y="7049"/>
                  </a:cubicBezTo>
                  <a:lnTo>
                    <a:pt x="7573" y="7049"/>
                  </a:lnTo>
                  <a:cubicBezTo>
                    <a:pt x="7668" y="7049"/>
                    <a:pt x="7728" y="6965"/>
                    <a:pt x="7728" y="6894"/>
                  </a:cubicBezTo>
                  <a:lnTo>
                    <a:pt x="7728" y="6156"/>
                  </a:lnTo>
                  <a:lnTo>
                    <a:pt x="8204" y="6632"/>
                  </a:lnTo>
                  <a:cubicBezTo>
                    <a:pt x="8263" y="6691"/>
                    <a:pt x="8335" y="6715"/>
                    <a:pt x="8430" y="6715"/>
                  </a:cubicBezTo>
                  <a:cubicBezTo>
                    <a:pt x="8513" y="6715"/>
                    <a:pt x="8585" y="6691"/>
                    <a:pt x="8644" y="6632"/>
                  </a:cubicBezTo>
                  <a:lnTo>
                    <a:pt x="8990" y="6287"/>
                  </a:lnTo>
                  <a:cubicBezTo>
                    <a:pt x="9097" y="6156"/>
                    <a:pt x="9097" y="5953"/>
                    <a:pt x="8978" y="5822"/>
                  </a:cubicBezTo>
                  <a:lnTo>
                    <a:pt x="8228" y="5084"/>
                  </a:lnTo>
                  <a:lnTo>
                    <a:pt x="8644" y="4882"/>
                  </a:lnTo>
                  <a:cubicBezTo>
                    <a:pt x="8763" y="4822"/>
                    <a:pt x="8835" y="4703"/>
                    <a:pt x="8823" y="4584"/>
                  </a:cubicBezTo>
                  <a:cubicBezTo>
                    <a:pt x="8811" y="4465"/>
                    <a:pt x="8740" y="4346"/>
                    <a:pt x="8621" y="4310"/>
                  </a:cubicBezTo>
                  <a:lnTo>
                    <a:pt x="7728" y="3989"/>
                  </a:lnTo>
                  <a:lnTo>
                    <a:pt x="7728" y="1762"/>
                  </a:lnTo>
                  <a:cubicBezTo>
                    <a:pt x="7728" y="1667"/>
                    <a:pt x="7656" y="1607"/>
                    <a:pt x="7573" y="1607"/>
                  </a:cubicBezTo>
                  <a:cubicBezTo>
                    <a:pt x="7489" y="1607"/>
                    <a:pt x="7430" y="1691"/>
                    <a:pt x="7430" y="1762"/>
                  </a:cubicBezTo>
                  <a:lnTo>
                    <a:pt x="7430" y="3893"/>
                  </a:lnTo>
                  <a:lnTo>
                    <a:pt x="6227" y="3453"/>
                  </a:lnTo>
                  <a:cubicBezTo>
                    <a:pt x="6193" y="3442"/>
                    <a:pt x="6158" y="3437"/>
                    <a:pt x="6124" y="3437"/>
                  </a:cubicBezTo>
                  <a:cubicBezTo>
                    <a:pt x="6041" y="3437"/>
                    <a:pt x="5962" y="3469"/>
                    <a:pt x="5894" y="3536"/>
                  </a:cubicBezTo>
                  <a:cubicBezTo>
                    <a:pt x="5799" y="3620"/>
                    <a:pt x="5775" y="3739"/>
                    <a:pt x="5823" y="3858"/>
                  </a:cubicBezTo>
                  <a:lnTo>
                    <a:pt x="6085" y="4620"/>
                  </a:lnTo>
                  <a:lnTo>
                    <a:pt x="2727" y="4620"/>
                  </a:lnTo>
                  <a:cubicBezTo>
                    <a:pt x="2632" y="4620"/>
                    <a:pt x="2572" y="4691"/>
                    <a:pt x="2572" y="4763"/>
                  </a:cubicBezTo>
                  <a:cubicBezTo>
                    <a:pt x="2572" y="4858"/>
                    <a:pt x="2644" y="4917"/>
                    <a:pt x="2727" y="4917"/>
                  </a:cubicBezTo>
                  <a:lnTo>
                    <a:pt x="6204" y="4917"/>
                  </a:lnTo>
                  <a:lnTo>
                    <a:pt x="6311" y="5215"/>
                  </a:lnTo>
                  <a:lnTo>
                    <a:pt x="2727" y="5215"/>
                  </a:lnTo>
                  <a:cubicBezTo>
                    <a:pt x="2632" y="5215"/>
                    <a:pt x="2572" y="5286"/>
                    <a:pt x="2572" y="5358"/>
                  </a:cubicBezTo>
                  <a:cubicBezTo>
                    <a:pt x="2572" y="5453"/>
                    <a:pt x="2644" y="5513"/>
                    <a:pt x="2727" y="5513"/>
                  </a:cubicBezTo>
                  <a:lnTo>
                    <a:pt x="6418" y="5513"/>
                  </a:lnTo>
                  <a:lnTo>
                    <a:pt x="6668" y="6239"/>
                  </a:lnTo>
                  <a:cubicBezTo>
                    <a:pt x="6716" y="6358"/>
                    <a:pt x="6811" y="6453"/>
                    <a:pt x="6954" y="6453"/>
                  </a:cubicBezTo>
                  <a:cubicBezTo>
                    <a:pt x="7085" y="6453"/>
                    <a:pt x="7204" y="6394"/>
                    <a:pt x="7251" y="6275"/>
                  </a:cubicBezTo>
                  <a:lnTo>
                    <a:pt x="7406" y="5929"/>
                  </a:lnTo>
                  <a:lnTo>
                    <a:pt x="7406" y="6727"/>
                  </a:lnTo>
                  <a:lnTo>
                    <a:pt x="298" y="6727"/>
                  </a:lnTo>
                  <a:lnTo>
                    <a:pt x="298" y="155"/>
                  </a:ln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rtl="0" latinLnBrk="0">
                <a:buFontTx/>
                <a:buNone/>
              </a:pPr>
              <a:endParaRPr lang="ko-KR" altLang="en-US" sz="1400" b="0" i="0" strike="noStrike" cap="none">
                <a:latin typeface="Arial" charset="0"/>
                <a:ea typeface="Arial" charset="0"/>
              </a:endParaRPr>
            </a:p>
          </p:txBody>
        </p:sp>
      </p:grpSp>
      <p:sp>
        <p:nvSpPr>
          <p:cNvPr id="13270" name="Shape 302"/>
          <p:cNvSpPr>
            <a:spLocks/>
          </p:cNvSpPr>
          <p:nvPr/>
        </p:nvSpPr>
        <p:spPr>
          <a:xfrm>
            <a:off x="4121467" y="2719112"/>
            <a:ext cx="994410" cy="943610"/>
          </a:xfrm>
          <a:custGeom>
            <a:avLst/>
            <a:gdLst>
              <a:gd name="TX0" fmla="*/ 10252 w 11694"/>
              <a:gd name="TY0" fmla="*/ 584 h 11694"/>
              <a:gd name="TX1" fmla="*/ 10252 w 11694"/>
              <a:gd name="TY1" fmla="*/ 1263 h 11694"/>
              <a:gd name="TX2" fmla="*/ 10406 w 11694"/>
              <a:gd name="TY2" fmla="*/ 1429 h 11694"/>
              <a:gd name="TX3" fmla="*/ 11097 w 11694"/>
              <a:gd name="TY3" fmla="*/ 1429 h 11694"/>
              <a:gd name="TX4" fmla="*/ 9609 w 11694"/>
              <a:gd name="TY4" fmla="*/ 2918 h 11694"/>
              <a:gd name="TX5" fmla="*/ 9001 w 11694"/>
              <a:gd name="TY5" fmla="*/ 2918 h 11694"/>
              <a:gd name="TX6" fmla="*/ 9978 w 11694"/>
              <a:gd name="TY6" fmla="*/ 1941 h 11694"/>
              <a:gd name="TX7" fmla="*/ 9978 w 11694"/>
              <a:gd name="TY7" fmla="*/ 1691 h 11694"/>
              <a:gd name="TX8" fmla="*/ 9859 w 11694"/>
              <a:gd name="TY8" fmla="*/ 1656 h 11694"/>
              <a:gd name="TX9" fmla="*/ 9740 w 11694"/>
              <a:gd name="TY9" fmla="*/ 1691 h 11694"/>
              <a:gd name="TX10" fmla="*/ 8763 w 11694"/>
              <a:gd name="TY10" fmla="*/ 2679 h 11694"/>
              <a:gd name="TX11" fmla="*/ 8763 w 11694"/>
              <a:gd name="TY11" fmla="*/ 2072 h 11694"/>
              <a:gd name="TX12" fmla="*/ 10252 w 11694"/>
              <a:gd name="TY12" fmla="*/ 584 h 11694"/>
              <a:gd name="TX14" fmla="*/ 4739 w 11694"/>
              <a:gd name="TY14" fmla="*/ 2537 h 11694"/>
              <a:gd name="TX15" fmla="*/ 7739 w 11694"/>
              <a:gd name="TY15" fmla="*/ 3703 h 11694"/>
              <a:gd name="TX16" fmla="*/ 4620 w 11694"/>
              <a:gd name="TY16" fmla="*/ 6811 h 11694"/>
              <a:gd name="TX17" fmla="*/ 4620 w 11694"/>
              <a:gd name="TY17" fmla="*/ 7049 h 11694"/>
              <a:gd name="TX18" fmla="*/ 4739 w 11694"/>
              <a:gd name="TY18" fmla="*/ 7097 h 11694"/>
              <a:gd name="TX19" fmla="*/ 4858 w 11694"/>
              <a:gd name="TY19" fmla="*/ 7049 h 11694"/>
              <a:gd name="TX20" fmla="*/ 5632 w 11694"/>
              <a:gd name="TY20" fmla="*/ 6275 h 11694"/>
              <a:gd name="TX21" fmla="*/ 5846 w 11694"/>
              <a:gd name="TY21" fmla="*/ 6930 h 11694"/>
              <a:gd name="TX22" fmla="*/ 4739 w 11694"/>
              <a:gd name="TY22" fmla="*/ 8037 h 11694"/>
              <a:gd name="TX23" fmla="*/ 3644 w 11694"/>
              <a:gd name="TY23" fmla="*/ 6930 h 11694"/>
              <a:gd name="TX24" fmla="*/ 4739 w 11694"/>
              <a:gd name="TY24" fmla="*/ 5835 h 11694"/>
              <a:gd name="TX25" fmla="*/ 4953 w 11694"/>
              <a:gd name="TY25" fmla="*/ 5847 h 11694"/>
              <a:gd name="TX26" fmla="*/ 4979 w 11694"/>
              <a:gd name="TY26" fmla="*/ 5848 h 11694"/>
              <a:gd name="TX27" fmla="*/ 5144 w 11694"/>
              <a:gd name="TY27" fmla="*/ 5716 h 11694"/>
              <a:gd name="TX28" fmla="*/ 5013 w 11694"/>
              <a:gd name="TY28" fmla="*/ 5525 h 11694"/>
              <a:gd name="TX29" fmla="*/ 4739 w 11694"/>
              <a:gd name="TY29" fmla="*/ 5489 h 11694"/>
              <a:gd name="TX30" fmla="*/ 3298 w 11694"/>
              <a:gd name="TY30" fmla="*/ 6942 h 11694"/>
              <a:gd name="TX31" fmla="*/ 4739 w 11694"/>
              <a:gd name="TY31" fmla="*/ 8383 h 11694"/>
              <a:gd name="TX32" fmla="*/ 6192 w 11694"/>
              <a:gd name="TY32" fmla="*/ 6942 h 11694"/>
              <a:gd name="TX33" fmla="*/ 5870 w 11694"/>
              <a:gd name="TY33" fmla="*/ 6049 h 11694"/>
              <a:gd name="TX34" fmla="*/ 6406 w 11694"/>
              <a:gd name="TY34" fmla="*/ 5513 h 11694"/>
              <a:gd name="TX35" fmla="*/ 6942 w 11694"/>
              <a:gd name="TY35" fmla="*/ 6942 h 11694"/>
              <a:gd name="TX36" fmla="*/ 4739 w 11694"/>
              <a:gd name="TY36" fmla="*/ 9133 h 11694"/>
              <a:gd name="TX37" fmla="*/ 2536 w 11694"/>
              <a:gd name="TY37" fmla="*/ 6942 h 11694"/>
              <a:gd name="TX38" fmla="*/ 4739 w 11694"/>
              <a:gd name="TY38" fmla="*/ 4739 h 11694"/>
              <a:gd name="TX39" fmla="*/ 5787 w 11694"/>
              <a:gd name="TY39" fmla="*/ 5001 h 11694"/>
              <a:gd name="TX40" fmla="*/ 5868 w 11694"/>
              <a:gd name="TY40" fmla="*/ 5022 h 11694"/>
              <a:gd name="TX41" fmla="*/ 6025 w 11694"/>
              <a:gd name="TY41" fmla="*/ 4930 h 11694"/>
              <a:gd name="TX42" fmla="*/ 5953 w 11694"/>
              <a:gd name="TY42" fmla="*/ 4692 h 11694"/>
              <a:gd name="TX43" fmla="*/ 4739 w 11694"/>
              <a:gd name="TY43" fmla="*/ 4370 h 11694"/>
              <a:gd name="TX44" fmla="*/ 2203 w 11694"/>
              <a:gd name="TY44" fmla="*/ 6918 h 11694"/>
              <a:gd name="TX45" fmla="*/ 4739 w 11694"/>
              <a:gd name="TY45" fmla="*/ 9466 h 11694"/>
              <a:gd name="TX46" fmla="*/ 7287 w 11694"/>
              <a:gd name="TY46" fmla="*/ 6918 h 11694"/>
              <a:gd name="TX47" fmla="*/ 6668 w 11694"/>
              <a:gd name="TY47" fmla="*/ 5239 h 11694"/>
              <a:gd name="TX48" fmla="*/ 7204 w 11694"/>
              <a:gd name="TY48" fmla="*/ 4704 h 11694"/>
              <a:gd name="TX49" fmla="*/ 8049 w 11694"/>
              <a:gd name="TY49" fmla="*/ 6918 h 11694"/>
              <a:gd name="TX50" fmla="*/ 4739 w 11694"/>
              <a:gd name="TY50" fmla="*/ 10228 h 11694"/>
              <a:gd name="TX51" fmla="*/ 1441 w 11694"/>
              <a:gd name="TY51" fmla="*/ 6918 h 11694"/>
              <a:gd name="TX52" fmla="*/ 4739 w 11694"/>
              <a:gd name="TY52" fmla="*/ 3620 h 11694"/>
              <a:gd name="TX53" fmla="*/ 6525 w 11694"/>
              <a:gd name="TY53" fmla="*/ 4132 h 11694"/>
              <a:gd name="TX54" fmla="*/ 6628 w 11694"/>
              <a:gd name="TY54" fmla="*/ 4161 h 11694"/>
              <a:gd name="TX55" fmla="*/ 6763 w 11694"/>
              <a:gd name="TY55" fmla="*/ 4096 h 11694"/>
              <a:gd name="TX56" fmla="*/ 6727 w 11694"/>
              <a:gd name="TY56" fmla="*/ 3858 h 11694"/>
              <a:gd name="TX57" fmla="*/ 4763 w 11694"/>
              <a:gd name="TY57" fmla="*/ 3275 h 11694"/>
              <a:gd name="TX58" fmla="*/ 1108 w 11694"/>
              <a:gd name="TY58" fmla="*/ 6918 h 11694"/>
              <a:gd name="TX59" fmla="*/ 4763 w 11694"/>
              <a:gd name="TY59" fmla="*/ 10573 h 11694"/>
              <a:gd name="TX60" fmla="*/ 8406 w 11694"/>
              <a:gd name="TY60" fmla="*/ 6918 h 11694"/>
              <a:gd name="TX61" fmla="*/ 7454 w 11694"/>
              <a:gd name="TY61" fmla="*/ 4465 h 11694"/>
              <a:gd name="TX62" fmla="*/ 7989 w 11694"/>
              <a:gd name="TY62" fmla="*/ 3930 h 11694"/>
              <a:gd name="TX63" fmla="*/ 9144 w 11694"/>
              <a:gd name="TY63" fmla="*/ 6942 h 11694"/>
              <a:gd name="TX64" fmla="*/ 4739 w 11694"/>
              <a:gd name="TY64" fmla="*/ 11347 h 11694"/>
              <a:gd name="TX65" fmla="*/ 334 w 11694"/>
              <a:gd name="TY65" fmla="*/ 6942 h 11694"/>
              <a:gd name="TX66" fmla="*/ 4739 w 11694"/>
              <a:gd name="TY66" fmla="*/ 2537 h 11694"/>
              <a:gd name="TX68" fmla="*/ 10403 w 11694"/>
              <a:gd name="TY68" fmla="*/ 1 h 11694"/>
              <a:gd name="TX69" fmla="*/ 10275 w 11694"/>
              <a:gd name="TY69" fmla="*/ 48 h 11694"/>
              <a:gd name="TX70" fmla="*/ 8466 w 11694"/>
              <a:gd name="TY70" fmla="*/ 1882 h 11694"/>
              <a:gd name="TX71" fmla="*/ 8418 w 11694"/>
              <a:gd name="TY71" fmla="*/ 1989 h 11694"/>
              <a:gd name="TX72" fmla="*/ 8418 w 11694"/>
              <a:gd name="TY72" fmla="*/ 3025 h 11694"/>
              <a:gd name="TX73" fmla="*/ 7978 w 11694"/>
              <a:gd name="TY73" fmla="*/ 3465 h 11694"/>
              <a:gd name="TX74" fmla="*/ 4739 w 11694"/>
              <a:gd name="TY74" fmla="*/ 2203 h 11694"/>
              <a:gd name="TX75" fmla="*/ 0 w 11694"/>
              <a:gd name="TY75" fmla="*/ 6954 h 11694"/>
              <a:gd name="TX76" fmla="*/ 4739 w 11694"/>
              <a:gd name="TY76" fmla="*/ 11692 h 11694"/>
              <a:gd name="TX77" fmla="*/ 9490 w 11694"/>
              <a:gd name="TY77" fmla="*/ 6954 h 11694"/>
              <a:gd name="TX78" fmla="*/ 8228 w 11694"/>
              <a:gd name="TY78" fmla="*/ 3715 h 11694"/>
              <a:gd name="TX79" fmla="*/ 8668 w 11694"/>
              <a:gd name="TY79" fmla="*/ 3275 h 11694"/>
              <a:gd name="TX80" fmla="*/ 9704 w 11694"/>
              <a:gd name="TY80" fmla="*/ 3275 h 11694"/>
              <a:gd name="TX81" fmla="*/ 9823 w 11694"/>
              <a:gd name="TY81" fmla="*/ 3227 h 11694"/>
              <a:gd name="TX82" fmla="*/ 11645 w 11694"/>
              <a:gd name="TY82" fmla="*/ 1394 h 11694"/>
              <a:gd name="TX83" fmla="*/ 11668 w 11694"/>
              <a:gd name="TY83" fmla="*/ 1203 h 11694"/>
              <a:gd name="TX84" fmla="*/ 11502 w 11694"/>
              <a:gd name="TY84" fmla="*/ 1096 h 11694"/>
              <a:gd name="TX85" fmla="*/ 10573 w 11694"/>
              <a:gd name="TY85" fmla="*/ 1096 h 11694"/>
              <a:gd name="TX86" fmla="*/ 10573 w 11694"/>
              <a:gd name="TY86" fmla="*/ 179 h 11694"/>
              <a:gd name="TX87" fmla="*/ 10466 w 11694"/>
              <a:gd name="TY87" fmla="*/ 12 h 11694"/>
              <a:gd name="TX88" fmla="*/ 10403 w 11694"/>
              <a:gd name="TY88" fmla="*/ 1 h 11694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</a:cxnLst>
            <a:rect l="l" t="t" r="r" b="b"/>
            <a:pathLst>
              <a:path w="11694" h="11694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91440" rIns="91440" bIns="91440" anchor="ctr">
            <a:noAutofit/>
          </a:bodyPr>
          <a:lstStyle/>
          <a:p>
            <a:pPr marL="0" indent="0" algn="l" rtl="0" latinLnBrk="0">
              <a:buFontTx/>
              <a:buNone/>
            </a:pPr>
            <a:endParaRPr lang="ko-KR" altLang="en-US" sz="1400" b="0" i="0" strike="noStrike" cap="none">
              <a:latin typeface="Arial" charset="0"/>
              <a:ea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4988" y="60293"/>
            <a:ext cx="3275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195" y="1998990"/>
            <a:ext cx="2485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8809" y="1968470"/>
            <a:ext cx="1647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60103" y="1998990"/>
            <a:ext cx="3326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2522" y="2008662"/>
            <a:ext cx="2461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oogle Shape;11346;p60"/>
          <p:cNvGrpSpPr/>
          <p:nvPr/>
        </p:nvGrpSpPr>
        <p:grpSpPr>
          <a:xfrm>
            <a:off x="1295679" y="2749422"/>
            <a:ext cx="1120124" cy="954989"/>
            <a:chOff x="3095745" y="3805393"/>
            <a:chExt cx="352840" cy="354717"/>
          </a:xfrm>
          <a:solidFill>
            <a:schemeClr val="tx1"/>
          </a:solidFill>
        </p:grpSpPr>
        <p:sp>
          <p:nvSpPr>
            <p:cNvPr id="29" name="Google Shape;11347;p60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348;p60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349;p60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350;p60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351;p60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352;p60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1757" y="3821588"/>
            <a:ext cx="272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4862" y="3821588"/>
            <a:ext cx="2356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2" name="Google Shape;10223;p59"/>
          <p:cNvSpPr/>
          <p:nvPr/>
        </p:nvSpPr>
        <p:spPr>
          <a:xfrm>
            <a:off x="6631917" y="2849829"/>
            <a:ext cx="916036" cy="813204"/>
          </a:xfrm>
          <a:custGeom>
            <a:avLst/>
            <a:gdLst/>
            <a:ahLst/>
            <a:cxnLst/>
            <a:rect l="l" t="t" r="r" b="b"/>
            <a:pathLst>
              <a:path w="11407" h="11033" extrusionOk="0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5954454" y="3821588"/>
            <a:ext cx="2270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272195" y="192539"/>
            <a:ext cx="4737370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57" y="962025"/>
            <a:ext cx="7154876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1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72195" y="192538"/>
            <a:ext cx="4737370" cy="474211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05" y="853703"/>
            <a:ext cx="75247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2841625" y="222885"/>
            <a:ext cx="3702050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 BUILDING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6475" y="788594"/>
            <a:ext cx="737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 CLASSIFIER  PREDICTION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1" y="1687545"/>
            <a:ext cx="4213613" cy="2838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238" y="1677492"/>
            <a:ext cx="4058925" cy="28381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2233" y="1387806"/>
            <a:ext cx="375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9625" y="1394286"/>
            <a:ext cx="375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5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2841625" y="222885"/>
            <a:ext cx="3702050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328" y="3628417"/>
            <a:ext cx="725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Features  : </a:t>
            </a:r>
          </a:p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'Product', 'Sub-product',  'Company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Regions'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61" y="1007419"/>
            <a:ext cx="7469568" cy="238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4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2841625" y="222885"/>
            <a:ext cx="3702050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 TUNING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6475" y="748398"/>
            <a:ext cx="737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GRIDSEARCHCV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27" y="1665684"/>
            <a:ext cx="4357895" cy="2901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2" y="1682524"/>
            <a:ext cx="4039438" cy="28942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2233" y="1387806"/>
            <a:ext cx="375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9625" y="1394286"/>
            <a:ext cx="375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5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2841625" y="222885"/>
            <a:ext cx="3702050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 TUNING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3296" y="813642"/>
            <a:ext cx="345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DATASET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4004" y="813642"/>
            <a:ext cx="345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DATASET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8778" y="4221810"/>
            <a:ext cx="3173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Timely Response : No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  Timely Response : Yes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7" y="1301283"/>
            <a:ext cx="3974463" cy="28302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04" y="1382273"/>
            <a:ext cx="3813885" cy="26682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1847" y="4221810"/>
            <a:ext cx="30933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alpha error is about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12.5%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beta error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22.9%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0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2841625" y="222885"/>
            <a:ext cx="3702050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TUNING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6475" y="1009650"/>
            <a:ext cx="737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ON TEST DATASET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28262" y="1955259"/>
            <a:ext cx="3372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reduce the false positives, we adjusted the threshold value to 0.40 to bring about the desired results. </a:t>
            </a:r>
          </a:p>
          <a:p>
            <a:pPr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alpha error is about 10%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beta error is 25.80%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7446" y="3859042"/>
            <a:ext cx="3142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Timely Response : No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  Timely Response : Yes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3" y="1348204"/>
            <a:ext cx="3810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720975" y="89535"/>
            <a:ext cx="3702050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INSIGHTS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4166" y="690667"/>
            <a:ext cx="7825902" cy="3956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“Debt Collection”, the product which encompasses “Other Debt” has more number of issues with no on-time response.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“Debt Collection” has low number of issues closed with monetary relief despite of having higher count of issues.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“Incorrect information on credit report” is found to be the cause of major concern among all the issues followed by “Attempt to collect Debt not owed” and “Disclosures”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“Equifax,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received most number of complaints followed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“Wells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fargo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company”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“Experian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solutions Inc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4746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2841625" y="222885"/>
            <a:ext cx="3702050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58" y="1189105"/>
            <a:ext cx="5076825" cy="3076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583" y="1408179"/>
            <a:ext cx="3268494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1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1933257" y="2848962"/>
            <a:ext cx="5278120" cy="4483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b">
            <a:no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ko-KR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  <a:t>39</a:t>
            </a:fld>
            <a:endParaRPr lang="ko-KR" altLang="en-US"/>
          </a:p>
        </p:txBody>
      </p:sp>
      <p:sp>
        <p:nvSpPr>
          <p:cNvPr id="83" name="Google Shape;83;p15"/>
          <p:cNvSpPr txBox="1">
            <a:spLocks/>
          </p:cNvSpPr>
          <p:nvPr/>
        </p:nvSpPr>
        <p:spPr>
          <a:xfrm>
            <a:off x="3858895" y="528320"/>
            <a:ext cx="1426845" cy="557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dirty="0" smtClean="0">
                <a:solidFill>
                  <a:srgbClr val="FFFFFF"/>
                </a:solidFill>
                <a:latin typeface="Bernard MT Condensed" panose="02050806060905020404" pitchFamily="18" charset="0"/>
                <a:ea typeface="Montserrat" charset="0"/>
                <a:cs typeface="Times New Roman" panose="02020603050405020304" pitchFamily="18" charset="0"/>
              </a:rPr>
              <a:t>“</a:t>
            </a:r>
            <a:endParaRPr lang="ko-KR" altLang="en-US" sz="2400" b="1" dirty="0">
              <a:solidFill>
                <a:srgbClr val="FFFFFF"/>
              </a:solidFill>
              <a:latin typeface="Bernard MT Condensed" panose="02050806060905020404" pitchFamily="18" charset="0"/>
              <a:ea typeface="Montserrat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5"/>
          <p:cNvSpPr txBox="1">
            <a:spLocks/>
          </p:cNvSpPr>
          <p:nvPr/>
        </p:nvSpPr>
        <p:spPr>
          <a:xfrm>
            <a:off x="3858895" y="528320"/>
            <a:ext cx="1426845" cy="557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dirty="0" smtClean="0">
                <a:solidFill>
                  <a:srgbClr val="FFFFFF"/>
                </a:solidFill>
                <a:latin typeface="Bernard MT Condensed" panose="02050806060905020404" pitchFamily="18" charset="0"/>
                <a:ea typeface="Montserrat" charset="0"/>
                <a:cs typeface="Times New Roman" panose="02020603050405020304" pitchFamily="18" charset="0"/>
              </a:rPr>
              <a:t>“</a:t>
            </a:r>
            <a:endParaRPr lang="ko-KR" altLang="en-US" sz="2400" b="1" dirty="0">
              <a:solidFill>
                <a:srgbClr val="FFFFFF"/>
              </a:solidFill>
              <a:latin typeface="Bernard MT Condensed" panose="02050806060905020404" pitchFamily="18" charset="0"/>
              <a:ea typeface="Montserrat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81;p15"/>
          <p:cNvSpPr txBox="1">
            <a:spLocks noGrp="1"/>
          </p:cNvSpPr>
          <p:nvPr>
            <p:ph type="ctrTitle"/>
          </p:nvPr>
        </p:nvSpPr>
        <p:spPr>
          <a:xfrm>
            <a:off x="1933257" y="2247265"/>
            <a:ext cx="5278120" cy="4483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b">
            <a:no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8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2803525" y="101079"/>
            <a:ext cx="3702050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787400" y="1200150"/>
            <a:ext cx="7734300" cy="327850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model after performing hyper parameter tuning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derive business insights.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had an accuracy score of over 80 % for both the objectives.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will help the company to identify issues that require monetary relief. Timely action on the same will reduce the loss.</a:t>
            </a:r>
          </a:p>
          <a:p>
            <a:pPr marL="3619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company to identify the department with most issues, so as to take quick action and to make effective changes. </a:t>
            </a:r>
          </a:p>
          <a:p>
            <a:pPr marL="3619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4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3718" y="1293779"/>
            <a:ext cx="73443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computational linguistic on customer reviews. </a:t>
            </a:r>
          </a:p>
          <a:p>
            <a:pPr marL="3619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deep learning classification models for improved accuracy score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19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deploy model and automate the process </a:t>
            </a:r>
          </a:p>
          <a:p>
            <a:pPr marL="3619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can be generalized for all the compliant management systems. </a:t>
            </a:r>
          </a:p>
          <a:p>
            <a:pPr marL="3619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1800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754885" y="101079"/>
            <a:ext cx="3702050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Tx/>
              <a:buNone/>
              <a:defRPr lang="en-GB" alt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 SCOPE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2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9ECDB7-EDA5-41CA-8AF6-B9968AAECDF5}"/>
              </a:ext>
            </a:extLst>
          </p:cNvPr>
          <p:cNvSpPr/>
          <p:nvPr/>
        </p:nvSpPr>
        <p:spPr>
          <a:xfrm>
            <a:off x="0" y="3357154"/>
            <a:ext cx="9144000" cy="147202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3257626"/>
            <a:ext cx="9143999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4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950" y="4042456"/>
            <a:ext cx="5305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Ahilapriya,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Ganesh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Nivedhan</a:t>
            </a:r>
            <a:endParaRPr 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62513" y="4136544"/>
            <a:ext cx="444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Mentored by : Mr.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Shirude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Shashank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5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63;p25"/>
          <p:cNvSpPr>
            <a:spLocks/>
          </p:cNvSpPr>
          <p:nvPr/>
        </p:nvSpPr>
        <p:spPr>
          <a:xfrm>
            <a:off x="315308" y="861848"/>
            <a:ext cx="4792717" cy="3426373"/>
          </a:xfrm>
          <a:custGeom>
            <a:avLst/>
            <a:gdLst>
              <a:gd name="TX0" fmla="*/ 74830 w 285751"/>
              <a:gd name="TY0" fmla="*/ 1313 h 136126"/>
              <a:gd name="TX1" fmla="*/ 74352 w 285751"/>
              <a:gd name="TY1" fmla="*/ 1330 h 136126"/>
              <a:gd name="TX2" fmla="*/ 74864 w 285751"/>
              <a:gd name="TY2" fmla="*/ 1330 h 136126"/>
              <a:gd name="TX3" fmla="*/ 74830 w 285751"/>
              <a:gd name="TY3" fmla="*/ 1313 h 136126"/>
              <a:gd name="TX5" fmla="*/ 77830 w 285751"/>
              <a:gd name="TY5" fmla="*/ 1739 h 136126"/>
              <a:gd name="TX6" fmla="*/ 77830 w 285751"/>
              <a:gd name="TY6" fmla="*/ 1739 h 136126"/>
              <a:gd name="TX7" fmla="*/ 77830 w 285751"/>
              <a:gd name="TY7" fmla="*/ 1739 h 136126"/>
              <a:gd name="TX9" fmla="*/ 176011 w 285751"/>
              <a:gd name="TY9" fmla="*/ 1432 h 136126"/>
              <a:gd name="TX10" fmla="*/ 176114 w 285751"/>
              <a:gd name="TY10" fmla="*/ 1636 h 136126"/>
              <a:gd name="TX11" fmla="*/ 175500 w 285751"/>
              <a:gd name="TY11" fmla="*/ 1841 h 136126"/>
              <a:gd name="TX12" fmla="*/ 175807 w 285751"/>
              <a:gd name="TY12" fmla="*/ 1943 h 136126"/>
              <a:gd name="TX13" fmla="*/ 178875 w 285751"/>
              <a:gd name="TY13" fmla="*/ 1943 h 136126"/>
              <a:gd name="TX14" fmla="*/ 178773 w 285751"/>
              <a:gd name="TY14" fmla="*/ 1636 h 136126"/>
              <a:gd name="TX15" fmla="*/ 176011 w 285751"/>
              <a:gd name="TY15" fmla="*/ 1432 h 136126"/>
              <a:gd name="TX17" fmla="*/ 135102 w 285751"/>
              <a:gd name="TY17" fmla="*/ 1841 h 136126"/>
              <a:gd name="TX18" fmla="*/ 134898 w 285751"/>
              <a:gd name="TY18" fmla="*/ 1943 h 136126"/>
              <a:gd name="TX19" fmla="*/ 135102 w 285751"/>
              <a:gd name="TY19" fmla="*/ 2045 h 136126"/>
              <a:gd name="TX20" fmla="*/ 134489 w 285751"/>
              <a:gd name="TY20" fmla="*/ 2045 h 136126"/>
              <a:gd name="TX21" fmla="*/ 134795 w 285751"/>
              <a:gd name="TY21" fmla="*/ 2148 h 136126"/>
              <a:gd name="TX22" fmla="*/ 134489 w 285751"/>
              <a:gd name="TY22" fmla="*/ 2148 h 136126"/>
              <a:gd name="TX23" fmla="*/ 135920 w 285751"/>
              <a:gd name="TY23" fmla="*/ 2352 h 136126"/>
              <a:gd name="TX24" fmla="*/ 135307 w 285751"/>
              <a:gd name="TY24" fmla="*/ 2455 h 136126"/>
              <a:gd name="TX25" fmla="*/ 137148 w 285751"/>
              <a:gd name="TY25" fmla="*/ 2557 h 136126"/>
              <a:gd name="TX26" fmla="*/ 137148 w 285751"/>
              <a:gd name="TY26" fmla="*/ 2659 h 136126"/>
              <a:gd name="TX27" fmla="*/ 139500 w 285751"/>
              <a:gd name="TY27" fmla="*/ 2148 h 136126"/>
              <a:gd name="TX28" fmla="*/ 137148 w 285751"/>
              <a:gd name="TY28" fmla="*/ 2045 h 136126"/>
              <a:gd name="TX29" fmla="*/ 137250 w 285751"/>
              <a:gd name="TY29" fmla="*/ 1841 h 136126"/>
              <a:gd name="TX30" fmla="*/ 136739 w 285751"/>
              <a:gd name="TY30" fmla="*/ 1841 h 136126"/>
              <a:gd name="TX31" fmla="*/ 136739 w 285751"/>
              <a:gd name="TY31" fmla="*/ 2045 h 136126"/>
              <a:gd name="TX32" fmla="*/ 135102 w 285751"/>
              <a:gd name="TY32" fmla="*/ 1841 h 136126"/>
              <a:gd name="TX34" fmla="*/ 178466 w 285751"/>
              <a:gd name="TY34" fmla="*/ 2045 h 136126"/>
              <a:gd name="TX35" fmla="*/ 177443 w 285751"/>
              <a:gd name="TY35" fmla="*/ 2148 h 136126"/>
              <a:gd name="TX36" fmla="*/ 177136 w 285751"/>
              <a:gd name="TY36" fmla="*/ 2455 h 136126"/>
              <a:gd name="TX37" fmla="*/ 181534 w 285751"/>
              <a:gd name="TY37" fmla="*/ 2864 h 136126"/>
              <a:gd name="TX38" fmla="*/ 181534 w 285751"/>
              <a:gd name="TY38" fmla="*/ 2864 h 136126"/>
              <a:gd name="TX39" fmla="*/ 180716 w 285751"/>
              <a:gd name="TY39" fmla="*/ 2659 h 136126"/>
              <a:gd name="TX40" fmla="*/ 181023 w 285751"/>
              <a:gd name="TY40" fmla="*/ 2659 h 136126"/>
              <a:gd name="TX41" fmla="*/ 180818 w 285751"/>
              <a:gd name="TY41" fmla="*/ 2250 h 136126"/>
              <a:gd name="TX42" fmla="*/ 178466 w 285751"/>
              <a:gd name="TY42" fmla="*/ 2045 h 136126"/>
              <a:gd name="TX44" fmla="*/ 75068 w 285751"/>
              <a:gd name="TY44" fmla="*/ 3170 h 136126"/>
              <a:gd name="TX45" fmla="*/ 74870 w 285751"/>
              <a:gd name="TY45" fmla="*/ 3225 h 136126"/>
              <a:gd name="TX46" fmla="*/ 75022 w 285751"/>
              <a:gd name="TY46" fmla="*/ 3201 h 136126"/>
              <a:gd name="TX47" fmla="*/ 75022 w 285751"/>
              <a:gd name="TY47" fmla="*/ 3201 h 136126"/>
              <a:gd name="TX48" fmla="*/ 75068 w 285751"/>
              <a:gd name="TY48" fmla="*/ 3170 h 136126"/>
              <a:gd name="TX50" fmla="*/ 72920 w 285751"/>
              <a:gd name="TY50" fmla="*/ 1227 h 136126"/>
              <a:gd name="TX51" fmla="*/ 72102 w 285751"/>
              <a:gd name="TY51" fmla="*/ 1330 h 136126"/>
              <a:gd name="TX52" fmla="*/ 72511 w 285751"/>
              <a:gd name="TY52" fmla="*/ 1330 h 136126"/>
              <a:gd name="TX53" fmla="*/ 70977 w 285751"/>
              <a:gd name="TY53" fmla="*/ 1534 h 136126"/>
              <a:gd name="TX54" fmla="*/ 71591 w 285751"/>
              <a:gd name="TY54" fmla="*/ 1739 h 136126"/>
              <a:gd name="TX55" fmla="*/ 70364 w 285751"/>
              <a:gd name="TY55" fmla="*/ 1739 h 136126"/>
              <a:gd name="TX56" fmla="*/ 70568 w 285751"/>
              <a:gd name="TY56" fmla="*/ 1841 h 136126"/>
              <a:gd name="TX57" fmla="*/ 70057 w 285751"/>
              <a:gd name="TY57" fmla="*/ 1943 h 136126"/>
              <a:gd name="TX58" fmla="*/ 71080 w 285751"/>
              <a:gd name="TY58" fmla="*/ 2045 h 136126"/>
              <a:gd name="TX59" fmla="*/ 69648 w 285751"/>
              <a:gd name="TY59" fmla="*/ 2045 h 136126"/>
              <a:gd name="TX60" fmla="*/ 69750 w 285751"/>
              <a:gd name="TY60" fmla="*/ 2352 h 136126"/>
              <a:gd name="TX61" fmla="*/ 70670 w 285751"/>
              <a:gd name="TY61" fmla="*/ 2352 h 136126"/>
              <a:gd name="TX62" fmla="*/ 69545 w 285751"/>
              <a:gd name="TY62" fmla="*/ 2557 h 136126"/>
              <a:gd name="TX63" fmla="*/ 70568 w 285751"/>
              <a:gd name="TY63" fmla="*/ 2557 h 136126"/>
              <a:gd name="TX64" fmla="*/ 70466 w 285751"/>
              <a:gd name="TY64" fmla="*/ 2659 h 136126"/>
              <a:gd name="TX65" fmla="*/ 72102 w 285751"/>
              <a:gd name="TY65" fmla="*/ 2557 h 136126"/>
              <a:gd name="TX66" fmla="*/ 70773 w 285751"/>
              <a:gd name="TY66" fmla="*/ 2761 h 136126"/>
              <a:gd name="TX67" fmla="*/ 70466 w 285751"/>
              <a:gd name="TY67" fmla="*/ 2966 h 136126"/>
              <a:gd name="TX68" fmla="*/ 70159 w 285751"/>
              <a:gd name="TY68" fmla="*/ 3068 h 136126"/>
              <a:gd name="TX69" fmla="*/ 70977 w 285751"/>
              <a:gd name="TY69" fmla="*/ 3170 h 136126"/>
              <a:gd name="TX70" fmla="*/ 70364 w 285751"/>
              <a:gd name="TY70" fmla="*/ 3273 h 136126"/>
              <a:gd name="TX71" fmla="*/ 72102 w 285751"/>
              <a:gd name="TY71" fmla="*/ 3477 h 136126"/>
              <a:gd name="TX72" fmla="*/ 72102 w 285751"/>
              <a:gd name="TY72" fmla="*/ 3170 h 136126"/>
              <a:gd name="TX73" fmla="*/ 72307 w 285751"/>
              <a:gd name="TY73" fmla="*/ 3273 h 136126"/>
              <a:gd name="TX74" fmla="*/ 73330 w 285751"/>
              <a:gd name="TY74" fmla="*/ 3170 h 136126"/>
              <a:gd name="TX75" fmla="*/ 73227 w 285751"/>
              <a:gd name="TY75" fmla="*/ 3068 h 136126"/>
              <a:gd name="TX76" fmla="*/ 73739 w 285751"/>
              <a:gd name="TY76" fmla="*/ 2864 h 136126"/>
              <a:gd name="TX77" fmla="*/ 73432 w 285751"/>
              <a:gd name="TY77" fmla="*/ 3068 h 136126"/>
              <a:gd name="TX78" fmla="*/ 75580 w 285751"/>
              <a:gd name="TY78" fmla="*/ 2557 h 136126"/>
              <a:gd name="TX79" fmla="*/ 74557 w 285751"/>
              <a:gd name="TY79" fmla="*/ 2455 h 136126"/>
              <a:gd name="TX80" fmla="*/ 74659 w 285751"/>
              <a:gd name="TY80" fmla="*/ 2045 h 136126"/>
              <a:gd name="TX81" fmla="*/ 74966 w 285751"/>
              <a:gd name="TY81" fmla="*/ 1841 h 136126"/>
              <a:gd name="TX82" fmla="*/ 74352 w 285751"/>
              <a:gd name="TY82" fmla="*/ 1943 h 136126"/>
              <a:gd name="TX83" fmla="*/ 74455 w 285751"/>
              <a:gd name="TY83" fmla="*/ 2045 h 136126"/>
              <a:gd name="TX84" fmla="*/ 73534 w 285751"/>
              <a:gd name="TY84" fmla="*/ 1739 h 136126"/>
              <a:gd name="TX85" fmla="*/ 73534 w 285751"/>
              <a:gd name="TY85" fmla="*/ 1636 h 136126"/>
              <a:gd name="TX86" fmla="*/ 72920 w 285751"/>
              <a:gd name="TY86" fmla="*/ 1227 h 136126"/>
              <a:gd name="TX88" fmla="*/ 74870 w 285751"/>
              <a:gd name="TY88" fmla="*/ 3225 h 136126"/>
              <a:gd name="TX89" fmla="*/ 73227 w 285751"/>
              <a:gd name="TY89" fmla="*/ 3477 h 136126"/>
              <a:gd name="TX90" fmla="*/ 74301 w 285751"/>
              <a:gd name="TY90" fmla="*/ 3380 h 136126"/>
              <a:gd name="TX91" fmla="*/ 74301 w 285751"/>
              <a:gd name="TY91" fmla="*/ 3380 h 136126"/>
              <a:gd name="TX92" fmla="*/ 74870 w 285751"/>
              <a:gd name="TY92" fmla="*/ 3225 h 136126"/>
              <a:gd name="TX94" fmla="*/ 74352 w 285751"/>
              <a:gd name="TY94" fmla="*/ 3375 h 136126"/>
              <a:gd name="TX95" fmla="*/ 74301 w 285751"/>
              <a:gd name="TY95" fmla="*/ 3380 h 136126"/>
              <a:gd name="TX96" fmla="*/ 74301 w 285751"/>
              <a:gd name="TY96" fmla="*/ 3380 h 136126"/>
              <a:gd name="TX97" fmla="*/ 73943 w 285751"/>
              <a:gd name="TY97" fmla="*/ 3477 h 136126"/>
              <a:gd name="TX98" fmla="*/ 74352 w 285751"/>
              <a:gd name="TY98" fmla="*/ 3375 h 136126"/>
              <a:gd name="TX100" fmla="*/ 182148 w 285751"/>
              <a:gd name="TY100" fmla="*/ 2557 h 136126"/>
              <a:gd name="TX101" fmla="*/ 182250 w 285751"/>
              <a:gd name="TY101" fmla="*/ 2966 h 136126"/>
              <a:gd name="TX102" fmla="*/ 182148 w 285751"/>
              <a:gd name="TY102" fmla="*/ 3170 h 136126"/>
              <a:gd name="TX103" fmla="*/ 182045 w 285751"/>
              <a:gd name="TY103" fmla="*/ 3580 h 136126"/>
              <a:gd name="TX104" fmla="*/ 185114 w 285751"/>
              <a:gd name="TY104" fmla="*/ 3170 h 136126"/>
              <a:gd name="TX105" fmla="*/ 183682 w 285751"/>
              <a:gd name="TY105" fmla="*/ 2761 h 136126"/>
              <a:gd name="TX106" fmla="*/ 183170 w 285751"/>
              <a:gd name="TY106" fmla="*/ 2864 h 136126"/>
              <a:gd name="TX107" fmla="*/ 182966 w 285751"/>
              <a:gd name="TY107" fmla="*/ 2761 h 136126"/>
              <a:gd name="TX108" fmla="*/ 183068 w 285751"/>
              <a:gd name="TY108" fmla="*/ 2659 h 136126"/>
              <a:gd name="TX109" fmla="*/ 182455 w 285751"/>
              <a:gd name="TY109" fmla="*/ 2557 h 136126"/>
              <a:gd name="TX110" fmla="*/ 182455 w 285751"/>
              <a:gd name="TY110" fmla="*/ 2557 h 136126"/>
              <a:gd name="TX111" fmla="*/ 182557 w 285751"/>
              <a:gd name="TY111" fmla="*/ 2659 h 136126"/>
              <a:gd name="TX112" fmla="*/ 182148 w 285751"/>
              <a:gd name="TY112" fmla="*/ 2557 h 136126"/>
              <a:gd name="TX114" fmla="*/ 64739 w 285751"/>
              <a:gd name="TY114" fmla="*/ 2557 h 136126"/>
              <a:gd name="TX115" fmla="*/ 63614 w 285751"/>
              <a:gd name="TY115" fmla="*/ 2864 h 136126"/>
              <a:gd name="TX116" fmla="*/ 64023 w 285751"/>
              <a:gd name="TY116" fmla="*/ 2864 h 136126"/>
              <a:gd name="TX117" fmla="*/ 63716 w 285751"/>
              <a:gd name="TY117" fmla="*/ 2966 h 136126"/>
              <a:gd name="TX118" fmla="*/ 63716 w 285751"/>
              <a:gd name="TY118" fmla="*/ 2966 h 136126"/>
              <a:gd name="TX119" fmla="*/ 64432 w 285751"/>
              <a:gd name="TY119" fmla="*/ 2864 h 136126"/>
              <a:gd name="TX120" fmla="*/ 64125 w 285751"/>
              <a:gd name="TY120" fmla="*/ 2966 h 136126"/>
              <a:gd name="TX121" fmla="*/ 64534 w 285751"/>
              <a:gd name="TY121" fmla="*/ 3068 h 136126"/>
              <a:gd name="TX122" fmla="*/ 64125 w 285751"/>
              <a:gd name="TY122" fmla="*/ 3068 h 136126"/>
              <a:gd name="TX123" fmla="*/ 64330 w 285751"/>
              <a:gd name="TY123" fmla="*/ 3170 h 136126"/>
              <a:gd name="TX124" fmla="*/ 63511 w 285751"/>
              <a:gd name="TY124" fmla="*/ 3375 h 136126"/>
              <a:gd name="TX125" fmla="*/ 65352 w 285751"/>
              <a:gd name="TY125" fmla="*/ 3477 h 136126"/>
              <a:gd name="TX126" fmla="*/ 65352 w 285751"/>
              <a:gd name="TY126" fmla="*/ 3580 h 136126"/>
              <a:gd name="TX127" fmla="*/ 66068 w 285751"/>
              <a:gd name="TY127" fmla="*/ 3682 h 136126"/>
              <a:gd name="TX128" fmla="*/ 66273 w 285751"/>
              <a:gd name="TY128" fmla="*/ 3375 h 136126"/>
              <a:gd name="TX129" fmla="*/ 66580 w 285751"/>
              <a:gd name="TY129" fmla="*/ 3170 h 136126"/>
              <a:gd name="TX130" fmla="*/ 65966 w 285751"/>
              <a:gd name="TY130" fmla="*/ 2966 h 136126"/>
              <a:gd name="TX131" fmla="*/ 66068 w 285751"/>
              <a:gd name="TY131" fmla="*/ 2864 h 136126"/>
              <a:gd name="TX132" fmla="*/ 65148 w 285751"/>
              <a:gd name="TY132" fmla="*/ 2966 h 136126"/>
              <a:gd name="TX133" fmla="*/ 65148 w 285751"/>
              <a:gd name="TY133" fmla="*/ 2864 h 136126"/>
              <a:gd name="TX134" fmla="*/ 64739 w 285751"/>
              <a:gd name="TY134" fmla="*/ 2557 h 136126"/>
              <a:gd name="TX136" fmla="*/ 67705 w 285751"/>
              <a:gd name="TY136" fmla="*/ 2966 h 136126"/>
              <a:gd name="TX137" fmla="*/ 67295 w 285751"/>
              <a:gd name="TY137" fmla="*/ 3273 h 136126"/>
              <a:gd name="TX138" fmla="*/ 67705 w 285751"/>
              <a:gd name="TY138" fmla="*/ 3477 h 136126"/>
              <a:gd name="TX139" fmla="*/ 67398 w 285751"/>
              <a:gd name="TY139" fmla="*/ 3682 h 136126"/>
              <a:gd name="TX140" fmla="*/ 69136 w 285751"/>
              <a:gd name="TY140" fmla="*/ 3273 h 136126"/>
              <a:gd name="TX141" fmla="*/ 67705 w 285751"/>
              <a:gd name="TY141" fmla="*/ 2966 h 136126"/>
              <a:gd name="TX143" fmla="*/ 136943 w 285751"/>
              <a:gd name="TY143" fmla="*/ 3170 h 136126"/>
              <a:gd name="TX144" fmla="*/ 135818 w 285751"/>
              <a:gd name="TY144" fmla="*/ 3273 h 136126"/>
              <a:gd name="TX145" fmla="*/ 136841 w 285751"/>
              <a:gd name="TY145" fmla="*/ 3682 h 136126"/>
              <a:gd name="TX146" fmla="*/ 136432 w 285751"/>
              <a:gd name="TY146" fmla="*/ 3886 h 136126"/>
              <a:gd name="TX147" fmla="*/ 137557 w 285751"/>
              <a:gd name="TY147" fmla="*/ 3886 h 136126"/>
              <a:gd name="TX148" fmla="*/ 137352 w 285751"/>
              <a:gd name="TY148" fmla="*/ 3989 h 136126"/>
              <a:gd name="TX149" fmla="*/ 137761 w 285751"/>
              <a:gd name="TY149" fmla="*/ 4091 h 136126"/>
              <a:gd name="TX150" fmla="*/ 138784 w 285751"/>
              <a:gd name="TY150" fmla="*/ 3784 h 136126"/>
              <a:gd name="TX151" fmla="*/ 137659 w 285751"/>
              <a:gd name="TY151" fmla="*/ 3477 h 136126"/>
              <a:gd name="TX152" fmla="*/ 137761 w 285751"/>
              <a:gd name="TY152" fmla="*/ 3477 h 136126"/>
              <a:gd name="TX153" fmla="*/ 137148 w 285751"/>
              <a:gd name="TY153" fmla="*/ 3375 h 136126"/>
              <a:gd name="TX154" fmla="*/ 136943 w 285751"/>
              <a:gd name="TY154" fmla="*/ 3170 h 136126"/>
              <a:gd name="TX156" fmla="*/ 131114 w 285751"/>
              <a:gd name="TY156" fmla="*/ 2250 h 136126"/>
              <a:gd name="TX157" fmla="*/ 131114 w 285751"/>
              <a:gd name="TY157" fmla="*/ 2352 h 136126"/>
              <a:gd name="TX158" fmla="*/ 130295 w 285751"/>
              <a:gd name="TY158" fmla="*/ 2352 h 136126"/>
              <a:gd name="TX159" fmla="*/ 131318 w 285751"/>
              <a:gd name="TY159" fmla="*/ 2864 h 136126"/>
              <a:gd name="TX160" fmla="*/ 130705 w 285751"/>
              <a:gd name="TY160" fmla="*/ 2864 h 136126"/>
              <a:gd name="TX161" fmla="*/ 131625 w 285751"/>
              <a:gd name="TY161" fmla="*/ 3375 h 136126"/>
              <a:gd name="TX162" fmla="*/ 132648 w 285751"/>
              <a:gd name="TY162" fmla="*/ 3273 h 136126"/>
              <a:gd name="TX163" fmla="*/ 132545 w 285751"/>
              <a:gd name="TY163" fmla="*/ 3170 h 136126"/>
              <a:gd name="TX164" fmla="*/ 132545 w 285751"/>
              <a:gd name="TY164" fmla="*/ 3068 h 136126"/>
              <a:gd name="TX165" fmla="*/ 132955 w 285751"/>
              <a:gd name="TY165" fmla="*/ 3068 h 136126"/>
              <a:gd name="TX166" fmla="*/ 133261 w 285751"/>
              <a:gd name="TY166" fmla="*/ 3273 h 136126"/>
              <a:gd name="TX167" fmla="*/ 133875 w 285751"/>
              <a:gd name="TY167" fmla="*/ 3068 h 136126"/>
              <a:gd name="TX168" fmla="*/ 133670 w 285751"/>
              <a:gd name="TY168" fmla="*/ 3170 h 136126"/>
              <a:gd name="TX169" fmla="*/ 134080 w 285751"/>
              <a:gd name="TY169" fmla="*/ 3273 h 136126"/>
              <a:gd name="TX170" fmla="*/ 132443 w 285751"/>
              <a:gd name="TY170" fmla="*/ 3580 h 136126"/>
              <a:gd name="TX171" fmla="*/ 132750 w 285751"/>
              <a:gd name="TY171" fmla="*/ 3784 h 136126"/>
              <a:gd name="TX172" fmla="*/ 134080 w 285751"/>
              <a:gd name="TY172" fmla="*/ 3784 h 136126"/>
              <a:gd name="TX173" fmla="*/ 132545 w 285751"/>
              <a:gd name="TY173" fmla="*/ 4091 h 136126"/>
              <a:gd name="TX174" fmla="*/ 134284 w 285751"/>
              <a:gd name="TY174" fmla="*/ 4602 h 136126"/>
              <a:gd name="TX175" fmla="*/ 134386 w 285751"/>
              <a:gd name="TY175" fmla="*/ 4398 h 136126"/>
              <a:gd name="TX176" fmla="*/ 134284 w 285751"/>
              <a:gd name="TY176" fmla="*/ 4295 h 136126"/>
              <a:gd name="TX177" fmla="*/ 134898 w 285751"/>
              <a:gd name="TY177" fmla="*/ 3886 h 136126"/>
              <a:gd name="TX178" fmla="*/ 134898 w 285751"/>
              <a:gd name="TY178" fmla="*/ 3580 h 136126"/>
              <a:gd name="TX179" fmla="*/ 135205 w 285751"/>
              <a:gd name="TY179" fmla="*/ 3477 h 136126"/>
              <a:gd name="TX180" fmla="*/ 135511 w 285751"/>
              <a:gd name="TY180" fmla="*/ 3170 h 136126"/>
              <a:gd name="TX181" fmla="*/ 136432 w 285751"/>
              <a:gd name="TY181" fmla="*/ 3068 h 136126"/>
              <a:gd name="TX182" fmla="*/ 135920 w 285751"/>
              <a:gd name="TY182" fmla="*/ 2864 h 136126"/>
              <a:gd name="TX183" fmla="*/ 136023 w 285751"/>
              <a:gd name="TY183" fmla="*/ 2761 h 136126"/>
              <a:gd name="TX184" fmla="*/ 134795 w 285751"/>
              <a:gd name="TY184" fmla="*/ 2659 h 136126"/>
              <a:gd name="TX185" fmla="*/ 134795 w 285751"/>
              <a:gd name="TY185" fmla="*/ 2455 h 136126"/>
              <a:gd name="TX186" fmla="*/ 134182 w 285751"/>
              <a:gd name="TY186" fmla="*/ 2557 h 136126"/>
              <a:gd name="TX187" fmla="*/ 134386 w 285751"/>
              <a:gd name="TY187" fmla="*/ 2352 h 136126"/>
              <a:gd name="TX188" fmla="*/ 133261 w 285751"/>
              <a:gd name="TY188" fmla="*/ 2250 h 136126"/>
              <a:gd name="TX189" fmla="*/ 133261 w 285751"/>
              <a:gd name="TY189" fmla="*/ 2250 h 136126"/>
              <a:gd name="TX190" fmla="*/ 133568 w 285751"/>
              <a:gd name="TY190" fmla="*/ 2864 h 136126"/>
              <a:gd name="TX191" fmla="*/ 133568 w 285751"/>
              <a:gd name="TY191" fmla="*/ 2864 h 136126"/>
              <a:gd name="TX192" fmla="*/ 132750 w 285751"/>
              <a:gd name="TY192" fmla="*/ 2455 h 136126"/>
              <a:gd name="TX193" fmla="*/ 131318 w 285751"/>
              <a:gd name="TY193" fmla="*/ 2455 h 136126"/>
              <a:gd name="TX194" fmla="*/ 131932 w 285751"/>
              <a:gd name="TY194" fmla="*/ 2250 h 136126"/>
              <a:gd name="TX196" fmla="*/ 66682 w 285751"/>
              <a:gd name="TY196" fmla="*/ 4398 h 136126"/>
              <a:gd name="TX197" fmla="*/ 66784 w 285751"/>
              <a:gd name="TY197" fmla="*/ 4500 h 136126"/>
              <a:gd name="TX198" fmla="*/ 66477 w 285751"/>
              <a:gd name="TY198" fmla="*/ 4500 h 136126"/>
              <a:gd name="TX199" fmla="*/ 67091 w 285751"/>
              <a:gd name="TY199" fmla="*/ 4705 h 136126"/>
              <a:gd name="TX200" fmla="*/ 66784 w 285751"/>
              <a:gd name="TY200" fmla="*/ 4705 h 136126"/>
              <a:gd name="TX201" fmla="*/ 68232 w 285751"/>
              <a:gd name="TY201" fmla="*/ 4795 h 136126"/>
              <a:gd name="TX202" fmla="*/ 68232 w 285751"/>
              <a:gd name="TY202" fmla="*/ 4795 h 136126"/>
              <a:gd name="TX203" fmla="*/ 68625 w 285751"/>
              <a:gd name="TY203" fmla="*/ 4500 h 136126"/>
              <a:gd name="TX204" fmla="*/ 66682 w 285751"/>
              <a:gd name="TY204" fmla="*/ 4398 h 136126"/>
              <a:gd name="TX206" fmla="*/ 68232 w 285751"/>
              <a:gd name="TY206" fmla="*/ 4795 h 136126"/>
              <a:gd name="TX207" fmla="*/ 68216 w 285751"/>
              <a:gd name="TY207" fmla="*/ 4807 h 136126"/>
              <a:gd name="TX208" fmla="*/ 68324 w 285751"/>
              <a:gd name="TY208" fmla="*/ 4801 h 136126"/>
              <a:gd name="TX209" fmla="*/ 68324 w 285751"/>
              <a:gd name="TY209" fmla="*/ 4801 h 136126"/>
              <a:gd name="TX210" fmla="*/ 68232 w 285751"/>
              <a:gd name="TY210" fmla="*/ 4795 h 136126"/>
              <a:gd name="TX212" fmla="*/ 71489 w 285751"/>
              <a:gd name="TY212" fmla="*/ 4500 h 136126"/>
              <a:gd name="TX213" fmla="*/ 70568 w 285751"/>
              <a:gd name="TY213" fmla="*/ 4705 h 136126"/>
              <a:gd name="TX214" fmla="*/ 71080 w 285751"/>
              <a:gd name="TY214" fmla="*/ 4807 h 136126"/>
              <a:gd name="TX215" fmla="*/ 71489 w 285751"/>
              <a:gd name="TY215" fmla="*/ 4500 h 136126"/>
              <a:gd name="TX217" fmla="*/ 81102 w 285751"/>
              <a:gd name="TY217" fmla="*/ 205 h 136126"/>
              <a:gd name="TX218" fmla="*/ 81614 w 285751"/>
              <a:gd name="TY218" fmla="*/ 409 h 136126"/>
              <a:gd name="TX219" fmla="*/ 80386 w 285751"/>
              <a:gd name="TY219" fmla="*/ 307 h 136126"/>
              <a:gd name="TX220" fmla="*/ 80489 w 285751"/>
              <a:gd name="TY220" fmla="*/ 409 h 136126"/>
              <a:gd name="TX221" fmla="*/ 79773 w 285751"/>
              <a:gd name="TY221" fmla="*/ 409 h 136126"/>
              <a:gd name="TX222" fmla="*/ 79977 w 285751"/>
              <a:gd name="TY222" fmla="*/ 511 h 136126"/>
              <a:gd name="TX223" fmla="*/ 79466 w 285751"/>
              <a:gd name="TY223" fmla="*/ 511 h 136126"/>
              <a:gd name="TX224" fmla="*/ 80693 w 285751"/>
              <a:gd name="TY224" fmla="*/ 920 h 136126"/>
              <a:gd name="TX225" fmla="*/ 80693 w 285751"/>
              <a:gd name="TY225" fmla="*/ 920 h 136126"/>
              <a:gd name="TX226" fmla="*/ 79159 w 285751"/>
              <a:gd name="TY226" fmla="*/ 716 h 136126"/>
              <a:gd name="TX227" fmla="*/ 77011 w 285751"/>
              <a:gd name="TY227" fmla="*/ 716 h 136126"/>
              <a:gd name="TX228" fmla="*/ 77727 w 285751"/>
              <a:gd name="TY228" fmla="*/ 818 h 136126"/>
              <a:gd name="TX229" fmla="*/ 73841 w 285751"/>
              <a:gd name="TY229" fmla="*/ 1023 h 136126"/>
              <a:gd name="TX230" fmla="*/ 73943 w 285751"/>
              <a:gd name="TY230" fmla="*/ 1125 h 136126"/>
              <a:gd name="TX231" fmla="*/ 74864 w 285751"/>
              <a:gd name="TY231" fmla="*/ 1023 h 136126"/>
              <a:gd name="TX232" fmla="*/ 74864 w 285751"/>
              <a:gd name="TY232" fmla="*/ 1023 h 136126"/>
              <a:gd name="TX233" fmla="*/ 74250 w 285751"/>
              <a:gd name="TY233" fmla="*/ 1125 h 136126"/>
              <a:gd name="TX234" fmla="*/ 75989 w 285751"/>
              <a:gd name="TY234" fmla="*/ 1125 h 136126"/>
              <a:gd name="TX235" fmla="*/ 74659 w 285751"/>
              <a:gd name="TY235" fmla="*/ 1227 h 136126"/>
              <a:gd name="TX236" fmla="*/ 74830 w 285751"/>
              <a:gd name="TY236" fmla="*/ 1313 h 136126"/>
              <a:gd name="TX237" fmla="*/ 74830 w 285751"/>
              <a:gd name="TY237" fmla="*/ 1313 h 136126"/>
              <a:gd name="TX238" fmla="*/ 77216 w 285751"/>
              <a:gd name="TY238" fmla="*/ 1227 h 136126"/>
              <a:gd name="TX239" fmla="*/ 74557 w 285751"/>
              <a:gd name="TY239" fmla="*/ 1534 h 136126"/>
              <a:gd name="TX240" fmla="*/ 74557 w 285751"/>
              <a:gd name="TY240" fmla="*/ 1534 h 136126"/>
              <a:gd name="TX241" fmla="*/ 78034 w 285751"/>
              <a:gd name="TY241" fmla="*/ 1330 h 136126"/>
              <a:gd name="TX242" fmla="*/ 75784 w 285751"/>
              <a:gd name="TY242" fmla="*/ 1739 h 136126"/>
              <a:gd name="TX243" fmla="*/ 75784 w 285751"/>
              <a:gd name="TY243" fmla="*/ 1739 h 136126"/>
              <a:gd name="TX244" fmla="*/ 78341 w 285751"/>
              <a:gd name="TY244" fmla="*/ 1636 h 136126"/>
              <a:gd name="TX245" fmla="*/ 78341 w 285751"/>
              <a:gd name="TY245" fmla="*/ 1636 h 136126"/>
              <a:gd name="TX246" fmla="*/ 77830 w 285751"/>
              <a:gd name="TY246" fmla="*/ 1739 h 136126"/>
              <a:gd name="TX247" fmla="*/ 81818 w 285751"/>
              <a:gd name="TY247" fmla="*/ 1125 h 136126"/>
              <a:gd name="TX248" fmla="*/ 81818 w 285751"/>
              <a:gd name="TY248" fmla="*/ 1125 h 136126"/>
              <a:gd name="TX249" fmla="*/ 80386 w 285751"/>
              <a:gd name="TY249" fmla="*/ 1534 h 136126"/>
              <a:gd name="TX250" fmla="*/ 81409 w 285751"/>
              <a:gd name="TY250" fmla="*/ 1534 h 136126"/>
              <a:gd name="TX251" fmla="*/ 77523 w 285751"/>
              <a:gd name="TY251" fmla="*/ 1943 h 136126"/>
              <a:gd name="TX252" fmla="*/ 78648 w 285751"/>
              <a:gd name="TY252" fmla="*/ 2352 h 136126"/>
              <a:gd name="TX253" fmla="*/ 78648 w 285751"/>
              <a:gd name="TY253" fmla="*/ 2352 h 136126"/>
              <a:gd name="TX254" fmla="*/ 75375 w 285751"/>
              <a:gd name="TY254" fmla="*/ 2045 h 136126"/>
              <a:gd name="TX255" fmla="*/ 75375 w 285751"/>
              <a:gd name="TY255" fmla="*/ 2352 h 136126"/>
              <a:gd name="TX256" fmla="*/ 76193 w 285751"/>
              <a:gd name="TY256" fmla="*/ 2761 h 136126"/>
              <a:gd name="TX257" fmla="*/ 75682 w 285751"/>
              <a:gd name="TY257" fmla="*/ 2761 h 136126"/>
              <a:gd name="TX258" fmla="*/ 77216 w 285751"/>
              <a:gd name="TY258" fmla="*/ 2864 h 136126"/>
              <a:gd name="TX259" fmla="*/ 75022 w 285751"/>
              <a:gd name="TY259" fmla="*/ 3201 h 136126"/>
              <a:gd name="TX260" fmla="*/ 75022 w 285751"/>
              <a:gd name="TY260" fmla="*/ 3201 h 136126"/>
              <a:gd name="TX261" fmla="*/ 74761 w 285751"/>
              <a:gd name="TY261" fmla="*/ 3375 h 136126"/>
              <a:gd name="TX262" fmla="*/ 75170 w 285751"/>
              <a:gd name="TY262" fmla="*/ 3477 h 136126"/>
              <a:gd name="TX263" fmla="*/ 74148 w 285751"/>
              <a:gd name="TY263" fmla="*/ 3682 h 136126"/>
              <a:gd name="TX264" fmla="*/ 74045 w 285751"/>
              <a:gd name="TY264" fmla="*/ 3886 h 136126"/>
              <a:gd name="TX265" fmla="*/ 75989 w 285751"/>
              <a:gd name="TY265" fmla="*/ 3580 h 136126"/>
              <a:gd name="TX266" fmla="*/ 73739 w 285751"/>
              <a:gd name="TY266" fmla="*/ 3989 h 136126"/>
              <a:gd name="TX267" fmla="*/ 73432 w 285751"/>
              <a:gd name="TY267" fmla="*/ 3682 h 136126"/>
              <a:gd name="TX268" fmla="*/ 72716 w 285751"/>
              <a:gd name="TY268" fmla="*/ 3682 h 136126"/>
              <a:gd name="TX269" fmla="*/ 72818 w 285751"/>
              <a:gd name="TY269" fmla="*/ 4193 h 136126"/>
              <a:gd name="TX270" fmla="*/ 71489 w 285751"/>
              <a:gd name="TY270" fmla="*/ 4500 h 136126"/>
              <a:gd name="TX271" fmla="*/ 71489 w 285751"/>
              <a:gd name="TY271" fmla="*/ 4500 h 136126"/>
              <a:gd name="TX272" fmla="*/ 71489 w 285751"/>
              <a:gd name="TY272" fmla="*/ 4500 h 136126"/>
              <a:gd name="TX273" fmla="*/ 71284 w 285751"/>
              <a:gd name="TY273" fmla="*/ 4807 h 136126"/>
              <a:gd name="TX274" fmla="*/ 71898 w 285751"/>
              <a:gd name="TY274" fmla="*/ 4705 h 136126"/>
              <a:gd name="TX275" fmla="*/ 71898 w 285751"/>
              <a:gd name="TY275" fmla="*/ 4807 h 136126"/>
              <a:gd name="TX276" fmla="*/ 75784 w 285751"/>
              <a:gd name="TY276" fmla="*/ 4807 h 136126"/>
              <a:gd name="TX277" fmla="*/ 75477 w 285751"/>
              <a:gd name="TY277" fmla="*/ 5011 h 136126"/>
              <a:gd name="TX278" fmla="*/ 75477 w 285751"/>
              <a:gd name="TY278" fmla="*/ 5011 h 136126"/>
              <a:gd name="TX279" fmla="*/ 77318 w 285751"/>
              <a:gd name="TY279" fmla="*/ 4705 h 136126"/>
              <a:gd name="TX280" fmla="*/ 77727 w 285751"/>
              <a:gd name="TY280" fmla="*/ 4398 h 136126"/>
              <a:gd name="TX281" fmla="*/ 77114 w 285751"/>
              <a:gd name="TY281" fmla="*/ 4398 h 136126"/>
              <a:gd name="TX282" fmla="*/ 77216 w 285751"/>
              <a:gd name="TY282" fmla="*/ 4193 h 136126"/>
              <a:gd name="TX283" fmla="*/ 75682 w 285751"/>
              <a:gd name="TY283" fmla="*/ 4091 h 136126"/>
              <a:gd name="TX284" fmla="*/ 76193 w 285751"/>
              <a:gd name="TY284" fmla="*/ 4091 h 136126"/>
              <a:gd name="TX285" fmla="*/ 76091 w 285751"/>
              <a:gd name="TY285" fmla="*/ 3989 h 136126"/>
              <a:gd name="TX286" fmla="*/ 78341 w 285751"/>
              <a:gd name="TY286" fmla="*/ 3886 h 136126"/>
              <a:gd name="TX287" fmla="*/ 78545 w 285751"/>
              <a:gd name="TY287" fmla="*/ 3580 h 136126"/>
              <a:gd name="TX288" fmla="*/ 80489 w 285751"/>
              <a:gd name="TY288" fmla="*/ 3375 h 136126"/>
              <a:gd name="TX289" fmla="*/ 79977 w 285751"/>
              <a:gd name="TY289" fmla="*/ 3170 h 136126"/>
              <a:gd name="TX290" fmla="*/ 81205 w 285751"/>
              <a:gd name="TY290" fmla="*/ 3068 h 136126"/>
              <a:gd name="TX291" fmla="*/ 79159 w 285751"/>
              <a:gd name="TY291" fmla="*/ 2761 h 136126"/>
              <a:gd name="TX292" fmla="*/ 81614 w 285751"/>
              <a:gd name="TY292" fmla="*/ 2659 h 136126"/>
              <a:gd name="TX293" fmla="*/ 80386 w 285751"/>
              <a:gd name="TY293" fmla="*/ 2455 h 136126"/>
              <a:gd name="TX294" fmla="*/ 82534 w 285751"/>
              <a:gd name="TY294" fmla="*/ 2352 h 136126"/>
              <a:gd name="TX295" fmla="*/ 81920 w 285751"/>
              <a:gd name="TY295" fmla="*/ 2250 h 136126"/>
              <a:gd name="TX296" fmla="*/ 83966 w 285751"/>
              <a:gd name="TY296" fmla="*/ 2250 h 136126"/>
              <a:gd name="TX297" fmla="*/ 83864 w 285751"/>
              <a:gd name="TY297" fmla="*/ 2148 h 136126"/>
              <a:gd name="TX298" fmla="*/ 84375 w 285751"/>
              <a:gd name="TY298" fmla="*/ 2045 h 136126"/>
              <a:gd name="TX299" fmla="*/ 83557 w 285751"/>
              <a:gd name="TY299" fmla="*/ 2045 h 136126"/>
              <a:gd name="TX300" fmla="*/ 84682 w 285751"/>
              <a:gd name="TY300" fmla="*/ 1943 h 136126"/>
              <a:gd name="TX301" fmla="*/ 84580 w 285751"/>
              <a:gd name="TY301" fmla="*/ 1739 h 136126"/>
              <a:gd name="TX302" fmla="*/ 88466 w 285751"/>
              <a:gd name="TY302" fmla="*/ 1125 h 136126"/>
              <a:gd name="TX303" fmla="*/ 86216 w 285751"/>
              <a:gd name="TY303" fmla="*/ 1330 h 136126"/>
              <a:gd name="TX304" fmla="*/ 90920 w 285751"/>
              <a:gd name="TY304" fmla="*/ 614 h 136126"/>
              <a:gd name="TX305" fmla="*/ 89898 w 285751"/>
              <a:gd name="TY305" fmla="*/ 511 h 136126"/>
              <a:gd name="TX306" fmla="*/ 90000 w 285751"/>
              <a:gd name="TY306" fmla="*/ 409 h 136126"/>
              <a:gd name="TX307" fmla="*/ 89795 w 285751"/>
              <a:gd name="TY307" fmla="*/ 409 h 136126"/>
              <a:gd name="TX308" fmla="*/ 89898 w 285751"/>
              <a:gd name="TY308" fmla="*/ 307 h 136126"/>
              <a:gd name="TX309" fmla="*/ 89898 w 285751"/>
              <a:gd name="TY309" fmla="*/ 307 h 136126"/>
              <a:gd name="TX310" fmla="*/ 87136 w 285751"/>
              <a:gd name="TY310" fmla="*/ 409 h 136126"/>
              <a:gd name="TX311" fmla="*/ 88466 w 285751"/>
              <a:gd name="TY311" fmla="*/ 205 h 136126"/>
              <a:gd name="TX312" fmla="*/ 84682 w 285751"/>
              <a:gd name="TY312" fmla="*/ 205 h 136126"/>
              <a:gd name="TX313" fmla="*/ 84989 w 285751"/>
              <a:gd name="TY313" fmla="*/ 409 h 136126"/>
              <a:gd name="TX314" fmla="*/ 82739 w 285751"/>
              <a:gd name="TY314" fmla="*/ 205 h 136126"/>
              <a:gd name="TX315" fmla="*/ 83352 w 285751"/>
              <a:gd name="TY315" fmla="*/ 409 h 136126"/>
              <a:gd name="TX316" fmla="*/ 83352 w 285751"/>
              <a:gd name="TY316" fmla="*/ 409 h 136126"/>
              <a:gd name="TX317" fmla="*/ 81102 w 285751"/>
              <a:gd name="TY317" fmla="*/ 205 h 136126"/>
              <a:gd name="TX319" fmla="*/ 62898 w 285751"/>
              <a:gd name="TY319" fmla="*/ 4909 h 136126"/>
              <a:gd name="TX320" fmla="*/ 63205 w 285751"/>
              <a:gd name="TY320" fmla="*/ 5011 h 136126"/>
              <a:gd name="TX321" fmla="*/ 63205 w 285751"/>
              <a:gd name="TY321" fmla="*/ 4909 h 136126"/>
              <a:gd name="TX323" fmla="*/ 55227 w 285751"/>
              <a:gd name="TY323" fmla="*/ 3989 h 136126"/>
              <a:gd name="TX324" fmla="*/ 55330 w 285751"/>
              <a:gd name="TY324" fmla="*/ 4091 h 136126"/>
              <a:gd name="TX325" fmla="*/ 50318 w 285751"/>
              <a:gd name="TY325" fmla="*/ 5011 h 136126"/>
              <a:gd name="TX326" fmla="*/ 50523 w 285751"/>
              <a:gd name="TY326" fmla="*/ 5011 h 136126"/>
              <a:gd name="TX327" fmla="*/ 50318 w 285751"/>
              <a:gd name="TY327" fmla="*/ 5216 h 136126"/>
              <a:gd name="TX328" fmla="*/ 50318 w 285751"/>
              <a:gd name="TY328" fmla="*/ 5216 h 136126"/>
              <a:gd name="TX329" fmla="*/ 51545 w 285751"/>
              <a:gd name="TY329" fmla="*/ 5011 h 136126"/>
              <a:gd name="TX330" fmla="*/ 51443 w 285751"/>
              <a:gd name="TY330" fmla="*/ 5318 h 136126"/>
              <a:gd name="TX331" fmla="*/ 54102 w 285751"/>
              <a:gd name="TY331" fmla="*/ 4500 h 136126"/>
              <a:gd name="TX332" fmla="*/ 53591 w 285751"/>
              <a:gd name="TY332" fmla="*/ 4909 h 136126"/>
              <a:gd name="TX333" fmla="*/ 53591 w 285751"/>
              <a:gd name="TY333" fmla="*/ 4909 h 136126"/>
              <a:gd name="TX334" fmla="*/ 56045 w 285751"/>
              <a:gd name="TY334" fmla="*/ 4091 h 136126"/>
              <a:gd name="TX335" fmla="*/ 55227 w 285751"/>
              <a:gd name="TY335" fmla="*/ 3989 h 136126"/>
              <a:gd name="TX337" fmla="*/ 65761 w 285751"/>
              <a:gd name="TY337" fmla="*/ 4705 h 136126"/>
              <a:gd name="TX338" fmla="*/ 63818 w 285751"/>
              <a:gd name="TY338" fmla="*/ 4807 h 136126"/>
              <a:gd name="TX339" fmla="*/ 64227 w 285751"/>
              <a:gd name="TY339" fmla="*/ 4909 h 136126"/>
              <a:gd name="TX340" fmla="*/ 63920 w 285751"/>
              <a:gd name="TY340" fmla="*/ 4909 h 136126"/>
              <a:gd name="TX341" fmla="*/ 64330 w 285751"/>
              <a:gd name="TY341" fmla="*/ 5011 h 136126"/>
              <a:gd name="TX342" fmla="*/ 64023 w 285751"/>
              <a:gd name="TY342" fmla="*/ 5216 h 136126"/>
              <a:gd name="TX343" fmla="*/ 63205 w 285751"/>
              <a:gd name="TY343" fmla="*/ 5011 h 136126"/>
              <a:gd name="TX344" fmla="*/ 62898 w 285751"/>
              <a:gd name="TY344" fmla="*/ 5114 h 136126"/>
              <a:gd name="TX345" fmla="*/ 63000 w 285751"/>
              <a:gd name="TY345" fmla="*/ 5114 h 136126"/>
              <a:gd name="TX346" fmla="*/ 63102 w 285751"/>
              <a:gd name="TY346" fmla="*/ 5318 h 136126"/>
              <a:gd name="TX347" fmla="*/ 63102 w 285751"/>
              <a:gd name="TY347" fmla="*/ 5318 h 136126"/>
              <a:gd name="TX348" fmla="*/ 62489 w 285751"/>
              <a:gd name="TY348" fmla="*/ 5216 h 136126"/>
              <a:gd name="TX349" fmla="*/ 61875 w 285751"/>
              <a:gd name="TY349" fmla="*/ 5420 h 136126"/>
              <a:gd name="TX350" fmla="*/ 64125 w 285751"/>
              <a:gd name="TY350" fmla="*/ 5420 h 136126"/>
              <a:gd name="TX351" fmla="*/ 62898 w 285751"/>
              <a:gd name="TY351" fmla="*/ 5625 h 136126"/>
              <a:gd name="TX352" fmla="*/ 63102 w 285751"/>
              <a:gd name="TY352" fmla="*/ 5727 h 136126"/>
              <a:gd name="TX353" fmla="*/ 63000 w 285751"/>
              <a:gd name="TY353" fmla="*/ 5932 h 136126"/>
              <a:gd name="TX354" fmla="*/ 63000 w 285751"/>
              <a:gd name="TY354" fmla="*/ 5932 h 136126"/>
              <a:gd name="TX355" fmla="*/ 65148 w 285751"/>
              <a:gd name="TY355" fmla="*/ 5420 h 136126"/>
              <a:gd name="TX356" fmla="*/ 64943 w 285751"/>
              <a:gd name="TY356" fmla="*/ 5318 h 136126"/>
              <a:gd name="TX357" fmla="*/ 65761 w 285751"/>
              <a:gd name="TY357" fmla="*/ 4705 h 136126"/>
              <a:gd name="TX359" fmla="*/ 209148 w 285751"/>
              <a:gd name="TY359" fmla="*/ 5011 h 136126"/>
              <a:gd name="TX360" fmla="*/ 209455 w 285751"/>
              <a:gd name="TY360" fmla="*/ 5420 h 136126"/>
              <a:gd name="TX361" fmla="*/ 207102 w 285751"/>
              <a:gd name="TY361" fmla="*/ 5216 h 136126"/>
              <a:gd name="TX362" fmla="*/ 207409 w 285751"/>
              <a:gd name="TY362" fmla="*/ 5318 h 136126"/>
              <a:gd name="TX363" fmla="*/ 207205 w 285751"/>
              <a:gd name="TY363" fmla="*/ 5318 h 136126"/>
              <a:gd name="TX364" fmla="*/ 207716 w 285751"/>
              <a:gd name="TY364" fmla="*/ 5625 h 136126"/>
              <a:gd name="TX365" fmla="*/ 207511 w 285751"/>
              <a:gd name="TY365" fmla="*/ 5625 h 136126"/>
              <a:gd name="TX366" fmla="*/ 211705 w 285751"/>
              <a:gd name="TY366" fmla="*/ 5932 h 136126"/>
              <a:gd name="TX367" fmla="*/ 210170 w 285751"/>
              <a:gd name="TY367" fmla="*/ 5420 h 136126"/>
              <a:gd name="TX368" fmla="*/ 210170 w 285751"/>
              <a:gd name="TY368" fmla="*/ 5420 h 136126"/>
              <a:gd name="TX369" fmla="*/ 212420 w 285751"/>
              <a:gd name="TY369" fmla="*/ 5727 h 136126"/>
              <a:gd name="TX370" fmla="*/ 212318 w 285751"/>
              <a:gd name="TY370" fmla="*/ 5523 h 136126"/>
              <a:gd name="TX371" fmla="*/ 209148 w 285751"/>
              <a:gd name="TY371" fmla="*/ 5011 h 136126"/>
              <a:gd name="TX373" fmla="*/ 65148 w 285751"/>
              <a:gd name="TY373" fmla="*/ 5932 h 136126"/>
              <a:gd name="TX374" fmla="*/ 65966 w 285751"/>
              <a:gd name="TY374" fmla="*/ 6239 h 136126"/>
              <a:gd name="TX375" fmla="*/ 66989 w 285751"/>
              <a:gd name="TY375" fmla="*/ 5932 h 136126"/>
              <a:gd name="TX377" fmla="*/ 59523 w 285751"/>
              <a:gd name="TY377" fmla="*/ 4500 h 136126"/>
              <a:gd name="TX378" fmla="*/ 58193 w 285751"/>
              <a:gd name="TY378" fmla="*/ 4807 h 136126"/>
              <a:gd name="TX379" fmla="*/ 58295 w 285751"/>
              <a:gd name="TY379" fmla="*/ 5011 h 136126"/>
              <a:gd name="TX380" fmla="*/ 57886 w 285751"/>
              <a:gd name="TY380" fmla="*/ 5216 h 136126"/>
              <a:gd name="TX381" fmla="*/ 58193 w 285751"/>
              <a:gd name="TY381" fmla="*/ 5420 h 136126"/>
              <a:gd name="TX382" fmla="*/ 56455 w 285751"/>
              <a:gd name="TY382" fmla="*/ 5216 h 136126"/>
              <a:gd name="TX383" fmla="*/ 56659 w 285751"/>
              <a:gd name="TY383" fmla="*/ 5216 h 136126"/>
              <a:gd name="TX384" fmla="*/ 55739 w 285751"/>
              <a:gd name="TY384" fmla="*/ 4909 h 136126"/>
              <a:gd name="TX385" fmla="*/ 55841 w 285751"/>
              <a:gd name="TY385" fmla="*/ 4807 h 136126"/>
              <a:gd name="TX386" fmla="*/ 54716 w 285751"/>
              <a:gd name="TY386" fmla="*/ 4909 h 136126"/>
              <a:gd name="TX387" fmla="*/ 55227 w 285751"/>
              <a:gd name="TY387" fmla="*/ 5011 h 136126"/>
              <a:gd name="TX388" fmla="*/ 53795 w 285751"/>
              <a:gd name="TY388" fmla="*/ 5216 h 136126"/>
              <a:gd name="TX389" fmla="*/ 54818 w 285751"/>
              <a:gd name="TY389" fmla="*/ 5216 h 136126"/>
              <a:gd name="TX390" fmla="*/ 53182 w 285751"/>
              <a:gd name="TY390" fmla="*/ 5420 h 136126"/>
              <a:gd name="TX391" fmla="*/ 54511 w 285751"/>
              <a:gd name="TY391" fmla="*/ 5318 h 136126"/>
              <a:gd name="TX392" fmla="*/ 52466 w 285751"/>
              <a:gd name="TY392" fmla="*/ 5727 h 136126"/>
              <a:gd name="TX393" fmla="*/ 53386 w 285751"/>
              <a:gd name="TY393" fmla="*/ 5932 h 136126"/>
              <a:gd name="TX394" fmla="*/ 53693 w 285751"/>
              <a:gd name="TY394" fmla="*/ 5830 h 136126"/>
              <a:gd name="TX395" fmla="*/ 53898 w 285751"/>
              <a:gd name="TY395" fmla="*/ 5932 h 136126"/>
              <a:gd name="TX396" fmla="*/ 54307 w 285751"/>
              <a:gd name="TY396" fmla="*/ 5830 h 136126"/>
              <a:gd name="TX397" fmla="*/ 54409 w 285751"/>
              <a:gd name="TY397" fmla="*/ 5727 h 136126"/>
              <a:gd name="TX398" fmla="*/ 55227 w 285751"/>
              <a:gd name="TY398" fmla="*/ 5625 h 136126"/>
              <a:gd name="TX399" fmla="*/ 54614 w 285751"/>
              <a:gd name="TY399" fmla="*/ 5830 h 136126"/>
              <a:gd name="TX400" fmla="*/ 56455 w 285751"/>
              <a:gd name="TY400" fmla="*/ 5727 h 136126"/>
              <a:gd name="TX401" fmla="*/ 56455 w 285751"/>
              <a:gd name="TY401" fmla="*/ 5727 h 136126"/>
              <a:gd name="TX402" fmla="*/ 54102 w 285751"/>
              <a:gd name="TY402" fmla="*/ 6136 h 136126"/>
              <a:gd name="TX403" fmla="*/ 54102 w 285751"/>
              <a:gd name="TY403" fmla="*/ 6341 h 136126"/>
              <a:gd name="TX404" fmla="*/ 57784 w 285751"/>
              <a:gd name="TY404" fmla="*/ 5932 h 136126"/>
              <a:gd name="TX405" fmla="*/ 57682 w 285751"/>
              <a:gd name="TY405" fmla="*/ 5932 h 136126"/>
              <a:gd name="TX406" fmla="*/ 59625 w 285751"/>
              <a:gd name="TY406" fmla="*/ 5727 h 136126"/>
              <a:gd name="TX407" fmla="*/ 60443 w 285751"/>
              <a:gd name="TY407" fmla="*/ 5114 h 136126"/>
              <a:gd name="TX408" fmla="*/ 58909 w 285751"/>
              <a:gd name="TY408" fmla="*/ 5318 h 136126"/>
              <a:gd name="TX409" fmla="*/ 59216 w 285751"/>
              <a:gd name="TY409" fmla="*/ 5114 h 136126"/>
              <a:gd name="TX410" fmla="*/ 58909 w 285751"/>
              <a:gd name="TY410" fmla="*/ 5114 h 136126"/>
              <a:gd name="TX411" fmla="*/ 59523 w 285751"/>
              <a:gd name="TY411" fmla="*/ 4500 h 136126"/>
              <a:gd name="TX413" fmla="*/ 70057 w 285751"/>
              <a:gd name="TY413" fmla="*/ 4705 h 136126"/>
              <a:gd name="TX414" fmla="*/ 68324 w 285751"/>
              <a:gd name="TY414" fmla="*/ 4801 h 136126"/>
              <a:gd name="TX415" fmla="*/ 68324 w 285751"/>
              <a:gd name="TY415" fmla="*/ 4801 h 136126"/>
              <a:gd name="TX416" fmla="*/ 68420 w 285751"/>
              <a:gd name="TY416" fmla="*/ 4807 h 136126"/>
              <a:gd name="TX417" fmla="*/ 68420 w 285751"/>
              <a:gd name="TY417" fmla="*/ 5318 h 136126"/>
              <a:gd name="TX418" fmla="*/ 67909 w 285751"/>
              <a:gd name="TY418" fmla="*/ 5625 h 136126"/>
              <a:gd name="TX419" fmla="*/ 67807 w 285751"/>
              <a:gd name="TY419" fmla="*/ 5830 h 136126"/>
              <a:gd name="TX420" fmla="*/ 68420 w 285751"/>
              <a:gd name="TY420" fmla="*/ 6034 h 136126"/>
              <a:gd name="TX421" fmla="*/ 68318 w 285751"/>
              <a:gd name="TY421" fmla="*/ 6136 h 136126"/>
              <a:gd name="TX422" fmla="*/ 69955 w 285751"/>
              <a:gd name="TY422" fmla="*/ 6136 h 136126"/>
              <a:gd name="TX423" fmla="*/ 69648 w 285751"/>
              <a:gd name="TY423" fmla="*/ 6341 h 136126"/>
              <a:gd name="TX424" fmla="*/ 75580 w 285751"/>
              <a:gd name="TY424" fmla="*/ 6034 h 136126"/>
              <a:gd name="TX425" fmla="*/ 75068 w 285751"/>
              <a:gd name="TY425" fmla="*/ 5932 h 136126"/>
              <a:gd name="TX426" fmla="*/ 75580 w 285751"/>
              <a:gd name="TY426" fmla="*/ 5523 h 136126"/>
              <a:gd name="TX427" fmla="*/ 74966 w 285751"/>
              <a:gd name="TY427" fmla="*/ 5420 h 136126"/>
              <a:gd name="TX428" fmla="*/ 75068 w 285751"/>
              <a:gd name="TY428" fmla="*/ 5318 h 136126"/>
              <a:gd name="TX429" fmla="*/ 71898 w 285751"/>
              <a:gd name="TY429" fmla="*/ 5523 h 136126"/>
              <a:gd name="TX430" fmla="*/ 72000 w 285751"/>
              <a:gd name="TY430" fmla="*/ 5625 h 136126"/>
              <a:gd name="TX431" fmla="*/ 70261 w 285751"/>
              <a:gd name="TY431" fmla="*/ 5420 h 136126"/>
              <a:gd name="TX432" fmla="*/ 70159 w 285751"/>
              <a:gd name="TY432" fmla="*/ 5523 h 136126"/>
              <a:gd name="TX433" fmla="*/ 69750 w 285751"/>
              <a:gd name="TY433" fmla="*/ 5523 h 136126"/>
              <a:gd name="TX434" fmla="*/ 70261 w 285751"/>
              <a:gd name="TY434" fmla="*/ 5318 h 136126"/>
              <a:gd name="TX435" fmla="*/ 69239 w 285751"/>
              <a:gd name="TY435" fmla="*/ 4909 h 136126"/>
              <a:gd name="TX436" fmla="*/ 70568 w 285751"/>
              <a:gd name="TY436" fmla="*/ 4909 h 136126"/>
              <a:gd name="TX437" fmla="*/ 69443 w 285751"/>
              <a:gd name="TY437" fmla="*/ 4807 h 136126"/>
              <a:gd name="TX438" fmla="*/ 70057 w 285751"/>
              <a:gd name="TY438" fmla="*/ 4705 h 136126"/>
              <a:gd name="TX440" fmla="*/ 165273 w 285751"/>
              <a:gd name="TY440" fmla="*/ 4705 h 136126"/>
              <a:gd name="TX441" fmla="*/ 160773 w 285751"/>
              <a:gd name="TY441" fmla="*/ 4909 h 136126"/>
              <a:gd name="TX442" fmla="*/ 160875 w 285751"/>
              <a:gd name="TY442" fmla="*/ 5011 h 136126"/>
              <a:gd name="TX443" fmla="*/ 160364 w 285751"/>
              <a:gd name="TY443" fmla="*/ 5114 h 136126"/>
              <a:gd name="TX444" fmla="*/ 159341 w 285751"/>
              <a:gd name="TY444" fmla="*/ 5420 h 136126"/>
              <a:gd name="TX445" fmla="*/ 158727 w 285751"/>
              <a:gd name="TY445" fmla="*/ 5625 h 136126"/>
              <a:gd name="TX446" fmla="*/ 158830 w 285751"/>
              <a:gd name="TY446" fmla="*/ 5727 h 136126"/>
              <a:gd name="TX447" fmla="*/ 158216 w 285751"/>
              <a:gd name="TY447" fmla="*/ 5830 h 136126"/>
              <a:gd name="TX448" fmla="*/ 158727 w 285751"/>
              <a:gd name="TY448" fmla="*/ 5932 h 136126"/>
              <a:gd name="TX449" fmla="*/ 158318 w 285751"/>
              <a:gd name="TY449" fmla="*/ 6239 h 136126"/>
              <a:gd name="TX450" fmla="*/ 158727 w 285751"/>
              <a:gd name="TY450" fmla="*/ 6341 h 136126"/>
              <a:gd name="TX451" fmla="*/ 158318 w 285751"/>
              <a:gd name="TY451" fmla="*/ 6443 h 136126"/>
              <a:gd name="TX452" fmla="*/ 158114 w 285751"/>
              <a:gd name="TY452" fmla="*/ 6648 h 136126"/>
              <a:gd name="TX453" fmla="*/ 157602 w 285751"/>
              <a:gd name="TY453" fmla="*/ 6955 h 136126"/>
              <a:gd name="TX454" fmla="*/ 158114 w 285751"/>
              <a:gd name="TY454" fmla="*/ 7261 h 136126"/>
              <a:gd name="TX455" fmla="*/ 160057 w 285751"/>
              <a:gd name="TY455" fmla="*/ 7057 h 136126"/>
              <a:gd name="TX456" fmla="*/ 159750 w 285751"/>
              <a:gd name="TY456" fmla="*/ 6852 h 136126"/>
              <a:gd name="TX457" fmla="*/ 160159 w 285751"/>
              <a:gd name="TY457" fmla="*/ 6341 h 136126"/>
              <a:gd name="TX458" fmla="*/ 160875 w 285751"/>
              <a:gd name="TY458" fmla="*/ 6239 h 136126"/>
              <a:gd name="TX459" fmla="*/ 160875 w 285751"/>
              <a:gd name="TY459" fmla="*/ 6136 h 136126"/>
              <a:gd name="TX460" fmla="*/ 161182 w 285751"/>
              <a:gd name="TY460" fmla="*/ 6034 h 136126"/>
              <a:gd name="TX461" fmla="*/ 160977 w 285751"/>
              <a:gd name="TY461" fmla="*/ 5932 h 136126"/>
              <a:gd name="TX462" fmla="*/ 165273 w 285751"/>
              <a:gd name="TY462" fmla="*/ 4705 h 136126"/>
              <a:gd name="TX464" fmla="*/ 212114 w 285751"/>
              <a:gd name="TY464" fmla="*/ 6852 h 136126"/>
              <a:gd name="TX465" fmla="*/ 211500 w 285751"/>
              <a:gd name="TY465" fmla="*/ 7261 h 136126"/>
              <a:gd name="TX466" fmla="*/ 214057 w 285751"/>
              <a:gd name="TY466" fmla="*/ 7364 h 136126"/>
              <a:gd name="TX467" fmla="*/ 212114 w 285751"/>
              <a:gd name="TY467" fmla="*/ 6852 h 136126"/>
              <a:gd name="TX469" fmla="*/ 177955 w 285751"/>
              <a:gd name="TY469" fmla="*/ 7159 h 136126"/>
              <a:gd name="TX470" fmla="*/ 178568 w 285751"/>
              <a:gd name="TY470" fmla="*/ 7466 h 136126"/>
              <a:gd name="TX471" fmla="*/ 177852 w 285751"/>
              <a:gd name="TY471" fmla="*/ 7261 h 136126"/>
              <a:gd name="TX472" fmla="*/ 177955 w 285751"/>
              <a:gd name="TY472" fmla="*/ 7159 h 136126"/>
              <a:gd name="TX474" fmla="*/ 58602 w 285751"/>
              <a:gd name="TY474" fmla="*/ 6955 h 136126"/>
              <a:gd name="TX475" fmla="*/ 57375 w 285751"/>
              <a:gd name="TY475" fmla="*/ 7159 h 136126"/>
              <a:gd name="TX476" fmla="*/ 57784 w 285751"/>
              <a:gd name="TY476" fmla="*/ 7568 h 136126"/>
              <a:gd name="TX477" fmla="*/ 58602 w 285751"/>
              <a:gd name="TY477" fmla="*/ 7261 h 136126"/>
              <a:gd name="TX478" fmla="*/ 58602 w 285751"/>
              <a:gd name="TY478" fmla="*/ 6955 h 136126"/>
              <a:gd name="TX480" fmla="*/ 108307 w 285751"/>
              <a:gd name="TY480" fmla="*/ 7568 h 136126"/>
              <a:gd name="TX481" fmla="*/ 108211 w 285751"/>
              <a:gd name="TY481" fmla="*/ 7587 h 136126"/>
              <a:gd name="TX482" fmla="*/ 108211 w 285751"/>
              <a:gd name="TY482" fmla="*/ 7587 h 136126"/>
              <a:gd name="TX483" fmla="*/ 108381 w 285751"/>
              <a:gd name="TY483" fmla="*/ 7603 h 136126"/>
              <a:gd name="TX484" fmla="*/ 108381 w 285751"/>
              <a:gd name="TY484" fmla="*/ 7603 h 136126"/>
              <a:gd name="TX485" fmla="*/ 108307 w 285751"/>
              <a:gd name="TY485" fmla="*/ 7568 h 136126"/>
              <a:gd name="TX487" fmla="*/ 73636 w 285751"/>
              <a:gd name="TY487" fmla="*/ 7159 h 136126"/>
              <a:gd name="TX488" fmla="*/ 74659 w 285751"/>
              <a:gd name="TY488" fmla="*/ 7670 h 136126"/>
              <a:gd name="TX489" fmla="*/ 76193 w 285751"/>
              <a:gd name="TY489" fmla="*/ 7670 h 136126"/>
              <a:gd name="TX490" fmla="*/ 76193 w 285751"/>
              <a:gd name="TY490" fmla="*/ 7466 h 136126"/>
              <a:gd name="TX491" fmla="*/ 75989 w 285751"/>
              <a:gd name="TY491" fmla="*/ 7261 h 136126"/>
              <a:gd name="TX492" fmla="*/ 73636 w 285751"/>
              <a:gd name="TY492" fmla="*/ 7159 h 136126"/>
              <a:gd name="TX494" fmla="*/ 108381 w 285751"/>
              <a:gd name="TY494" fmla="*/ 7603 h 136126"/>
              <a:gd name="TX495" fmla="*/ 109841 w 285751"/>
              <a:gd name="TY495" fmla="*/ 8284 h 136126"/>
              <a:gd name="TX496" fmla="*/ 110250 w 285751"/>
              <a:gd name="TY496" fmla="*/ 7773 h 136126"/>
              <a:gd name="TX497" fmla="*/ 108381 w 285751"/>
              <a:gd name="TY497" fmla="*/ 7603 h 136126"/>
              <a:gd name="TX499" fmla="*/ 68011 w 285751"/>
              <a:gd name="TY499" fmla="*/ 6852 h 136126"/>
              <a:gd name="TX500" fmla="*/ 64227 w 285751"/>
              <a:gd name="TY500" fmla="*/ 7364 h 136126"/>
              <a:gd name="TX501" fmla="*/ 63511 w 285751"/>
              <a:gd name="TY501" fmla="*/ 8386 h 136126"/>
              <a:gd name="TX502" fmla="*/ 63511 w 285751"/>
              <a:gd name="TY502" fmla="*/ 8386 h 136126"/>
              <a:gd name="TX503" fmla="*/ 64534 w 285751"/>
              <a:gd name="TY503" fmla="*/ 8182 h 136126"/>
              <a:gd name="TX504" fmla="*/ 64739 w 285751"/>
              <a:gd name="TY504" fmla="*/ 7773 h 136126"/>
              <a:gd name="TX505" fmla="*/ 65352 w 285751"/>
              <a:gd name="TY505" fmla="*/ 7773 h 136126"/>
              <a:gd name="TX506" fmla="*/ 68011 w 285751"/>
              <a:gd name="TY506" fmla="*/ 6852 h 136126"/>
              <a:gd name="TX508" fmla="*/ 216716 w 285751"/>
              <a:gd name="TY508" fmla="*/ 8182 h 136126"/>
              <a:gd name="TX509" fmla="*/ 217227 w 285751"/>
              <a:gd name="TY509" fmla="*/ 8489 h 136126"/>
              <a:gd name="TX510" fmla="*/ 217330 w 285751"/>
              <a:gd name="TY510" fmla="*/ 8182 h 136126"/>
              <a:gd name="TX512" fmla="*/ 62080 w 285751"/>
              <a:gd name="TY512" fmla="*/ 6852 h 136126"/>
              <a:gd name="TX513" fmla="*/ 60852 w 285751"/>
              <a:gd name="TY513" fmla="*/ 7159 h 136126"/>
              <a:gd name="TX514" fmla="*/ 61568 w 285751"/>
              <a:gd name="TY514" fmla="*/ 7364 h 136126"/>
              <a:gd name="TX515" fmla="*/ 61057 w 285751"/>
              <a:gd name="TY515" fmla="*/ 7466 h 136126"/>
              <a:gd name="TX516" fmla="*/ 61057 w 285751"/>
              <a:gd name="TY516" fmla="*/ 7568 h 136126"/>
              <a:gd name="TX517" fmla="*/ 60341 w 285751"/>
              <a:gd name="TY517" fmla="*/ 7773 h 136126"/>
              <a:gd name="TX518" fmla="*/ 60034 w 285751"/>
              <a:gd name="TY518" fmla="*/ 7466 h 136126"/>
              <a:gd name="TX519" fmla="*/ 59420 w 285751"/>
              <a:gd name="TY519" fmla="*/ 7773 h 136126"/>
              <a:gd name="TX520" fmla="*/ 59727 w 285751"/>
              <a:gd name="TY520" fmla="*/ 8182 h 136126"/>
              <a:gd name="TX521" fmla="*/ 60136 w 285751"/>
              <a:gd name="TY521" fmla="*/ 8284 h 136126"/>
              <a:gd name="TX522" fmla="*/ 60443 w 285751"/>
              <a:gd name="TY522" fmla="*/ 8898 h 136126"/>
              <a:gd name="TX523" fmla="*/ 61159 w 285751"/>
              <a:gd name="TY523" fmla="*/ 8898 h 136126"/>
              <a:gd name="TX524" fmla="*/ 61364 w 285751"/>
              <a:gd name="TY524" fmla="*/ 8489 h 136126"/>
              <a:gd name="TX525" fmla="*/ 62182 w 285751"/>
              <a:gd name="TY525" fmla="*/ 8591 h 136126"/>
              <a:gd name="TX526" fmla="*/ 63205 w 285751"/>
              <a:gd name="TY526" fmla="*/ 7773 h 136126"/>
              <a:gd name="TX527" fmla="*/ 62795 w 285751"/>
              <a:gd name="TY527" fmla="*/ 7875 h 136126"/>
              <a:gd name="TX528" fmla="*/ 62795 w 285751"/>
              <a:gd name="TY528" fmla="*/ 7670 h 136126"/>
              <a:gd name="TX529" fmla="*/ 62898 w 285751"/>
              <a:gd name="TY529" fmla="*/ 7670 h 136126"/>
              <a:gd name="TX530" fmla="*/ 62182 w 285751"/>
              <a:gd name="TY530" fmla="*/ 7568 h 136126"/>
              <a:gd name="TX531" fmla="*/ 63409 w 285751"/>
              <a:gd name="TY531" fmla="*/ 7261 h 136126"/>
              <a:gd name="TX532" fmla="*/ 63205 w 285751"/>
              <a:gd name="TY532" fmla="*/ 7159 h 136126"/>
              <a:gd name="TX533" fmla="*/ 63511 w 285751"/>
              <a:gd name="TY533" fmla="*/ 6852 h 136126"/>
              <a:gd name="TX535" fmla="*/ 47250 w 285751"/>
              <a:gd name="TY535" fmla="*/ 6443 h 136126"/>
              <a:gd name="TX536" fmla="*/ 47148 w 285751"/>
              <a:gd name="TY536" fmla="*/ 6852 h 136126"/>
              <a:gd name="TX537" fmla="*/ 43977 w 285751"/>
              <a:gd name="TY537" fmla="*/ 8386 h 136126"/>
              <a:gd name="TX538" fmla="*/ 44284 w 285751"/>
              <a:gd name="TY538" fmla="*/ 8386 h 136126"/>
              <a:gd name="TX539" fmla="*/ 44898 w 285751"/>
              <a:gd name="TY539" fmla="*/ 8693 h 136126"/>
              <a:gd name="TX540" fmla="*/ 44795 w 285751"/>
              <a:gd name="TY540" fmla="*/ 9102 h 136126"/>
              <a:gd name="TX541" fmla="*/ 44795 w 285751"/>
              <a:gd name="TY541" fmla="*/ 9102 h 136126"/>
              <a:gd name="TX542" fmla="*/ 51955 w 285751"/>
              <a:gd name="TY542" fmla="*/ 7159 h 136126"/>
              <a:gd name="TX543" fmla="*/ 51545 w 285751"/>
              <a:gd name="TY543" fmla="*/ 6545 h 136126"/>
              <a:gd name="TX544" fmla="*/ 50318 w 285751"/>
              <a:gd name="TY544" fmla="*/ 6750 h 136126"/>
              <a:gd name="TX545" fmla="*/ 50420 w 285751"/>
              <a:gd name="TY545" fmla="*/ 6545 h 136126"/>
              <a:gd name="TX546" fmla="*/ 50011 w 285751"/>
              <a:gd name="TY546" fmla="*/ 6648 h 136126"/>
              <a:gd name="TX547" fmla="*/ 50216 w 285751"/>
              <a:gd name="TY547" fmla="*/ 6545 h 136126"/>
              <a:gd name="TX548" fmla="*/ 47250 w 285751"/>
              <a:gd name="TY548" fmla="*/ 6443 h 136126"/>
              <a:gd name="TX550" fmla="*/ 158625 w 285751"/>
              <a:gd name="TY550" fmla="*/ 7261 h 136126"/>
              <a:gd name="TX551" fmla="*/ 157602 w 285751"/>
              <a:gd name="TY551" fmla="*/ 7875 h 136126"/>
              <a:gd name="TX552" fmla="*/ 157500 w 285751"/>
              <a:gd name="TY552" fmla="*/ 8182 h 136126"/>
              <a:gd name="TX553" fmla="*/ 156989 w 285751"/>
              <a:gd name="TY553" fmla="*/ 8284 h 136126"/>
              <a:gd name="TX554" fmla="*/ 159034 w 285751"/>
              <a:gd name="TY554" fmla="*/ 9102 h 136126"/>
              <a:gd name="TX555" fmla="*/ 158830 w 285751"/>
              <a:gd name="TY555" fmla="*/ 9102 h 136126"/>
              <a:gd name="TX556" fmla="*/ 158830 w 285751"/>
              <a:gd name="TY556" fmla="*/ 9205 h 136126"/>
              <a:gd name="TX557" fmla="*/ 158727 w 285751"/>
              <a:gd name="TY557" fmla="*/ 9205 h 136126"/>
              <a:gd name="TX558" fmla="*/ 158727 w 285751"/>
              <a:gd name="TY558" fmla="*/ 9307 h 136126"/>
              <a:gd name="TX559" fmla="*/ 158625 w 285751"/>
              <a:gd name="TY559" fmla="*/ 9307 h 136126"/>
              <a:gd name="TX560" fmla="*/ 160773 w 285751"/>
              <a:gd name="TY560" fmla="*/ 9614 h 136126"/>
              <a:gd name="TX561" fmla="*/ 160773 w 285751"/>
              <a:gd name="TY561" fmla="*/ 9614 h 136126"/>
              <a:gd name="TX562" fmla="*/ 160568 w 285751"/>
              <a:gd name="TY562" fmla="*/ 9511 h 136126"/>
              <a:gd name="TX563" fmla="*/ 161489 w 285751"/>
              <a:gd name="TY563" fmla="*/ 9511 h 136126"/>
              <a:gd name="TX564" fmla="*/ 159239 w 285751"/>
              <a:gd name="TY564" fmla="*/ 8080 h 136126"/>
              <a:gd name="TX565" fmla="*/ 159341 w 285751"/>
              <a:gd name="TY565" fmla="*/ 7773 h 136126"/>
              <a:gd name="TX566" fmla="*/ 159545 w 285751"/>
              <a:gd name="TY566" fmla="*/ 7670 h 136126"/>
              <a:gd name="TX567" fmla="*/ 159545 w 285751"/>
              <a:gd name="TY567" fmla="*/ 7466 h 136126"/>
              <a:gd name="TX568" fmla="*/ 158625 w 285751"/>
              <a:gd name="TY568" fmla="*/ 7261 h 136126"/>
              <a:gd name="TX570" fmla="*/ 18920 w 285751"/>
              <a:gd name="TY570" fmla="*/ 9818 h 136126"/>
              <a:gd name="TX571" fmla="*/ 18511 w 285751"/>
              <a:gd name="TY571" fmla="*/ 9920 h 136126"/>
              <a:gd name="TX572" fmla="*/ 18511 w 285751"/>
              <a:gd name="TY572" fmla="*/ 9920 h 136126"/>
              <a:gd name="TX573" fmla="*/ 18637 w 285751"/>
              <a:gd name="TY573" fmla="*/ 9901 h 136126"/>
              <a:gd name="TX574" fmla="*/ 18637 w 285751"/>
              <a:gd name="TY574" fmla="*/ 9901 h 136126"/>
              <a:gd name="TX575" fmla="*/ 18920 w 285751"/>
              <a:gd name="TY575" fmla="*/ 9818 h 136126"/>
              <a:gd name="TX577" fmla="*/ 137352 w 285751"/>
              <a:gd name="TY577" fmla="*/ 10125 h 136126"/>
              <a:gd name="TX578" fmla="*/ 137352 w 285751"/>
              <a:gd name="TY578" fmla="*/ 10125 h 136126"/>
              <a:gd name="TX579" fmla="*/ 137352 w 285751"/>
              <a:gd name="TY579" fmla="*/ 10125 h 136126"/>
              <a:gd name="TX581" fmla="*/ 88977 w 285751"/>
              <a:gd name="TY581" fmla="*/ 9818 h 136126"/>
              <a:gd name="TX582" fmla="*/ 88670 w 285751"/>
              <a:gd name="TY582" fmla="*/ 10125 h 136126"/>
              <a:gd name="TX583" fmla="*/ 88466 w 285751"/>
              <a:gd name="TY583" fmla="*/ 10125 h 136126"/>
              <a:gd name="TX584" fmla="*/ 88364 w 285751"/>
              <a:gd name="TY584" fmla="*/ 10432 h 136126"/>
              <a:gd name="TX585" fmla="*/ 88875 w 285751"/>
              <a:gd name="TY585" fmla="*/ 10534 h 136126"/>
              <a:gd name="TX586" fmla="*/ 88568 w 285751"/>
              <a:gd name="TY586" fmla="*/ 10636 h 136126"/>
              <a:gd name="TX587" fmla="*/ 89489 w 285751"/>
              <a:gd name="TY587" fmla="*/ 10636 h 136126"/>
              <a:gd name="TX588" fmla="*/ 90000 w 285751"/>
              <a:gd name="TY588" fmla="*/ 10227 h 136126"/>
              <a:gd name="TX589" fmla="*/ 88977 w 285751"/>
              <a:gd name="TY589" fmla="*/ 9818 h 136126"/>
              <a:gd name="TX591" fmla="*/ 52466 w 285751"/>
              <a:gd name="TY591" fmla="*/ 7261 h 136126"/>
              <a:gd name="TX592" fmla="*/ 48170 w 285751"/>
              <a:gd name="TY592" fmla="*/ 8591 h 136126"/>
              <a:gd name="TX593" fmla="*/ 48784 w 285751"/>
              <a:gd name="TY593" fmla="*/ 8693 h 136126"/>
              <a:gd name="TX594" fmla="*/ 48375 w 285751"/>
              <a:gd name="TY594" fmla="*/ 8898 h 136126"/>
              <a:gd name="TX595" fmla="*/ 50216 w 285751"/>
              <a:gd name="TY595" fmla="*/ 8795 h 136126"/>
              <a:gd name="TX596" fmla="*/ 50216 w 285751"/>
              <a:gd name="TY596" fmla="*/ 8795 h 136126"/>
              <a:gd name="TX597" fmla="*/ 49705 w 285751"/>
              <a:gd name="TY597" fmla="*/ 8898 h 136126"/>
              <a:gd name="TX598" fmla="*/ 49807 w 285751"/>
              <a:gd name="TY598" fmla="*/ 8898 h 136126"/>
              <a:gd name="TX599" fmla="*/ 47761 w 285751"/>
              <a:gd name="TY599" fmla="*/ 9307 h 136126"/>
              <a:gd name="TX600" fmla="*/ 51545 w 285751"/>
              <a:gd name="TY600" fmla="*/ 9818 h 136126"/>
              <a:gd name="TX601" fmla="*/ 48273 w 285751"/>
              <a:gd name="TY601" fmla="*/ 9920 h 136126"/>
              <a:gd name="TX602" fmla="*/ 47557 w 285751"/>
              <a:gd name="TY602" fmla="*/ 10534 h 136126"/>
              <a:gd name="TX603" fmla="*/ 49193 w 285751"/>
              <a:gd name="TY603" fmla="*/ 10739 h 136126"/>
              <a:gd name="TX604" fmla="*/ 48989 w 285751"/>
              <a:gd name="TY604" fmla="*/ 11352 h 136126"/>
              <a:gd name="TX605" fmla="*/ 54102 w 285751"/>
              <a:gd name="TY605" fmla="*/ 10534 h 136126"/>
              <a:gd name="TX606" fmla="*/ 54102 w 285751"/>
              <a:gd name="TY606" fmla="*/ 10739 h 136126"/>
              <a:gd name="TX607" fmla="*/ 54818 w 285751"/>
              <a:gd name="TY607" fmla="*/ 10841 h 136126"/>
              <a:gd name="TX608" fmla="*/ 54614 w 285751"/>
              <a:gd name="TY608" fmla="*/ 10943 h 136126"/>
              <a:gd name="TX609" fmla="*/ 56148 w 285751"/>
              <a:gd name="TY609" fmla="*/ 11045 h 136126"/>
              <a:gd name="TX610" fmla="*/ 57170 w 285751"/>
              <a:gd name="TY610" fmla="*/ 10534 h 136126"/>
              <a:gd name="TX611" fmla="*/ 56250 w 285751"/>
              <a:gd name="TY611" fmla="*/ 10739 h 136126"/>
              <a:gd name="TX612" fmla="*/ 56455 w 285751"/>
              <a:gd name="TY612" fmla="*/ 10534 h 136126"/>
              <a:gd name="TX613" fmla="*/ 56352 w 285751"/>
              <a:gd name="TY613" fmla="*/ 10432 h 136126"/>
              <a:gd name="TX614" fmla="*/ 58295 w 285751"/>
              <a:gd name="TY614" fmla="*/ 10023 h 136126"/>
              <a:gd name="TX615" fmla="*/ 57989 w 285751"/>
              <a:gd name="TY615" fmla="*/ 9920 h 136126"/>
              <a:gd name="TX616" fmla="*/ 57989 w 285751"/>
              <a:gd name="TY616" fmla="*/ 9818 h 136126"/>
              <a:gd name="TX617" fmla="*/ 56864 w 285751"/>
              <a:gd name="TY617" fmla="*/ 9409 h 136126"/>
              <a:gd name="TX618" fmla="*/ 57682 w 285751"/>
              <a:gd name="TY618" fmla="*/ 7670 h 136126"/>
              <a:gd name="TX619" fmla="*/ 56455 w 285751"/>
              <a:gd name="TY619" fmla="*/ 7364 h 136126"/>
              <a:gd name="TX620" fmla="*/ 55739 w 285751"/>
              <a:gd name="TY620" fmla="*/ 8489 h 136126"/>
              <a:gd name="TX621" fmla="*/ 55023 w 285751"/>
              <a:gd name="TY621" fmla="*/ 8693 h 136126"/>
              <a:gd name="TX622" fmla="*/ 55023 w 285751"/>
              <a:gd name="TY622" fmla="*/ 8693 h 136126"/>
              <a:gd name="TX623" fmla="*/ 55227 w 285751"/>
              <a:gd name="TY623" fmla="*/ 7875 h 136126"/>
              <a:gd name="TX624" fmla="*/ 54614 w 285751"/>
              <a:gd name="TY624" fmla="*/ 7773 h 136126"/>
              <a:gd name="TX625" fmla="*/ 53591 w 285751"/>
              <a:gd name="TY625" fmla="*/ 8080 h 136126"/>
              <a:gd name="TX626" fmla="*/ 53693 w 285751"/>
              <a:gd name="TY626" fmla="*/ 7977 h 136126"/>
              <a:gd name="TX627" fmla="*/ 53182 w 285751"/>
              <a:gd name="TY627" fmla="*/ 8080 h 136126"/>
              <a:gd name="TX628" fmla="*/ 53182 w 285751"/>
              <a:gd name="TY628" fmla="*/ 8080 h 136126"/>
              <a:gd name="TX629" fmla="*/ 53898 w 285751"/>
              <a:gd name="TY629" fmla="*/ 7773 h 136126"/>
              <a:gd name="TX630" fmla="*/ 51750 w 285751"/>
              <a:gd name="TY630" fmla="*/ 7875 h 136126"/>
              <a:gd name="TX631" fmla="*/ 52466 w 285751"/>
              <a:gd name="TY631" fmla="*/ 7261 h 136126"/>
              <a:gd name="TX633" fmla="*/ 60341 w 285751"/>
              <a:gd name="TY633" fmla="*/ 10330 h 136126"/>
              <a:gd name="TX634" fmla="*/ 58602 w 285751"/>
              <a:gd name="TY634" fmla="*/ 10841 h 136126"/>
              <a:gd name="TX635" fmla="*/ 59114 w 285751"/>
              <a:gd name="TY635" fmla="*/ 11148 h 136126"/>
              <a:gd name="TX636" fmla="*/ 60136 w 285751"/>
              <a:gd name="TY636" fmla="*/ 11352 h 136126"/>
              <a:gd name="TX637" fmla="*/ 61159 w 285751"/>
              <a:gd name="TY637" fmla="*/ 11045 h 136126"/>
              <a:gd name="TX638" fmla="*/ 60239 w 285751"/>
              <a:gd name="TY638" fmla="*/ 10432 h 136126"/>
              <a:gd name="TX639" fmla="*/ 60341 w 285751"/>
              <a:gd name="TY639" fmla="*/ 10330 h 136126"/>
              <a:gd name="TX641" fmla="*/ 175193 w 285751"/>
              <a:gd name="TY641" fmla="*/ 11250 h 136126"/>
              <a:gd name="TX642" fmla="*/ 176114 w 285751"/>
              <a:gd name="TY642" fmla="*/ 11557 h 136126"/>
              <a:gd name="TX643" fmla="*/ 176114 w 285751"/>
              <a:gd name="TY643" fmla="*/ 12068 h 136126"/>
              <a:gd name="TX644" fmla="*/ 177136 w 285751"/>
              <a:gd name="TY644" fmla="*/ 12170 h 136126"/>
              <a:gd name="TX645" fmla="*/ 177136 w 285751"/>
              <a:gd name="TY645" fmla="*/ 12170 h 136126"/>
              <a:gd name="TX646" fmla="*/ 176011 w 285751"/>
              <a:gd name="TY646" fmla="*/ 12068 h 136126"/>
              <a:gd name="TX647" fmla="*/ 175193 w 285751"/>
              <a:gd name="TY647" fmla="*/ 11250 h 136126"/>
              <a:gd name="TX649" fmla="*/ 73023 w 285751"/>
              <a:gd name="TY649" fmla="*/ 11557 h 136126"/>
              <a:gd name="TX650" fmla="*/ 72307 w 285751"/>
              <a:gd name="TY650" fmla="*/ 12375 h 136126"/>
              <a:gd name="TX651" fmla="*/ 73432 w 285751"/>
              <a:gd name="TY651" fmla="*/ 12375 h 136126"/>
              <a:gd name="TX652" fmla="*/ 74148 w 285751"/>
              <a:gd name="TY652" fmla="*/ 11659 h 136126"/>
              <a:gd name="TX653" fmla="*/ 73023 w 285751"/>
              <a:gd name="TY653" fmla="*/ 11557 h 136126"/>
              <a:gd name="TX655" fmla="*/ 108409 w 285751"/>
              <a:gd name="TY655" fmla="*/ 13295 h 136126"/>
              <a:gd name="TX656" fmla="*/ 108716 w 285751"/>
              <a:gd name="TY656" fmla="*/ 13398 h 136126"/>
              <a:gd name="TX657" fmla="*/ 108818 w 285751"/>
              <a:gd name="TY657" fmla="*/ 13398 h 136126"/>
              <a:gd name="TX658" fmla="*/ 108409 w 285751"/>
              <a:gd name="TY658" fmla="*/ 13295 h 136126"/>
              <a:gd name="TX660" fmla="*/ 9205 w 285751"/>
              <a:gd name="TY660" fmla="*/ 13807 h 136126"/>
              <a:gd name="TX661" fmla="*/ 9102 w 285751"/>
              <a:gd name="TY661" fmla="*/ 13909 h 136126"/>
              <a:gd name="TX662" fmla="*/ 9205 w 285751"/>
              <a:gd name="TY662" fmla="*/ 13909 h 136126"/>
              <a:gd name="TX663" fmla="*/ 9205 w 285751"/>
              <a:gd name="TY663" fmla="*/ 13807 h 136126"/>
              <a:gd name="TX665" fmla="*/ 5420 w 285751"/>
              <a:gd name="TY665" fmla="*/ 11045 h 136126"/>
              <a:gd name="TX666" fmla="*/ 0 w 285751"/>
              <a:gd name="TY666" fmla="*/ 14420 h 136126"/>
              <a:gd name="TX667" fmla="*/ 511 w 285751"/>
              <a:gd name="TY667" fmla="*/ 14318 h 136126"/>
              <a:gd name="TX668" fmla="*/ 1227 w 285751"/>
              <a:gd name="TY668" fmla="*/ 13909 h 136126"/>
              <a:gd name="TX669" fmla="*/ 1227 w 285751"/>
              <a:gd name="TY669" fmla="*/ 13705 h 136126"/>
              <a:gd name="TX670" fmla="*/ 1739 w 285751"/>
              <a:gd name="TY670" fmla="*/ 13398 h 136126"/>
              <a:gd name="TX671" fmla="*/ 1636 w 285751"/>
              <a:gd name="TY671" fmla="*/ 13500 h 136126"/>
              <a:gd name="TX672" fmla="*/ 2352 w 285751"/>
              <a:gd name="TY672" fmla="*/ 13295 h 136126"/>
              <a:gd name="TX673" fmla="*/ 2148 w 285751"/>
              <a:gd name="TY673" fmla="*/ 13398 h 136126"/>
              <a:gd name="TX674" fmla="*/ 2761 w 285751"/>
              <a:gd name="TY674" fmla="*/ 13193 h 136126"/>
              <a:gd name="TX675" fmla="*/ 2761 w 285751"/>
              <a:gd name="TY675" fmla="*/ 13193 h 136126"/>
              <a:gd name="TX676" fmla="*/ 1636 w 285751"/>
              <a:gd name="TY676" fmla="*/ 14011 h 136126"/>
              <a:gd name="TX677" fmla="*/ 3273 w 285751"/>
              <a:gd name="TY677" fmla="*/ 14114 h 136126"/>
              <a:gd name="TX678" fmla="*/ 3068 w 285751"/>
              <a:gd name="TY678" fmla="*/ 14625 h 136126"/>
              <a:gd name="TX679" fmla="*/ 3375 w 285751"/>
              <a:gd name="TY679" fmla="*/ 15034 h 136126"/>
              <a:gd name="TX680" fmla="*/ 3989 w 285751"/>
              <a:gd name="TY680" fmla="*/ 14932 h 136126"/>
              <a:gd name="TX681" fmla="*/ 3682 w 285751"/>
              <a:gd name="TY681" fmla="*/ 15136 h 136126"/>
              <a:gd name="TX682" fmla="*/ 4295 w 285751"/>
              <a:gd name="TY682" fmla="*/ 14932 h 136126"/>
              <a:gd name="TX683" fmla="*/ 4193 w 285751"/>
              <a:gd name="TY683" fmla="*/ 15034 h 136126"/>
              <a:gd name="TX684" fmla="*/ 4193 w 285751"/>
              <a:gd name="TY684" fmla="*/ 15034 h 136126"/>
              <a:gd name="TX685" fmla="*/ 4602 w 285751"/>
              <a:gd name="TY685" fmla="*/ 14727 h 136126"/>
              <a:gd name="TX686" fmla="*/ 4500 w 285751"/>
              <a:gd name="TY686" fmla="*/ 14625 h 136126"/>
              <a:gd name="TX687" fmla="*/ 5523 w 285751"/>
              <a:gd name="TY687" fmla="*/ 14318 h 136126"/>
              <a:gd name="TX688" fmla="*/ 5318 w 285751"/>
              <a:gd name="TY688" fmla="*/ 14318 h 136126"/>
              <a:gd name="TX689" fmla="*/ 5830 w 285751"/>
              <a:gd name="TY689" fmla="*/ 14114 h 136126"/>
              <a:gd name="TX690" fmla="*/ 5727 w 285751"/>
              <a:gd name="TY690" fmla="*/ 14114 h 136126"/>
              <a:gd name="TX691" fmla="*/ 5727 w 285751"/>
              <a:gd name="TY691" fmla="*/ 13909 h 136126"/>
              <a:gd name="TX692" fmla="*/ 6136 w 285751"/>
              <a:gd name="TY692" fmla="*/ 14011 h 136126"/>
              <a:gd name="TX693" fmla="*/ 6750 w 285751"/>
              <a:gd name="TY693" fmla="*/ 14011 h 136126"/>
              <a:gd name="TX694" fmla="*/ 6852 w 285751"/>
              <a:gd name="TY694" fmla="*/ 13807 h 136126"/>
              <a:gd name="TX695" fmla="*/ 7159 w 285751"/>
              <a:gd name="TY695" fmla="*/ 13909 h 136126"/>
              <a:gd name="TX696" fmla="*/ 8386 w 285751"/>
              <a:gd name="TY696" fmla="*/ 13500 h 136126"/>
              <a:gd name="TX697" fmla="*/ 8080 w 285751"/>
              <a:gd name="TY697" fmla="*/ 13398 h 136126"/>
              <a:gd name="TX698" fmla="*/ 7977 w 285751"/>
              <a:gd name="TY698" fmla="*/ 13398 h 136126"/>
              <a:gd name="TX699" fmla="*/ 8080 w 285751"/>
              <a:gd name="TY699" fmla="*/ 13193 h 136126"/>
              <a:gd name="TX700" fmla="*/ 8080 w 285751"/>
              <a:gd name="TY700" fmla="*/ 12886 h 136126"/>
              <a:gd name="TX701" fmla="*/ 7364 w 285751"/>
              <a:gd name="TY701" fmla="*/ 12682 h 136126"/>
              <a:gd name="TX702" fmla="*/ 7364 w 285751"/>
              <a:gd name="TY702" fmla="*/ 12682 h 136126"/>
              <a:gd name="TX703" fmla="*/ 7568 w 285751"/>
              <a:gd name="TY703" fmla="*/ 12784 h 136126"/>
              <a:gd name="TX704" fmla="*/ 6852 w 285751"/>
              <a:gd name="TY704" fmla="*/ 12886 h 136126"/>
              <a:gd name="TX705" fmla="*/ 7261 w 285751"/>
              <a:gd name="TY705" fmla="*/ 12682 h 136126"/>
              <a:gd name="TX706" fmla="*/ 6341 w 285751"/>
              <a:gd name="TY706" fmla="*/ 12682 h 136126"/>
              <a:gd name="TX707" fmla="*/ 6034 w 285751"/>
              <a:gd name="TY707" fmla="*/ 12989 h 136126"/>
              <a:gd name="TX708" fmla="*/ 6034 w 285751"/>
              <a:gd name="TY708" fmla="*/ 13193 h 136126"/>
              <a:gd name="TX709" fmla="*/ 5625 w 285751"/>
              <a:gd name="TY709" fmla="*/ 13398 h 136126"/>
              <a:gd name="TX710" fmla="*/ 5625 w 285751"/>
              <a:gd name="TY710" fmla="*/ 13398 h 136126"/>
              <a:gd name="TX711" fmla="*/ 5932 w 285751"/>
              <a:gd name="TY711" fmla="*/ 13193 h 136126"/>
              <a:gd name="TX712" fmla="*/ 5523 w 285751"/>
              <a:gd name="TY712" fmla="*/ 13295 h 136126"/>
              <a:gd name="TX713" fmla="*/ 5523 w 285751"/>
              <a:gd name="TY713" fmla="*/ 13091 h 136126"/>
              <a:gd name="TX714" fmla="*/ 6545 w 285751"/>
              <a:gd name="TY714" fmla="*/ 12375 h 136126"/>
              <a:gd name="TX715" fmla="*/ 6136 w 285751"/>
              <a:gd name="TY715" fmla="*/ 12375 h 136126"/>
              <a:gd name="TX716" fmla="*/ 6648 w 285751"/>
              <a:gd name="TY716" fmla="*/ 12068 h 136126"/>
              <a:gd name="TX717" fmla="*/ 5830 w 285751"/>
              <a:gd name="TY717" fmla="*/ 11659 h 136126"/>
              <a:gd name="TX718" fmla="*/ 5932 w 285751"/>
              <a:gd name="TY718" fmla="*/ 11557 h 136126"/>
              <a:gd name="TX719" fmla="*/ 5727 w 285751"/>
              <a:gd name="TY719" fmla="*/ 11352 h 136126"/>
              <a:gd name="TX720" fmla="*/ 5523 w 285751"/>
              <a:gd name="TY720" fmla="*/ 11557 h 136126"/>
              <a:gd name="TX721" fmla="*/ 5523 w 285751"/>
              <a:gd name="TY721" fmla="*/ 11352 h 136126"/>
              <a:gd name="TX722" fmla="*/ 5625 w 285751"/>
              <a:gd name="TY722" fmla="*/ 11250 h 136126"/>
              <a:gd name="TX723" fmla="*/ 5420 w 285751"/>
              <a:gd name="TY723" fmla="*/ 11045 h 136126"/>
              <a:gd name="TX725" fmla="*/ 113011 w 285751"/>
              <a:gd name="TY725" fmla="*/ 13193 h 136126"/>
              <a:gd name="TX726" fmla="*/ 112807 w 285751"/>
              <a:gd name="TY726" fmla="*/ 13398 h 136126"/>
              <a:gd name="TX727" fmla="*/ 112500 w 285751"/>
              <a:gd name="TY727" fmla="*/ 13398 h 136126"/>
              <a:gd name="TX728" fmla="*/ 112193 w 285751"/>
              <a:gd name="TY728" fmla="*/ 13602 h 136126"/>
              <a:gd name="TX729" fmla="*/ 111682 w 285751"/>
              <a:gd name="TY729" fmla="*/ 13500 h 136126"/>
              <a:gd name="TX730" fmla="*/ 111682 w 285751"/>
              <a:gd name="TY730" fmla="*/ 13500 h 136126"/>
              <a:gd name="TX731" fmla="*/ 111784 w 285751"/>
              <a:gd name="TY731" fmla="*/ 13807 h 136126"/>
              <a:gd name="TX732" fmla="*/ 111170 w 285751"/>
              <a:gd name="TY732" fmla="*/ 13500 h 136126"/>
              <a:gd name="TX733" fmla="*/ 110864 w 285751"/>
              <a:gd name="TY733" fmla="*/ 13500 h 136126"/>
              <a:gd name="TX734" fmla="*/ 110864 w 285751"/>
              <a:gd name="TY734" fmla="*/ 13807 h 136126"/>
              <a:gd name="TX735" fmla="*/ 110250 w 285751"/>
              <a:gd name="TY735" fmla="*/ 13602 h 136126"/>
              <a:gd name="TX736" fmla="*/ 110148 w 285751"/>
              <a:gd name="TY736" fmla="*/ 14011 h 136126"/>
              <a:gd name="TX737" fmla="*/ 109739 w 285751"/>
              <a:gd name="TY737" fmla="*/ 14011 h 136126"/>
              <a:gd name="TX738" fmla="*/ 109636 w 285751"/>
              <a:gd name="TY738" fmla="*/ 14216 h 136126"/>
              <a:gd name="TX739" fmla="*/ 109432 w 285751"/>
              <a:gd name="TY739" fmla="*/ 14114 h 136126"/>
              <a:gd name="TX740" fmla="*/ 109534 w 285751"/>
              <a:gd name="TY740" fmla="*/ 14011 h 136126"/>
              <a:gd name="TX741" fmla="*/ 109330 w 285751"/>
              <a:gd name="TY741" fmla="*/ 13807 h 136126"/>
              <a:gd name="TX742" fmla="*/ 109534 w 285751"/>
              <a:gd name="TY742" fmla="*/ 13602 h 136126"/>
              <a:gd name="TX743" fmla="*/ 108716 w 285751"/>
              <a:gd name="TY743" fmla="*/ 13398 h 136126"/>
              <a:gd name="TX744" fmla="*/ 108511 w 285751"/>
              <a:gd name="TY744" fmla="*/ 13398 h 136126"/>
              <a:gd name="TX745" fmla="*/ 108716 w 285751"/>
              <a:gd name="TY745" fmla="*/ 13705 h 136126"/>
              <a:gd name="TX746" fmla="*/ 108102 w 285751"/>
              <a:gd name="TY746" fmla="*/ 13500 h 136126"/>
              <a:gd name="TX747" fmla="*/ 108102 w 285751"/>
              <a:gd name="TY747" fmla="*/ 13500 h 136126"/>
              <a:gd name="TX748" fmla="*/ 108205 w 285751"/>
              <a:gd name="TY748" fmla="*/ 13602 h 136126"/>
              <a:gd name="TX749" fmla="*/ 108102 w 285751"/>
              <a:gd name="TY749" fmla="*/ 13705 h 136126"/>
              <a:gd name="TX750" fmla="*/ 107898 w 285751"/>
              <a:gd name="TY750" fmla="*/ 13705 h 136126"/>
              <a:gd name="TX751" fmla="*/ 108205 w 285751"/>
              <a:gd name="TY751" fmla="*/ 13807 h 136126"/>
              <a:gd name="TX752" fmla="*/ 107693 w 285751"/>
              <a:gd name="TY752" fmla="*/ 13807 h 136126"/>
              <a:gd name="TX753" fmla="*/ 107795 w 285751"/>
              <a:gd name="TY753" fmla="*/ 14011 h 136126"/>
              <a:gd name="TX754" fmla="*/ 107386 w 285751"/>
              <a:gd name="TY754" fmla="*/ 14011 h 136126"/>
              <a:gd name="TX755" fmla="*/ 109125 w 285751"/>
              <a:gd name="TY755" fmla="*/ 14114 h 136126"/>
              <a:gd name="TX756" fmla="*/ 108614 w 285751"/>
              <a:gd name="TY756" fmla="*/ 14318 h 136126"/>
              <a:gd name="TX757" fmla="*/ 109125 w 285751"/>
              <a:gd name="TY757" fmla="*/ 14318 h 136126"/>
              <a:gd name="TX758" fmla="*/ 109125 w 285751"/>
              <a:gd name="TY758" fmla="*/ 14420 h 136126"/>
              <a:gd name="TX759" fmla="*/ 107898 w 285751"/>
              <a:gd name="TY759" fmla="*/ 14523 h 136126"/>
              <a:gd name="TX760" fmla="*/ 107795 w 285751"/>
              <a:gd name="TY760" fmla="*/ 14727 h 136126"/>
              <a:gd name="TX761" fmla="*/ 109227 w 285751"/>
              <a:gd name="TY761" fmla="*/ 14830 h 136126"/>
              <a:gd name="TX762" fmla="*/ 108818 w 285751"/>
              <a:gd name="TY762" fmla="*/ 15136 h 136126"/>
              <a:gd name="TX763" fmla="*/ 109227 w 285751"/>
              <a:gd name="TY763" fmla="*/ 15034 h 136126"/>
              <a:gd name="TX764" fmla="*/ 108307 w 285751"/>
              <a:gd name="TY764" fmla="*/ 15341 h 136126"/>
              <a:gd name="TX765" fmla="*/ 108716 w 285751"/>
              <a:gd name="TY765" fmla="*/ 15545 h 136126"/>
              <a:gd name="TX766" fmla="*/ 109432 w 285751"/>
              <a:gd name="TY766" fmla="*/ 15443 h 136126"/>
              <a:gd name="TX767" fmla="*/ 111375 w 285751"/>
              <a:gd name="TY767" fmla="*/ 15852 h 136126"/>
              <a:gd name="TX768" fmla="*/ 114648 w 285751"/>
              <a:gd name="TY768" fmla="*/ 14625 h 136126"/>
              <a:gd name="TX769" fmla="*/ 114648 w 285751"/>
              <a:gd name="TY769" fmla="*/ 14216 h 136126"/>
              <a:gd name="TX770" fmla="*/ 114034 w 285751"/>
              <a:gd name="TY770" fmla="*/ 13807 h 136126"/>
              <a:gd name="TX771" fmla="*/ 113830 w 285751"/>
              <a:gd name="TY771" fmla="*/ 13500 h 136126"/>
              <a:gd name="TX772" fmla="*/ 114239 w 285751"/>
              <a:gd name="TY772" fmla="*/ 13295 h 136126"/>
              <a:gd name="TX773" fmla="*/ 113011 w 285751"/>
              <a:gd name="TY773" fmla="*/ 13193 h 136126"/>
              <a:gd name="TX775" fmla="*/ 65557 w 285751"/>
              <a:gd name="TY775" fmla="*/ 13705 h 136126"/>
              <a:gd name="TX776" fmla="*/ 63102 w 285751"/>
              <a:gd name="TY776" fmla="*/ 15750 h 136126"/>
              <a:gd name="TX777" fmla="*/ 63818 w 285751"/>
              <a:gd name="TY777" fmla="*/ 15750 h 136126"/>
              <a:gd name="TX778" fmla="*/ 64023 w 285751"/>
              <a:gd name="TY778" fmla="*/ 16159 h 136126"/>
              <a:gd name="TX779" fmla="*/ 66309 w 285751"/>
              <a:gd name="TY779" fmla="*/ 15364 h 136126"/>
              <a:gd name="TX780" fmla="*/ 66309 w 285751"/>
              <a:gd name="TY780" fmla="*/ 15364 h 136126"/>
              <a:gd name="TX781" fmla="*/ 67091 w 285751"/>
              <a:gd name="TY781" fmla="*/ 15852 h 136126"/>
              <a:gd name="TX782" fmla="*/ 68114 w 285751"/>
              <a:gd name="TY782" fmla="*/ 15545 h 136126"/>
              <a:gd name="TX783" fmla="*/ 67091 w 285751"/>
              <a:gd name="TY783" fmla="*/ 15443 h 136126"/>
              <a:gd name="TX784" fmla="*/ 67295 w 285751"/>
              <a:gd name="TY784" fmla="*/ 14830 h 136126"/>
              <a:gd name="TX785" fmla="*/ 65659 w 285751"/>
              <a:gd name="TY785" fmla="*/ 14011 h 136126"/>
              <a:gd name="TX786" fmla="*/ 65557 w 285751"/>
              <a:gd name="TY786" fmla="*/ 13705 h 136126"/>
              <a:gd name="TX788" fmla="*/ 128864 w 285751"/>
              <a:gd name="TY788" fmla="*/ 16773 h 136126"/>
              <a:gd name="TX789" fmla="*/ 128455 w 285751"/>
              <a:gd name="TY789" fmla="*/ 16875 h 136126"/>
              <a:gd name="TX790" fmla="*/ 128455 w 285751"/>
              <a:gd name="TY790" fmla="*/ 16875 h 136126"/>
              <a:gd name="TX791" fmla="*/ 128785 w 285751"/>
              <a:gd name="TY791" fmla="*/ 16804 h 136126"/>
              <a:gd name="TX792" fmla="*/ 128785 w 285751"/>
              <a:gd name="TY792" fmla="*/ 16804 h 136126"/>
              <a:gd name="TX793" fmla="*/ 128864 w 285751"/>
              <a:gd name="TY793" fmla="*/ 16773 h 136126"/>
              <a:gd name="TX795" fmla="*/ 73227 w 285751"/>
              <a:gd name="TY795" fmla="*/ 6955 h 136126"/>
              <a:gd name="TX796" fmla="*/ 70773 w 285751"/>
              <a:gd name="TY796" fmla="*/ 7364 h 136126"/>
              <a:gd name="TX797" fmla="*/ 71080 w 285751"/>
              <a:gd name="TY797" fmla="*/ 7670 h 136126"/>
              <a:gd name="TX798" fmla="*/ 70159 w 285751"/>
              <a:gd name="TY798" fmla="*/ 7773 h 136126"/>
              <a:gd name="TX799" fmla="*/ 70466 w 285751"/>
              <a:gd name="TY799" fmla="*/ 8080 h 136126"/>
              <a:gd name="TX800" fmla="*/ 70466 w 285751"/>
              <a:gd name="TY800" fmla="*/ 8386 h 136126"/>
              <a:gd name="TX801" fmla="*/ 69443 w 285751"/>
              <a:gd name="TY801" fmla="*/ 8386 h 136126"/>
              <a:gd name="TX802" fmla="*/ 69955 w 285751"/>
              <a:gd name="TY802" fmla="*/ 8693 h 136126"/>
              <a:gd name="TX803" fmla="*/ 69545 w 285751"/>
              <a:gd name="TY803" fmla="*/ 9205 h 136126"/>
              <a:gd name="TX804" fmla="*/ 68318 w 285751"/>
              <a:gd name="TY804" fmla="*/ 9205 h 136126"/>
              <a:gd name="TX805" fmla="*/ 69545 w 285751"/>
              <a:gd name="TY805" fmla="*/ 8898 h 136126"/>
              <a:gd name="TX806" fmla="*/ 69136 w 285751"/>
              <a:gd name="TY806" fmla="*/ 8489 h 136126"/>
              <a:gd name="TX807" fmla="*/ 69443 w 285751"/>
              <a:gd name="TY807" fmla="*/ 7773 h 136126"/>
              <a:gd name="TX808" fmla="*/ 71284 w 285751"/>
              <a:gd name="TY808" fmla="*/ 6955 h 136126"/>
              <a:gd name="TX809" fmla="*/ 71284 w 285751"/>
              <a:gd name="TY809" fmla="*/ 6955 h 136126"/>
              <a:gd name="TX810" fmla="*/ 67193 w 285751"/>
              <a:gd name="TY810" fmla="*/ 8284 h 136126"/>
              <a:gd name="TX811" fmla="*/ 66682 w 285751"/>
              <a:gd name="TY811" fmla="*/ 8898 h 136126"/>
              <a:gd name="TX812" fmla="*/ 67909 w 285751"/>
              <a:gd name="TY812" fmla="*/ 9205 h 136126"/>
              <a:gd name="TX813" fmla="*/ 66477 w 285751"/>
              <a:gd name="TY813" fmla="*/ 9205 h 136126"/>
              <a:gd name="TX814" fmla="*/ 68114 w 285751"/>
              <a:gd name="TY814" fmla="*/ 9716 h 136126"/>
              <a:gd name="TX815" fmla="*/ 67909 w 285751"/>
              <a:gd name="TY815" fmla="*/ 9920 h 136126"/>
              <a:gd name="TX816" fmla="*/ 70875 w 285751"/>
              <a:gd name="TY816" fmla="*/ 10125 h 136126"/>
              <a:gd name="TX817" fmla="*/ 70875 w 285751"/>
              <a:gd name="TY817" fmla="*/ 10023 h 136126"/>
              <a:gd name="TX818" fmla="*/ 72205 w 285751"/>
              <a:gd name="TY818" fmla="*/ 10227 h 136126"/>
              <a:gd name="TX819" fmla="*/ 72614 w 285751"/>
              <a:gd name="TY819" fmla="*/ 9716 h 136126"/>
              <a:gd name="TX820" fmla="*/ 73534 w 285751"/>
              <a:gd name="TY820" fmla="*/ 9920 h 136126"/>
              <a:gd name="TX821" fmla="*/ 73432 w 285751"/>
              <a:gd name="TY821" fmla="*/ 10227 h 136126"/>
              <a:gd name="TX822" fmla="*/ 73841 w 285751"/>
              <a:gd name="TY822" fmla="*/ 10330 h 136126"/>
              <a:gd name="TX823" fmla="*/ 73636 w 285751"/>
              <a:gd name="TY823" fmla="*/ 10432 h 136126"/>
              <a:gd name="TX824" fmla="*/ 74148 w 285751"/>
              <a:gd name="TY824" fmla="*/ 10330 h 136126"/>
              <a:gd name="TX825" fmla="*/ 74250 w 285751"/>
              <a:gd name="TY825" fmla="*/ 10739 h 136126"/>
              <a:gd name="TX826" fmla="*/ 73432 w 285751"/>
              <a:gd name="TY826" fmla="*/ 11148 h 136126"/>
              <a:gd name="TX827" fmla="*/ 74685 w 285751"/>
              <a:gd name="TY827" fmla="*/ 10969 h 136126"/>
              <a:gd name="TX828" fmla="*/ 74761 w 285751"/>
              <a:gd name="TY828" fmla="*/ 11045 h 136126"/>
              <a:gd name="TX829" fmla="*/ 74557 w 285751"/>
              <a:gd name="TY829" fmla="*/ 11148 h 136126"/>
              <a:gd name="TX830" fmla="*/ 75375 w 285751"/>
              <a:gd name="TY830" fmla="*/ 11557 h 136126"/>
              <a:gd name="TX831" fmla="*/ 75477 w 285751"/>
              <a:gd name="TY831" fmla="*/ 12273 h 136126"/>
              <a:gd name="TX832" fmla="*/ 73534 w 285751"/>
              <a:gd name="TY832" fmla="*/ 13398 h 136126"/>
              <a:gd name="TX833" fmla="*/ 73636 w 285751"/>
              <a:gd name="TY833" fmla="*/ 13807 h 136126"/>
              <a:gd name="TX834" fmla="*/ 72000 w 285751"/>
              <a:gd name="TY834" fmla="*/ 14216 h 136126"/>
              <a:gd name="TX835" fmla="*/ 72000 w 285751"/>
              <a:gd name="TY835" fmla="*/ 14318 h 136126"/>
              <a:gd name="TX836" fmla="*/ 72000 w 285751"/>
              <a:gd name="TY836" fmla="*/ 14420 h 136126"/>
              <a:gd name="TX837" fmla="*/ 71898 w 285751"/>
              <a:gd name="TY837" fmla="*/ 14625 h 136126"/>
              <a:gd name="TX838" fmla="*/ 72000 w 285751"/>
              <a:gd name="TY838" fmla="*/ 14318 h 136126"/>
              <a:gd name="TX839" fmla="*/ 71080 w 285751"/>
              <a:gd name="TY839" fmla="*/ 14114 h 136126"/>
              <a:gd name="TX840" fmla="*/ 70057 w 285751"/>
              <a:gd name="TY840" fmla="*/ 14727 h 136126"/>
              <a:gd name="TX841" fmla="*/ 70977 w 285751"/>
              <a:gd name="TY841" fmla="*/ 15136 h 136126"/>
              <a:gd name="TX842" fmla="*/ 72307 w 285751"/>
              <a:gd name="TY842" fmla="*/ 14727 h 136126"/>
              <a:gd name="TX843" fmla="*/ 72818 w 285751"/>
              <a:gd name="TY843" fmla="*/ 14830 h 136126"/>
              <a:gd name="TX844" fmla="*/ 72716 w 285751"/>
              <a:gd name="TY844" fmla="*/ 15034 h 136126"/>
              <a:gd name="TX845" fmla="*/ 72716 w 285751"/>
              <a:gd name="TY845" fmla="*/ 15034 h 136126"/>
              <a:gd name="TX846" fmla="*/ 73330 w 285751"/>
              <a:gd name="TY846" fmla="*/ 14830 h 136126"/>
              <a:gd name="TX847" fmla="*/ 73125 w 285751"/>
              <a:gd name="TY847" fmla="*/ 15034 h 136126"/>
              <a:gd name="TX848" fmla="*/ 73739 w 285751"/>
              <a:gd name="TY848" fmla="*/ 15545 h 136126"/>
              <a:gd name="TX849" fmla="*/ 73636 w 285751"/>
              <a:gd name="TY849" fmla="*/ 15648 h 136126"/>
              <a:gd name="TX850" fmla="*/ 74148 w 285751"/>
              <a:gd name="TY850" fmla="*/ 15750 h 136126"/>
              <a:gd name="TX851" fmla="*/ 73636 w 285751"/>
              <a:gd name="TY851" fmla="*/ 15955 h 136126"/>
              <a:gd name="TX852" fmla="*/ 74250 w 285751"/>
              <a:gd name="TY852" fmla="*/ 16261 h 136126"/>
              <a:gd name="TX853" fmla="*/ 74045 w 285751"/>
              <a:gd name="TY853" fmla="*/ 16364 h 136126"/>
              <a:gd name="TX854" fmla="*/ 76909 w 285751"/>
              <a:gd name="TY854" fmla="*/ 17386 h 136126"/>
              <a:gd name="TX855" fmla="*/ 77318 w 285751"/>
              <a:gd name="TY855" fmla="*/ 17080 h 136126"/>
              <a:gd name="TX856" fmla="*/ 76398 w 285751"/>
              <a:gd name="TY856" fmla="*/ 16364 h 136126"/>
              <a:gd name="TX857" fmla="*/ 76500 w 285751"/>
              <a:gd name="TY857" fmla="*/ 16261 h 136126"/>
              <a:gd name="TX858" fmla="*/ 75989 w 285751"/>
              <a:gd name="TY858" fmla="*/ 15648 h 136126"/>
              <a:gd name="TX859" fmla="*/ 76705 w 285751"/>
              <a:gd name="TY859" fmla="*/ 15648 h 136126"/>
              <a:gd name="TX860" fmla="*/ 78034 w 285751"/>
              <a:gd name="TY860" fmla="*/ 16568 h 136126"/>
              <a:gd name="TX861" fmla="*/ 78239 w 285751"/>
              <a:gd name="TY861" fmla="*/ 16364 h 136126"/>
              <a:gd name="TX862" fmla="*/ 78545 w 285751"/>
              <a:gd name="TY862" fmla="*/ 16364 h 136126"/>
              <a:gd name="TX863" fmla="*/ 78545 w 285751"/>
              <a:gd name="TY863" fmla="*/ 15648 h 136126"/>
              <a:gd name="TX864" fmla="*/ 78955 w 285751"/>
              <a:gd name="TY864" fmla="*/ 15955 h 136126"/>
              <a:gd name="TX865" fmla="*/ 78955 w 285751"/>
              <a:gd name="TY865" fmla="*/ 15443 h 136126"/>
              <a:gd name="TX866" fmla="*/ 79057 w 285751"/>
              <a:gd name="TY866" fmla="*/ 15341 h 136126"/>
              <a:gd name="TX867" fmla="*/ 78750 w 285751"/>
              <a:gd name="TY867" fmla="*/ 15341 h 136126"/>
              <a:gd name="TX868" fmla="*/ 78545 w 285751"/>
              <a:gd name="TY868" fmla="*/ 15136 h 136126"/>
              <a:gd name="TX869" fmla="*/ 78955 w 285751"/>
              <a:gd name="TY869" fmla="*/ 14932 h 136126"/>
              <a:gd name="TX870" fmla="*/ 78648 w 285751"/>
              <a:gd name="TY870" fmla="*/ 14932 h 136126"/>
              <a:gd name="TX871" fmla="*/ 78955 w 285751"/>
              <a:gd name="TY871" fmla="*/ 14830 h 136126"/>
              <a:gd name="TX872" fmla="*/ 78648 w 285751"/>
              <a:gd name="TY872" fmla="*/ 14625 h 136126"/>
              <a:gd name="TX873" fmla="*/ 78034 w 285751"/>
              <a:gd name="TY873" fmla="*/ 14625 h 136126"/>
              <a:gd name="TX874" fmla="*/ 77830 w 285751"/>
              <a:gd name="TY874" fmla="*/ 14216 h 136126"/>
              <a:gd name="TX875" fmla="*/ 78034 w 285751"/>
              <a:gd name="TY875" fmla="*/ 14114 h 136126"/>
              <a:gd name="TX876" fmla="*/ 77523 w 285751"/>
              <a:gd name="TY876" fmla="*/ 14011 h 136126"/>
              <a:gd name="TX877" fmla="*/ 77727 w 285751"/>
              <a:gd name="TY877" fmla="*/ 13807 h 136126"/>
              <a:gd name="TX878" fmla="*/ 77318 w 285751"/>
              <a:gd name="TY878" fmla="*/ 13398 h 136126"/>
              <a:gd name="TX879" fmla="*/ 78341 w 285751"/>
              <a:gd name="TY879" fmla="*/ 13602 h 136126"/>
              <a:gd name="TX880" fmla="*/ 78136 w 285751"/>
              <a:gd name="TY880" fmla="*/ 13193 h 136126"/>
              <a:gd name="TX881" fmla="*/ 78545 w 285751"/>
              <a:gd name="TY881" fmla="*/ 13091 h 136126"/>
              <a:gd name="TX882" fmla="*/ 79466 w 285751"/>
              <a:gd name="TY882" fmla="*/ 13398 h 136126"/>
              <a:gd name="TX883" fmla="*/ 79159 w 285751"/>
              <a:gd name="TY883" fmla="*/ 13602 h 136126"/>
              <a:gd name="TX884" fmla="*/ 79159 w 285751"/>
              <a:gd name="TY884" fmla="*/ 13602 h 136126"/>
              <a:gd name="TX885" fmla="*/ 80284 w 285751"/>
              <a:gd name="TY885" fmla="*/ 13295 h 136126"/>
              <a:gd name="TX886" fmla="*/ 79466 w 285751"/>
              <a:gd name="TY886" fmla="*/ 13909 h 136126"/>
              <a:gd name="TX887" fmla="*/ 79568 w 285751"/>
              <a:gd name="TY887" fmla="*/ 14318 h 136126"/>
              <a:gd name="TX888" fmla="*/ 79977 w 285751"/>
              <a:gd name="TY888" fmla="*/ 14114 h 136126"/>
              <a:gd name="TX889" fmla="*/ 80182 w 285751"/>
              <a:gd name="TY889" fmla="*/ 14420 h 136126"/>
              <a:gd name="TX890" fmla="*/ 80489 w 285751"/>
              <a:gd name="TY890" fmla="*/ 14420 h 136126"/>
              <a:gd name="TX891" fmla="*/ 80693 w 285751"/>
              <a:gd name="TY891" fmla="*/ 13909 h 136126"/>
              <a:gd name="TX892" fmla="*/ 80489 w 285751"/>
              <a:gd name="TY892" fmla="*/ 13909 h 136126"/>
              <a:gd name="TX893" fmla="*/ 81818 w 285751"/>
              <a:gd name="TY893" fmla="*/ 13602 h 136126"/>
              <a:gd name="TX894" fmla="*/ 81511 w 285751"/>
              <a:gd name="TY894" fmla="*/ 13398 h 136126"/>
              <a:gd name="TX895" fmla="*/ 81716 w 285751"/>
              <a:gd name="TY895" fmla="*/ 13295 h 136126"/>
              <a:gd name="TX896" fmla="*/ 81614 w 285751"/>
              <a:gd name="TY896" fmla="*/ 13193 h 136126"/>
              <a:gd name="TX897" fmla="*/ 82023 w 285751"/>
              <a:gd name="TY897" fmla="*/ 13295 h 136126"/>
              <a:gd name="TX898" fmla="*/ 82023 w 285751"/>
              <a:gd name="TY898" fmla="*/ 12989 h 136126"/>
              <a:gd name="TX899" fmla="*/ 82227 w 285751"/>
              <a:gd name="TY899" fmla="*/ 12989 h 136126"/>
              <a:gd name="TX900" fmla="*/ 82227 w 285751"/>
              <a:gd name="TY900" fmla="*/ 12682 h 136126"/>
              <a:gd name="TX901" fmla="*/ 81000 w 285751"/>
              <a:gd name="TY901" fmla="*/ 12886 h 136126"/>
              <a:gd name="TX902" fmla="*/ 81716 w 285751"/>
              <a:gd name="TY902" fmla="*/ 12477 h 136126"/>
              <a:gd name="TX903" fmla="*/ 80591 w 285751"/>
              <a:gd name="TY903" fmla="*/ 12375 h 136126"/>
              <a:gd name="TX904" fmla="*/ 81307 w 285751"/>
              <a:gd name="TY904" fmla="*/ 12170 h 136126"/>
              <a:gd name="TX905" fmla="*/ 80591 w 285751"/>
              <a:gd name="TY905" fmla="*/ 11966 h 136126"/>
              <a:gd name="TX906" fmla="*/ 80795 w 285751"/>
              <a:gd name="TY906" fmla="*/ 11864 h 136126"/>
              <a:gd name="TX907" fmla="*/ 80284 w 285751"/>
              <a:gd name="TY907" fmla="*/ 12068 h 136126"/>
              <a:gd name="TX908" fmla="*/ 80386 w 285751"/>
              <a:gd name="TY908" fmla="*/ 11864 h 136126"/>
              <a:gd name="TX909" fmla="*/ 80080 w 285751"/>
              <a:gd name="TY909" fmla="*/ 11864 h 136126"/>
              <a:gd name="TX910" fmla="*/ 80182 w 285751"/>
              <a:gd name="TY910" fmla="*/ 11761 h 136126"/>
              <a:gd name="TX911" fmla="*/ 79670 w 285751"/>
              <a:gd name="TY911" fmla="*/ 11966 h 136126"/>
              <a:gd name="TX912" fmla="*/ 80080 w 285751"/>
              <a:gd name="TY912" fmla="*/ 11557 h 136126"/>
              <a:gd name="TX913" fmla="*/ 79670 w 285751"/>
              <a:gd name="TY913" fmla="*/ 11761 h 136126"/>
              <a:gd name="TX914" fmla="*/ 79466 w 285751"/>
              <a:gd name="TY914" fmla="*/ 11761 h 136126"/>
              <a:gd name="TX915" fmla="*/ 79568 w 285751"/>
              <a:gd name="TY915" fmla="*/ 11557 h 136126"/>
              <a:gd name="TX916" fmla="*/ 79773 w 285751"/>
              <a:gd name="TY916" fmla="*/ 11455 h 136126"/>
              <a:gd name="TX917" fmla="*/ 79057 w 285751"/>
              <a:gd name="TY917" fmla="*/ 11352 h 136126"/>
              <a:gd name="TX918" fmla="*/ 78955 w 285751"/>
              <a:gd name="TY918" fmla="*/ 11148 h 136126"/>
              <a:gd name="TX919" fmla="*/ 78239 w 285751"/>
              <a:gd name="TY919" fmla="*/ 11045 h 136126"/>
              <a:gd name="TX920" fmla="*/ 79466 w 285751"/>
              <a:gd name="TY920" fmla="*/ 10943 h 136126"/>
              <a:gd name="TX921" fmla="*/ 78648 w 285751"/>
              <a:gd name="TY921" fmla="*/ 10841 h 136126"/>
              <a:gd name="TX922" fmla="*/ 80284 w 285751"/>
              <a:gd name="TY922" fmla="*/ 10739 h 136126"/>
              <a:gd name="TX923" fmla="*/ 78648 w 285751"/>
              <a:gd name="TY923" fmla="*/ 10534 h 136126"/>
              <a:gd name="TX924" fmla="*/ 80080 w 285751"/>
              <a:gd name="TY924" fmla="*/ 10330 h 136126"/>
              <a:gd name="TX925" fmla="*/ 79670 w 285751"/>
              <a:gd name="TY925" fmla="*/ 10023 h 136126"/>
              <a:gd name="TX926" fmla="*/ 79057 w 285751"/>
              <a:gd name="TY926" fmla="*/ 10125 h 136126"/>
              <a:gd name="TX927" fmla="*/ 79364 w 285751"/>
              <a:gd name="TY927" fmla="*/ 9920 h 136126"/>
              <a:gd name="TX928" fmla="*/ 78443 w 285751"/>
              <a:gd name="TY928" fmla="*/ 10023 h 136126"/>
              <a:gd name="TX929" fmla="*/ 79568 w 285751"/>
              <a:gd name="TY929" fmla="*/ 9716 h 136126"/>
              <a:gd name="TX930" fmla="*/ 79466 w 285751"/>
              <a:gd name="TY930" fmla="*/ 9409 h 136126"/>
              <a:gd name="TX931" fmla="*/ 78750 w 285751"/>
              <a:gd name="TY931" fmla="*/ 9409 h 136126"/>
              <a:gd name="TX932" fmla="*/ 77625 w 285751"/>
              <a:gd name="TY932" fmla="*/ 10023 h 136126"/>
              <a:gd name="TX933" fmla="*/ 77420 w 285751"/>
              <a:gd name="TY933" fmla="*/ 9716 h 136126"/>
              <a:gd name="TX934" fmla="*/ 78545 w 285751"/>
              <a:gd name="TY934" fmla="*/ 9205 h 136126"/>
              <a:gd name="TX935" fmla="*/ 77216 w 285751"/>
              <a:gd name="TY935" fmla="*/ 9409 h 136126"/>
              <a:gd name="TX936" fmla="*/ 77216 w 285751"/>
              <a:gd name="TY936" fmla="*/ 9409 h 136126"/>
              <a:gd name="TX937" fmla="*/ 78341 w 285751"/>
              <a:gd name="TY937" fmla="*/ 8898 h 136126"/>
              <a:gd name="TX938" fmla="*/ 76500 w 285751"/>
              <a:gd name="TY938" fmla="*/ 8898 h 136126"/>
              <a:gd name="TX939" fmla="*/ 77011 w 285751"/>
              <a:gd name="TY939" fmla="*/ 8591 h 136126"/>
              <a:gd name="TX940" fmla="*/ 75886 w 285751"/>
              <a:gd name="TY940" fmla="*/ 9000 h 136126"/>
              <a:gd name="TX941" fmla="*/ 76398 w 285751"/>
              <a:gd name="TY941" fmla="*/ 8693 h 136126"/>
              <a:gd name="TX942" fmla="*/ 76091 w 285751"/>
              <a:gd name="TY942" fmla="*/ 8693 h 136126"/>
              <a:gd name="TX943" fmla="*/ 76807 w 285751"/>
              <a:gd name="TY943" fmla="*/ 8386 h 136126"/>
              <a:gd name="TX944" fmla="*/ 76807 w 285751"/>
              <a:gd name="TY944" fmla="*/ 8386 h 136126"/>
              <a:gd name="TX945" fmla="*/ 75580 w 285751"/>
              <a:gd name="TY945" fmla="*/ 8591 h 136126"/>
              <a:gd name="TX946" fmla="*/ 75580 w 285751"/>
              <a:gd name="TY946" fmla="*/ 8591 h 136126"/>
              <a:gd name="TX947" fmla="*/ 76500 w 285751"/>
              <a:gd name="TY947" fmla="*/ 8182 h 136126"/>
              <a:gd name="TX948" fmla="*/ 74761 w 285751"/>
              <a:gd name="TY948" fmla="*/ 7875 h 136126"/>
              <a:gd name="TX949" fmla="*/ 74761 w 285751"/>
              <a:gd name="TY949" fmla="*/ 7875 h 136126"/>
              <a:gd name="TX950" fmla="*/ 74864 w 285751"/>
              <a:gd name="TY950" fmla="*/ 8182 h 136126"/>
              <a:gd name="TX951" fmla="*/ 74045 w 285751"/>
              <a:gd name="TY951" fmla="*/ 8489 h 136126"/>
              <a:gd name="TX952" fmla="*/ 73739 w 285751"/>
              <a:gd name="TY952" fmla="*/ 8080 h 136126"/>
              <a:gd name="TX953" fmla="*/ 72511 w 285751"/>
              <a:gd name="TY953" fmla="*/ 8489 h 136126"/>
              <a:gd name="TX954" fmla="*/ 72818 w 285751"/>
              <a:gd name="TY954" fmla="*/ 8284 h 136126"/>
              <a:gd name="TX955" fmla="*/ 72716 w 285751"/>
              <a:gd name="TY955" fmla="*/ 8182 h 136126"/>
              <a:gd name="TX956" fmla="*/ 73125 w 285751"/>
              <a:gd name="TY956" fmla="*/ 7977 h 136126"/>
              <a:gd name="TX957" fmla="*/ 72614 w 285751"/>
              <a:gd name="TY957" fmla="*/ 8182 h 136126"/>
              <a:gd name="TX958" fmla="*/ 73534 w 285751"/>
              <a:gd name="TY958" fmla="*/ 7773 h 136126"/>
              <a:gd name="TX959" fmla="*/ 73227 w 285751"/>
              <a:gd name="TY959" fmla="*/ 6955 h 136126"/>
              <a:gd name="TX961" fmla="*/ 103500 w 285751"/>
              <a:gd name="TY961" fmla="*/ 0 h 136126"/>
              <a:gd name="TX962" fmla="*/ 103807 w 285751"/>
              <a:gd name="TY962" fmla="*/ 102 h 136126"/>
              <a:gd name="TX963" fmla="*/ 99205 w 285751"/>
              <a:gd name="TY963" fmla="*/ 205 h 136126"/>
              <a:gd name="TX964" fmla="*/ 101864 w 285751"/>
              <a:gd name="TY964" fmla="*/ 307 h 136126"/>
              <a:gd name="TX965" fmla="*/ 99614 w 285751"/>
              <a:gd name="TY965" fmla="*/ 409 h 136126"/>
              <a:gd name="TX966" fmla="*/ 100125 w 285751"/>
              <a:gd name="TY966" fmla="*/ 511 h 136126"/>
              <a:gd name="TX967" fmla="*/ 99818 w 285751"/>
              <a:gd name="TY967" fmla="*/ 818 h 136126"/>
              <a:gd name="TX968" fmla="*/ 97057 w 285751"/>
              <a:gd name="TY968" fmla="*/ 511 h 136126"/>
              <a:gd name="TX969" fmla="*/ 97057 w 285751"/>
              <a:gd name="TY969" fmla="*/ 818 h 136126"/>
              <a:gd name="TX970" fmla="*/ 94705 w 285751"/>
              <a:gd name="TY970" fmla="*/ 1023 h 136126"/>
              <a:gd name="TX971" fmla="*/ 94705 w 285751"/>
              <a:gd name="TY971" fmla="*/ 614 h 136126"/>
              <a:gd name="TX972" fmla="*/ 91841 w 285751"/>
              <a:gd name="TY972" fmla="*/ 818 h 136126"/>
              <a:gd name="TX973" fmla="*/ 92966 w 285751"/>
              <a:gd name="TY973" fmla="*/ 1227 h 136126"/>
              <a:gd name="TX974" fmla="*/ 90716 w 285751"/>
              <a:gd name="TY974" fmla="*/ 920 h 136126"/>
              <a:gd name="TX975" fmla="*/ 86625 w 285751"/>
              <a:gd name="TY975" fmla="*/ 1841 h 136126"/>
              <a:gd name="TX976" fmla="*/ 86932 w 285751"/>
              <a:gd name="TY976" fmla="*/ 2148 h 136126"/>
              <a:gd name="TX977" fmla="*/ 87955 w 285751"/>
              <a:gd name="TY977" fmla="*/ 2045 h 136126"/>
              <a:gd name="TX978" fmla="*/ 87955 w 285751"/>
              <a:gd name="TY978" fmla="*/ 2045 h 136126"/>
              <a:gd name="TX979" fmla="*/ 81818 w 285751"/>
              <a:gd name="TY979" fmla="*/ 3477 h 136126"/>
              <a:gd name="TX980" fmla="*/ 83148 w 285751"/>
              <a:gd name="TY980" fmla="*/ 3682 h 136126"/>
              <a:gd name="TX981" fmla="*/ 82841 w 285751"/>
              <a:gd name="TY981" fmla="*/ 3784 h 136126"/>
              <a:gd name="TX982" fmla="*/ 85091 w 285751"/>
              <a:gd name="TY982" fmla="*/ 3989 h 136126"/>
              <a:gd name="TX983" fmla="*/ 82023 w 285751"/>
              <a:gd name="TY983" fmla="*/ 4295 h 136126"/>
              <a:gd name="TX984" fmla="*/ 82125 w 285751"/>
              <a:gd name="TY984" fmla="*/ 4398 h 136126"/>
              <a:gd name="TX985" fmla="*/ 82125 w 285751"/>
              <a:gd name="TY985" fmla="*/ 4500 h 136126"/>
              <a:gd name="TX986" fmla="*/ 83557 w 285751"/>
              <a:gd name="TY986" fmla="*/ 4602 h 136126"/>
              <a:gd name="TX987" fmla="*/ 82534 w 285751"/>
              <a:gd name="TY987" fmla="*/ 4807 h 136126"/>
              <a:gd name="TX988" fmla="*/ 88568 w 285751"/>
              <a:gd name="TY988" fmla="*/ 5318 h 136126"/>
              <a:gd name="TX989" fmla="*/ 88568 w 285751"/>
              <a:gd name="TY989" fmla="*/ 5625 h 136126"/>
              <a:gd name="TX990" fmla="*/ 89489 w 285751"/>
              <a:gd name="TY990" fmla="*/ 6341 h 136126"/>
              <a:gd name="TX991" fmla="*/ 88670 w 285751"/>
              <a:gd name="TY991" fmla="*/ 6648 h 136126"/>
              <a:gd name="TX992" fmla="*/ 89386 w 285751"/>
              <a:gd name="TY992" fmla="*/ 6750 h 136126"/>
              <a:gd name="TX993" fmla="*/ 89182 w 285751"/>
              <a:gd name="TY993" fmla="*/ 7057 h 136126"/>
              <a:gd name="TX994" fmla="*/ 89386 w 285751"/>
              <a:gd name="TY994" fmla="*/ 7466 h 136126"/>
              <a:gd name="TX995" fmla="*/ 89386 w 285751"/>
              <a:gd name="TY995" fmla="*/ 7568 h 136126"/>
              <a:gd name="TX996" fmla="*/ 89591 w 285751"/>
              <a:gd name="TY996" fmla="*/ 7773 h 136126"/>
              <a:gd name="TX997" fmla="*/ 88977 w 285751"/>
              <a:gd name="TY997" fmla="*/ 7977 h 136126"/>
              <a:gd name="TX998" fmla="*/ 89080 w 285751"/>
              <a:gd name="TY998" fmla="*/ 8080 h 136126"/>
              <a:gd name="TX999" fmla="*/ 88773 w 285751"/>
              <a:gd name="TY999" fmla="*/ 8182 h 136126"/>
              <a:gd name="TX1000" fmla="*/ 88773 w 285751"/>
              <a:gd name="TY1000" fmla="*/ 8182 h 136126"/>
              <a:gd name="TX1001" fmla="*/ 89386 w 285751"/>
              <a:gd name="TY1001" fmla="*/ 8080 h 136126"/>
              <a:gd name="TX1002" fmla="*/ 88568 w 285751"/>
              <a:gd name="TY1002" fmla="*/ 8795 h 136126"/>
              <a:gd name="TX1003" fmla="*/ 90102 w 285751"/>
              <a:gd name="TY1003" fmla="*/ 8489 h 136126"/>
              <a:gd name="TX1004" fmla="*/ 90102 w 285751"/>
              <a:gd name="TY1004" fmla="*/ 8591 h 136126"/>
              <a:gd name="TX1005" fmla="*/ 90205 w 285751"/>
              <a:gd name="TY1005" fmla="*/ 8591 h 136126"/>
              <a:gd name="TX1006" fmla="*/ 90205 w 285751"/>
              <a:gd name="TY1006" fmla="*/ 8693 h 136126"/>
              <a:gd name="TX1007" fmla="*/ 91023 w 285751"/>
              <a:gd name="TY1007" fmla="*/ 8693 h 136126"/>
              <a:gd name="TX1008" fmla="*/ 90000 w 285751"/>
              <a:gd name="TY1008" fmla="*/ 9102 h 136126"/>
              <a:gd name="TX1009" fmla="*/ 91227 w 285751"/>
              <a:gd name="TY1009" fmla="*/ 9205 h 136126"/>
              <a:gd name="TX1010" fmla="*/ 90716 w 285751"/>
              <a:gd name="TY1010" fmla="*/ 9205 h 136126"/>
              <a:gd name="TX1011" fmla="*/ 91023 w 285751"/>
              <a:gd name="TY1011" fmla="*/ 9409 h 136126"/>
              <a:gd name="TX1012" fmla="*/ 91227 w 285751"/>
              <a:gd name="TY1012" fmla="*/ 9716 h 136126"/>
              <a:gd name="TX1013" fmla="*/ 88875 w 285751"/>
              <a:gd name="TY1013" fmla="*/ 9614 h 136126"/>
              <a:gd name="TX1014" fmla="*/ 91330 w 285751"/>
              <a:gd name="TY1014" fmla="*/ 10125 h 136126"/>
              <a:gd name="TX1015" fmla="*/ 90511 w 285751"/>
              <a:gd name="TY1015" fmla="*/ 10739 h 136126"/>
              <a:gd name="TX1016" fmla="*/ 91023 w 285751"/>
              <a:gd name="TY1016" fmla="*/ 10739 h 136126"/>
              <a:gd name="TX1017" fmla="*/ 90511 w 285751"/>
              <a:gd name="TY1017" fmla="*/ 10841 h 136126"/>
              <a:gd name="TX1018" fmla="*/ 90205 w 285751"/>
              <a:gd name="TY1018" fmla="*/ 11148 h 136126"/>
              <a:gd name="TX1019" fmla="*/ 90511 w 285751"/>
              <a:gd name="TY1019" fmla="*/ 11148 h 136126"/>
              <a:gd name="TX1020" fmla="*/ 88568 w 285751"/>
              <a:gd name="TY1020" fmla="*/ 11557 h 136126"/>
              <a:gd name="TX1021" fmla="*/ 90102 w 285751"/>
              <a:gd name="TY1021" fmla="*/ 11455 h 136126"/>
              <a:gd name="TX1022" fmla="*/ 88057 w 285751"/>
              <a:gd name="TY1022" fmla="*/ 12170 h 136126"/>
              <a:gd name="TX1023" fmla="*/ 90102 w 285751"/>
              <a:gd name="TY1023" fmla="*/ 11966 h 136126"/>
              <a:gd name="TX1024" fmla="*/ 89898 w 285751"/>
              <a:gd name="TY1024" fmla="*/ 12068 h 136126"/>
              <a:gd name="TX1025" fmla="*/ 90205 w 285751"/>
              <a:gd name="TY1025" fmla="*/ 12273 h 136126"/>
              <a:gd name="TX1026" fmla="*/ 88261 w 285751"/>
              <a:gd name="TY1026" fmla="*/ 12273 h 136126"/>
              <a:gd name="TX1027" fmla="*/ 87955 w 285751"/>
              <a:gd name="TY1027" fmla="*/ 12784 h 136126"/>
              <a:gd name="TX1028" fmla="*/ 88773 w 285751"/>
              <a:gd name="TY1028" fmla="*/ 12784 h 136126"/>
              <a:gd name="TX1029" fmla="*/ 87648 w 285751"/>
              <a:gd name="TY1029" fmla="*/ 13500 h 136126"/>
              <a:gd name="TX1030" fmla="*/ 89489 w 285751"/>
              <a:gd name="TY1030" fmla="*/ 12784 h 136126"/>
              <a:gd name="TX1031" fmla="*/ 89489 w 285751"/>
              <a:gd name="TY1031" fmla="*/ 12784 h 136126"/>
              <a:gd name="TX1032" fmla="*/ 87750 w 285751"/>
              <a:gd name="TY1032" fmla="*/ 13602 h 136126"/>
              <a:gd name="TX1033" fmla="*/ 87852 w 285751"/>
              <a:gd name="TY1033" fmla="*/ 13602 h 136126"/>
              <a:gd name="TX1034" fmla="*/ 87750 w 285751"/>
              <a:gd name="TY1034" fmla="*/ 14011 h 136126"/>
              <a:gd name="TX1035" fmla="*/ 89182 w 285751"/>
              <a:gd name="TY1035" fmla="*/ 13807 h 136126"/>
              <a:gd name="TX1036" fmla="*/ 88261 w 285751"/>
              <a:gd name="TY1036" fmla="*/ 14114 h 136126"/>
              <a:gd name="TX1037" fmla="*/ 88057 w 285751"/>
              <a:gd name="TY1037" fmla="*/ 15239 h 136126"/>
              <a:gd name="TX1038" fmla="*/ 88773 w 285751"/>
              <a:gd name="TY1038" fmla="*/ 14727 h 136126"/>
              <a:gd name="TX1039" fmla="*/ 89080 w 285751"/>
              <a:gd name="TY1039" fmla="*/ 14318 h 136126"/>
              <a:gd name="TX1040" fmla="*/ 89489 w 285751"/>
              <a:gd name="TY1040" fmla="*/ 15034 h 136126"/>
              <a:gd name="TX1041" fmla="*/ 88466 w 285751"/>
              <a:gd name="TY1041" fmla="*/ 15034 h 136126"/>
              <a:gd name="TX1042" fmla="*/ 88364 w 285751"/>
              <a:gd name="TY1042" fmla="*/ 15341 h 136126"/>
              <a:gd name="TX1043" fmla="*/ 89080 w 285751"/>
              <a:gd name="TY1043" fmla="*/ 15136 h 136126"/>
              <a:gd name="TX1044" fmla="*/ 88977 w 285751"/>
              <a:gd name="TY1044" fmla="*/ 15239 h 136126"/>
              <a:gd name="TX1045" fmla="*/ 89182 w 285751"/>
              <a:gd name="TY1045" fmla="*/ 15239 h 136126"/>
              <a:gd name="TX1046" fmla="*/ 88261 w 285751"/>
              <a:gd name="TY1046" fmla="*/ 15443 h 136126"/>
              <a:gd name="TX1047" fmla="*/ 88568 w 285751"/>
              <a:gd name="TY1047" fmla="*/ 16466 h 136126"/>
              <a:gd name="TX1048" fmla="*/ 89080 w 285751"/>
              <a:gd name="TY1048" fmla="*/ 16261 h 136126"/>
              <a:gd name="TX1049" fmla="*/ 88568 w 285751"/>
              <a:gd name="TY1049" fmla="*/ 16773 h 136126"/>
              <a:gd name="TX1050" fmla="*/ 89386 w 285751"/>
              <a:gd name="TY1050" fmla="*/ 17182 h 136126"/>
              <a:gd name="TX1051" fmla="*/ 88977 w 285751"/>
              <a:gd name="TY1051" fmla="*/ 17591 h 136126"/>
              <a:gd name="TX1052" fmla="*/ 89386 w 285751"/>
              <a:gd name="TY1052" fmla="*/ 18205 h 136126"/>
              <a:gd name="TX1053" fmla="*/ 89795 w 285751"/>
              <a:gd name="TY1053" fmla="*/ 18205 h 136126"/>
              <a:gd name="TX1054" fmla="*/ 89386 w 285751"/>
              <a:gd name="TY1054" fmla="*/ 18409 h 136126"/>
              <a:gd name="TX1055" fmla="*/ 89795 w 285751"/>
              <a:gd name="TY1055" fmla="*/ 18409 h 136126"/>
              <a:gd name="TX1056" fmla="*/ 89795 w 285751"/>
              <a:gd name="TY1056" fmla="*/ 18307 h 136126"/>
              <a:gd name="TX1057" fmla="*/ 91227 w 285751"/>
              <a:gd name="TY1057" fmla="*/ 18000 h 136126"/>
              <a:gd name="TX1058" fmla="*/ 91023 w 285751"/>
              <a:gd name="TY1058" fmla="*/ 18614 h 136126"/>
              <a:gd name="TX1059" fmla="*/ 91943 w 285751"/>
              <a:gd name="TY1059" fmla="*/ 18511 h 136126"/>
              <a:gd name="TX1060" fmla="*/ 91943 w 285751"/>
              <a:gd name="TY1060" fmla="*/ 18511 h 136126"/>
              <a:gd name="TX1061" fmla="*/ 91330 w 285751"/>
              <a:gd name="TY1061" fmla="*/ 18920 h 136126"/>
              <a:gd name="TX1062" fmla="*/ 91330 w 285751"/>
              <a:gd name="TY1062" fmla="*/ 18920 h 136126"/>
              <a:gd name="TX1063" fmla="*/ 92148 w 285751"/>
              <a:gd name="TY1063" fmla="*/ 18818 h 136126"/>
              <a:gd name="TX1064" fmla="*/ 92148 w 285751"/>
              <a:gd name="TY1064" fmla="*/ 19227 h 136126"/>
              <a:gd name="TX1065" fmla="*/ 92455 w 285751"/>
              <a:gd name="TY1065" fmla="*/ 19227 h 136126"/>
              <a:gd name="TX1066" fmla="*/ 92250 w 285751"/>
              <a:gd name="TY1066" fmla="*/ 19125 h 136126"/>
              <a:gd name="TX1067" fmla="*/ 92966 w 285751"/>
              <a:gd name="TY1067" fmla="*/ 18920 h 136126"/>
              <a:gd name="TX1068" fmla="*/ 92455 w 285751"/>
              <a:gd name="TY1068" fmla="*/ 18614 h 136126"/>
              <a:gd name="TX1069" fmla="*/ 93375 w 285751"/>
              <a:gd name="TY1069" fmla="*/ 18409 h 136126"/>
              <a:gd name="TX1070" fmla="*/ 93989 w 285751"/>
              <a:gd name="TY1070" fmla="*/ 17591 h 136126"/>
              <a:gd name="TX1071" fmla="*/ 93784 w 285751"/>
              <a:gd name="TY1071" fmla="*/ 17489 h 136126"/>
              <a:gd name="TX1072" fmla="*/ 94091 w 285751"/>
              <a:gd name="TY1072" fmla="*/ 17386 h 136126"/>
              <a:gd name="TX1073" fmla="*/ 94295 w 285751"/>
              <a:gd name="TY1073" fmla="*/ 16670 h 136126"/>
              <a:gd name="TX1074" fmla="*/ 93784 w 285751"/>
              <a:gd name="TY1074" fmla="*/ 16568 h 136126"/>
              <a:gd name="TX1075" fmla="*/ 94807 w 285751"/>
              <a:gd name="TY1075" fmla="*/ 16364 h 136126"/>
              <a:gd name="TX1076" fmla="*/ 94500 w 285751"/>
              <a:gd name="TY1076" fmla="*/ 16159 h 136126"/>
              <a:gd name="TX1077" fmla="*/ 95830 w 285751"/>
              <a:gd name="TY1077" fmla="*/ 15648 h 136126"/>
              <a:gd name="TX1078" fmla="*/ 95830 w 285751"/>
              <a:gd name="TY1078" fmla="*/ 15239 h 136126"/>
              <a:gd name="TX1079" fmla="*/ 95216 w 285751"/>
              <a:gd name="TY1079" fmla="*/ 15136 h 136126"/>
              <a:gd name="TX1080" fmla="*/ 96136 w 285751"/>
              <a:gd name="TY1080" fmla="*/ 15034 h 136126"/>
              <a:gd name="TX1081" fmla="*/ 95830 w 285751"/>
              <a:gd name="TY1081" fmla="*/ 14625 h 136126"/>
              <a:gd name="TX1082" fmla="*/ 96955 w 285751"/>
              <a:gd name="TY1082" fmla="*/ 14216 h 136126"/>
              <a:gd name="TX1083" fmla="*/ 96545 w 285751"/>
              <a:gd name="TY1083" fmla="*/ 14011 h 136126"/>
              <a:gd name="TX1084" fmla="*/ 98489 w 285751"/>
              <a:gd name="TY1084" fmla="*/ 13398 h 136126"/>
              <a:gd name="TX1085" fmla="*/ 98182 w 285751"/>
              <a:gd name="TY1085" fmla="*/ 13295 h 136126"/>
              <a:gd name="TX1086" fmla="*/ 98795 w 285751"/>
              <a:gd name="TY1086" fmla="*/ 13295 h 136126"/>
              <a:gd name="TX1087" fmla="*/ 98386 w 285751"/>
              <a:gd name="TY1087" fmla="*/ 13909 h 136126"/>
              <a:gd name="TX1088" fmla="*/ 99205 w 285751"/>
              <a:gd name="TY1088" fmla="*/ 13602 h 136126"/>
              <a:gd name="TX1089" fmla="*/ 99307 w 285751"/>
              <a:gd name="TY1089" fmla="*/ 13705 h 136126"/>
              <a:gd name="TX1090" fmla="*/ 102580 w 285751"/>
              <a:gd name="TY1090" fmla="*/ 11659 h 136126"/>
              <a:gd name="TX1091" fmla="*/ 102682 w 285751"/>
              <a:gd name="TY1091" fmla="*/ 11455 h 136126"/>
              <a:gd name="TX1092" fmla="*/ 109125 w 285751"/>
              <a:gd name="TY1092" fmla="*/ 10227 h 136126"/>
              <a:gd name="TX1093" fmla="*/ 109023 w 285751"/>
              <a:gd name="TY1093" fmla="*/ 10227 h 136126"/>
              <a:gd name="TX1094" fmla="*/ 109636 w 285751"/>
              <a:gd name="TY1094" fmla="*/ 10023 h 136126"/>
              <a:gd name="TX1095" fmla="*/ 106159 w 285751"/>
              <a:gd name="TY1095" fmla="*/ 10023 h 136126"/>
              <a:gd name="TX1096" fmla="*/ 106977 w 285751"/>
              <a:gd name="TY1096" fmla="*/ 9716 h 136126"/>
              <a:gd name="TX1097" fmla="*/ 105239 w 285751"/>
              <a:gd name="TY1097" fmla="*/ 9716 h 136126"/>
              <a:gd name="TX1098" fmla="*/ 105852 w 285751"/>
              <a:gd name="TY1098" fmla="*/ 9205 h 136126"/>
              <a:gd name="TX1099" fmla="*/ 107386 w 285751"/>
              <a:gd name="TY1099" fmla="*/ 9205 h 136126"/>
              <a:gd name="TX1100" fmla="*/ 106773 w 285751"/>
              <a:gd name="TY1100" fmla="*/ 8693 h 136126"/>
              <a:gd name="TX1101" fmla="*/ 108409 w 285751"/>
              <a:gd name="TY1101" fmla="*/ 9102 h 136126"/>
              <a:gd name="TX1102" fmla="*/ 109023 w 285751"/>
              <a:gd name="TY1102" fmla="*/ 9716 h 136126"/>
              <a:gd name="TX1103" fmla="*/ 109636 w 285751"/>
              <a:gd name="TY1103" fmla="*/ 9307 h 136126"/>
              <a:gd name="TX1104" fmla="*/ 109636 w 285751"/>
              <a:gd name="TY1104" fmla="*/ 9716 h 136126"/>
              <a:gd name="TX1105" fmla="*/ 110148 w 285751"/>
              <a:gd name="TY1105" fmla="*/ 9307 h 136126"/>
              <a:gd name="TX1106" fmla="*/ 110148 w 285751"/>
              <a:gd name="TY1106" fmla="*/ 8795 h 136126"/>
              <a:gd name="TX1107" fmla="*/ 109739 w 285751"/>
              <a:gd name="TY1107" fmla="*/ 9000 h 136126"/>
              <a:gd name="TX1108" fmla="*/ 110148 w 285751"/>
              <a:gd name="TY1108" fmla="*/ 8591 h 136126"/>
              <a:gd name="TX1109" fmla="*/ 108205 w 285751"/>
              <a:gd name="TY1109" fmla="*/ 8080 h 136126"/>
              <a:gd name="TX1110" fmla="*/ 108511 w 285751"/>
              <a:gd name="TY1110" fmla="*/ 7977 h 136126"/>
              <a:gd name="TX1111" fmla="*/ 108307 w 285751"/>
              <a:gd name="TY1111" fmla="*/ 7670 h 136126"/>
              <a:gd name="TX1112" fmla="*/ 107284 w 285751"/>
              <a:gd name="TY1112" fmla="*/ 7773 h 136126"/>
              <a:gd name="TX1113" fmla="*/ 107284 w 285751"/>
              <a:gd name="TY1113" fmla="*/ 7773 h 136126"/>
              <a:gd name="TX1114" fmla="*/ 108211 w 285751"/>
              <a:gd name="TY1114" fmla="*/ 7587 h 136126"/>
              <a:gd name="TX1115" fmla="*/ 108211 w 285751"/>
              <a:gd name="TY1115" fmla="*/ 7587 h 136126"/>
              <a:gd name="TX1116" fmla="*/ 106875 w 285751"/>
              <a:gd name="TY1116" fmla="*/ 7466 h 136126"/>
              <a:gd name="TX1117" fmla="*/ 107489 w 285751"/>
              <a:gd name="TY1117" fmla="*/ 7364 h 136126"/>
              <a:gd name="TX1118" fmla="*/ 107080 w 285751"/>
              <a:gd name="TY1118" fmla="*/ 7159 h 136126"/>
              <a:gd name="TX1119" fmla="*/ 108716 w 285751"/>
              <a:gd name="TY1119" fmla="*/ 7159 h 136126"/>
              <a:gd name="TX1120" fmla="*/ 108307 w 285751"/>
              <a:gd name="TY1120" fmla="*/ 6852 h 136126"/>
              <a:gd name="TX1121" fmla="*/ 111375 w 285751"/>
              <a:gd name="TY1121" fmla="*/ 7159 h 136126"/>
              <a:gd name="TX1122" fmla="*/ 111068 w 285751"/>
              <a:gd name="TY1122" fmla="*/ 6750 h 136126"/>
              <a:gd name="TX1123" fmla="*/ 110352 w 285751"/>
              <a:gd name="TY1123" fmla="*/ 6750 h 136126"/>
              <a:gd name="TX1124" fmla="*/ 110352 w 285751"/>
              <a:gd name="TY1124" fmla="*/ 6545 h 136126"/>
              <a:gd name="TX1125" fmla="*/ 110659 w 285751"/>
              <a:gd name="TY1125" fmla="*/ 6239 h 136126"/>
              <a:gd name="TX1126" fmla="*/ 110557 w 285751"/>
              <a:gd name="TY1126" fmla="*/ 6545 h 136126"/>
              <a:gd name="TX1127" fmla="*/ 112295 w 285751"/>
              <a:gd name="TY1127" fmla="*/ 6443 h 136126"/>
              <a:gd name="TX1128" fmla="*/ 111989 w 285751"/>
              <a:gd name="TY1128" fmla="*/ 6034 h 136126"/>
              <a:gd name="TX1129" fmla="*/ 111273 w 285751"/>
              <a:gd name="TY1129" fmla="*/ 6239 h 136126"/>
              <a:gd name="TX1130" fmla="*/ 111273 w 285751"/>
              <a:gd name="TY1130" fmla="*/ 5830 h 136126"/>
              <a:gd name="TX1131" fmla="*/ 110557 w 285751"/>
              <a:gd name="TY1131" fmla="*/ 5830 h 136126"/>
              <a:gd name="TX1132" fmla="*/ 111784 w 285751"/>
              <a:gd name="TY1132" fmla="*/ 5727 h 136126"/>
              <a:gd name="TX1133" fmla="*/ 112091 w 285751"/>
              <a:gd name="TY1133" fmla="*/ 5830 h 136126"/>
              <a:gd name="TX1134" fmla="*/ 112193 w 285751"/>
              <a:gd name="TY1134" fmla="*/ 5011 h 136126"/>
              <a:gd name="TX1135" fmla="*/ 111375 w 285751"/>
              <a:gd name="TY1135" fmla="*/ 4909 h 136126"/>
              <a:gd name="TX1136" fmla="*/ 111068 w 285751"/>
              <a:gd name="TY1136" fmla="*/ 4705 h 136126"/>
              <a:gd name="TX1137" fmla="*/ 110659 w 285751"/>
              <a:gd name="TY1137" fmla="*/ 4602 h 136126"/>
              <a:gd name="TX1138" fmla="*/ 113011 w 285751"/>
              <a:gd name="TY1138" fmla="*/ 4500 h 136126"/>
              <a:gd name="TX1139" fmla="*/ 113216 w 285751"/>
              <a:gd name="TY1139" fmla="*/ 4091 h 136126"/>
              <a:gd name="TX1140" fmla="*/ 111989 w 285751"/>
              <a:gd name="TY1140" fmla="*/ 3886 h 136126"/>
              <a:gd name="TX1141" fmla="*/ 112807 w 285751"/>
              <a:gd name="TY1141" fmla="*/ 3886 h 136126"/>
              <a:gd name="TX1142" fmla="*/ 111580 w 285751"/>
              <a:gd name="TY1142" fmla="*/ 3784 h 136126"/>
              <a:gd name="TX1143" fmla="*/ 112091 w 285751"/>
              <a:gd name="TY1143" fmla="*/ 3170 h 136126"/>
              <a:gd name="TX1144" fmla="*/ 111989 w 285751"/>
              <a:gd name="TY1144" fmla="*/ 3068 h 136126"/>
              <a:gd name="TX1145" fmla="*/ 113114 w 285751"/>
              <a:gd name="TY1145" fmla="*/ 2557 h 136126"/>
              <a:gd name="TX1146" fmla="*/ 112909 w 285751"/>
              <a:gd name="TY1146" fmla="*/ 2352 h 136126"/>
              <a:gd name="TX1147" fmla="*/ 113216 w 285751"/>
              <a:gd name="TY1147" fmla="*/ 1943 h 136126"/>
              <a:gd name="TX1148" fmla="*/ 115261 w 285751"/>
              <a:gd name="TY1148" fmla="*/ 1841 h 136126"/>
              <a:gd name="TX1149" fmla="*/ 114750 w 285751"/>
              <a:gd name="TY1149" fmla="*/ 1739 h 136126"/>
              <a:gd name="TX1150" fmla="*/ 116284 w 285751"/>
              <a:gd name="TY1150" fmla="*/ 1534 h 136126"/>
              <a:gd name="TX1151" fmla="*/ 116080 w 285751"/>
              <a:gd name="TY1151" fmla="*/ 1432 h 136126"/>
              <a:gd name="TX1152" fmla="*/ 117818 w 285751"/>
              <a:gd name="TY1152" fmla="*/ 1125 h 136126"/>
              <a:gd name="TX1153" fmla="*/ 111273 w 285751"/>
              <a:gd name="TY1153" fmla="*/ 1636 h 136126"/>
              <a:gd name="TX1154" fmla="*/ 111273 w 285751"/>
              <a:gd name="TY1154" fmla="*/ 1636 h 136126"/>
              <a:gd name="TX1155" fmla="*/ 112398 w 285751"/>
              <a:gd name="TY1155" fmla="*/ 1125 h 136126"/>
              <a:gd name="TX1156" fmla="*/ 107898 w 285751"/>
              <a:gd name="TY1156" fmla="*/ 818 h 136126"/>
              <a:gd name="TX1157" fmla="*/ 112500 w 285751"/>
              <a:gd name="TY1157" fmla="*/ 409 h 136126"/>
              <a:gd name="TX1158" fmla="*/ 106977 w 285751"/>
              <a:gd name="TY1158" fmla="*/ 205 h 136126"/>
              <a:gd name="TX1159" fmla="*/ 110352 w 285751"/>
              <a:gd name="TY1159" fmla="*/ 0 h 136126"/>
              <a:gd name="TX1161" fmla="*/ 5114 w 285751"/>
              <a:gd name="TY1161" fmla="*/ 22807 h 136126"/>
              <a:gd name="TX1162" fmla="*/ 5069 w 285751"/>
              <a:gd name="TY1162" fmla="*/ 22823 h 136126"/>
              <a:gd name="TX1163" fmla="*/ 5069 w 285751"/>
              <a:gd name="TY1163" fmla="*/ 22823 h 136126"/>
              <a:gd name="TX1164" fmla="*/ 5011 w 285751"/>
              <a:gd name="TY1164" fmla="*/ 22909 h 136126"/>
              <a:gd name="TX1165" fmla="*/ 5114 w 285751"/>
              <a:gd name="TY1165" fmla="*/ 22807 h 136126"/>
              <a:gd name="TX1167" fmla="*/ 133057 w 285751"/>
              <a:gd name="TY1167" fmla="*/ 23011 h 136126"/>
              <a:gd name="TX1168" fmla="*/ 132955 w 285751"/>
              <a:gd name="TY1168" fmla="*/ 23216 h 136126"/>
              <a:gd name="TX1169" fmla="*/ 132443 w 285751"/>
              <a:gd name="TY1169" fmla="*/ 23216 h 136126"/>
              <a:gd name="TX1170" fmla="*/ 132955 w 285751"/>
              <a:gd name="TY1170" fmla="*/ 23727 h 136126"/>
              <a:gd name="TX1171" fmla="*/ 133261 w 285751"/>
              <a:gd name="TY1171" fmla="*/ 23727 h 136126"/>
              <a:gd name="TX1172" fmla="*/ 133568 w 285751"/>
              <a:gd name="TY1172" fmla="*/ 23216 h 136126"/>
              <a:gd name="TX1173" fmla="*/ 133057 w 285751"/>
              <a:gd name="TY1173" fmla="*/ 23011 h 136126"/>
              <a:gd name="TX1175" fmla="*/ 1125 w 285751"/>
              <a:gd name="TY1175" fmla="*/ 23625 h 136126"/>
              <a:gd name="TX1176" fmla="*/ 102 w 285751"/>
              <a:gd name="TY1176" fmla="*/ 24034 h 136126"/>
              <a:gd name="TX1177" fmla="*/ 1120 w 285751"/>
              <a:gd name="TY1177" fmla="*/ 23634 h 136126"/>
              <a:gd name="TX1178" fmla="*/ 1120 w 285751"/>
              <a:gd name="TY1178" fmla="*/ 23634 h 136126"/>
              <a:gd name="TX1179" fmla="*/ 1125 w 285751"/>
              <a:gd name="TY1179" fmla="*/ 23625 h 136126"/>
              <a:gd name="TX1181" fmla="*/ 102 w 285751"/>
              <a:gd name="TY1181" fmla="*/ 24034 h 136126"/>
              <a:gd name="TX1182" fmla="*/ 102 w 285751"/>
              <a:gd name="TY1182" fmla="*/ 24034 h 136126"/>
              <a:gd name="TX1183" fmla="*/ 102 w 285751"/>
              <a:gd name="TY1183" fmla="*/ 24034 h 136126"/>
              <a:gd name="TX1185" fmla="*/ 138170 w 285751"/>
              <a:gd name="TY1185" fmla="*/ 24136 h 136126"/>
              <a:gd name="TX1186" fmla="*/ 138375 w 285751"/>
              <a:gd name="TY1186" fmla="*/ 24239 h 136126"/>
              <a:gd name="TX1187" fmla="*/ 138477 w 285751"/>
              <a:gd name="TY1187" fmla="*/ 24239 h 136126"/>
              <a:gd name="TX1188" fmla="*/ 138170 w 285751"/>
              <a:gd name="TY1188" fmla="*/ 24136 h 136126"/>
              <a:gd name="TX1190" fmla="*/ 118534 w 285751"/>
              <a:gd name="TY1190" fmla="*/ 23523 h 136126"/>
              <a:gd name="TX1191" fmla="*/ 118636 w 285751"/>
              <a:gd name="TY1191" fmla="*/ 23625 h 136126"/>
              <a:gd name="TX1192" fmla="*/ 118330 w 285751"/>
              <a:gd name="TY1192" fmla="*/ 23932 h 136126"/>
              <a:gd name="TX1193" fmla="*/ 118330 w 285751"/>
              <a:gd name="TY1193" fmla="*/ 23727 h 136126"/>
              <a:gd name="TX1194" fmla="*/ 117818 w 285751"/>
              <a:gd name="TY1194" fmla="*/ 23830 h 136126"/>
              <a:gd name="TX1195" fmla="*/ 117511 w 285751"/>
              <a:gd name="TY1195" fmla="*/ 24239 h 136126"/>
              <a:gd name="TX1196" fmla="*/ 117920 w 285751"/>
              <a:gd name="TY1196" fmla="*/ 24239 h 136126"/>
              <a:gd name="TX1197" fmla="*/ 117614 w 285751"/>
              <a:gd name="TY1197" fmla="*/ 24648 h 136126"/>
              <a:gd name="TX1198" fmla="*/ 116489 w 285751"/>
              <a:gd name="TY1198" fmla="*/ 24750 h 136126"/>
              <a:gd name="TX1199" fmla="*/ 116591 w 285751"/>
              <a:gd name="TY1199" fmla="*/ 24852 h 136126"/>
              <a:gd name="TX1200" fmla="*/ 116591 w 285751"/>
              <a:gd name="TY1200" fmla="*/ 25057 h 136126"/>
              <a:gd name="TX1201" fmla="*/ 116795 w 285751"/>
              <a:gd name="TY1201" fmla="*/ 24955 h 136126"/>
              <a:gd name="TX1202" fmla="*/ 116693 w 285751"/>
              <a:gd name="TY1202" fmla="*/ 25261 h 136126"/>
              <a:gd name="TX1203" fmla="*/ 116386 w 285751"/>
              <a:gd name="TY1203" fmla="*/ 25364 h 136126"/>
              <a:gd name="TX1204" fmla="*/ 116386 w 285751"/>
              <a:gd name="TY1204" fmla="*/ 25466 h 136126"/>
              <a:gd name="TX1205" fmla="*/ 116591 w 285751"/>
              <a:gd name="TY1205" fmla="*/ 25466 h 136126"/>
              <a:gd name="TX1206" fmla="*/ 116591 w 285751"/>
              <a:gd name="TY1206" fmla="*/ 25568 h 136126"/>
              <a:gd name="TX1207" fmla="*/ 117307 w 285751"/>
              <a:gd name="TY1207" fmla="*/ 25670 h 136126"/>
              <a:gd name="TX1208" fmla="*/ 116489 w 285751"/>
              <a:gd name="TY1208" fmla="*/ 26284 h 136126"/>
              <a:gd name="TX1209" fmla="*/ 116489 w 285751"/>
              <a:gd name="TY1209" fmla="*/ 26284 h 136126"/>
              <a:gd name="TX1210" fmla="*/ 117409 w 285751"/>
              <a:gd name="TY1210" fmla="*/ 26182 h 136126"/>
              <a:gd name="TX1211" fmla="*/ 116489 w 285751"/>
              <a:gd name="TY1211" fmla="*/ 26489 h 136126"/>
              <a:gd name="TX1212" fmla="*/ 116591 w 285751"/>
              <a:gd name="TY1212" fmla="*/ 26591 h 136126"/>
              <a:gd name="TX1213" fmla="*/ 116080 w 285751"/>
              <a:gd name="TY1213" fmla="*/ 26693 h 136126"/>
              <a:gd name="TX1214" fmla="*/ 116489 w 285751"/>
              <a:gd name="TY1214" fmla="*/ 26693 h 136126"/>
              <a:gd name="TX1215" fmla="*/ 116080 w 285751"/>
              <a:gd name="TY1215" fmla="*/ 27000 h 136126"/>
              <a:gd name="TX1216" fmla="*/ 116693 w 285751"/>
              <a:gd name="TY1216" fmla="*/ 27000 h 136126"/>
              <a:gd name="TX1217" fmla="*/ 116284 w 285751"/>
              <a:gd name="TY1217" fmla="*/ 27205 h 136126"/>
              <a:gd name="TX1218" fmla="*/ 116284 w 285751"/>
              <a:gd name="TY1218" fmla="*/ 27205 h 136126"/>
              <a:gd name="TX1219" fmla="*/ 116693 w 285751"/>
              <a:gd name="TY1219" fmla="*/ 27102 h 136126"/>
              <a:gd name="TX1220" fmla="*/ 116489 w 285751"/>
              <a:gd name="TY1220" fmla="*/ 27307 h 136126"/>
              <a:gd name="TX1221" fmla="*/ 119250 w 285751"/>
              <a:gd name="TY1221" fmla="*/ 26591 h 136126"/>
              <a:gd name="TX1222" fmla="*/ 119148 w 285751"/>
              <a:gd name="TY1222" fmla="*/ 26489 h 136126"/>
              <a:gd name="TX1223" fmla="*/ 119455 w 285751"/>
              <a:gd name="TY1223" fmla="*/ 24852 h 136126"/>
              <a:gd name="TX1224" fmla="*/ 119352 w 285751"/>
              <a:gd name="TY1224" fmla="*/ 24750 h 136126"/>
              <a:gd name="TX1225" fmla="*/ 119966 w 285751"/>
              <a:gd name="TY1225" fmla="*/ 24545 h 136126"/>
              <a:gd name="TX1226" fmla="*/ 119864 w 285751"/>
              <a:gd name="TY1226" fmla="*/ 24341 h 136126"/>
              <a:gd name="TX1227" fmla="*/ 119659 w 285751"/>
              <a:gd name="TY1227" fmla="*/ 24239 h 136126"/>
              <a:gd name="TX1228" fmla="*/ 119455 w 285751"/>
              <a:gd name="TY1228" fmla="*/ 23727 h 136126"/>
              <a:gd name="TX1229" fmla="*/ 118636 w 285751"/>
              <a:gd name="TY1229" fmla="*/ 23830 h 136126"/>
              <a:gd name="TX1230" fmla="*/ 118841 w 285751"/>
              <a:gd name="TY1230" fmla="*/ 23625 h 136126"/>
              <a:gd name="TX1231" fmla="*/ 118534 w 285751"/>
              <a:gd name="TY1231" fmla="*/ 23523 h 136126"/>
              <a:gd name="TX1233" fmla="*/ 121398 w 285751"/>
              <a:gd name="TY1233" fmla="*/ 20455 h 136126"/>
              <a:gd name="TX1234" fmla="*/ 120477 w 285751"/>
              <a:gd name="TY1234" fmla="*/ 20761 h 136126"/>
              <a:gd name="TX1235" fmla="*/ 119966 w 285751"/>
              <a:gd name="TY1235" fmla="*/ 21682 h 136126"/>
              <a:gd name="TX1236" fmla="*/ 119761 w 285751"/>
              <a:gd name="TY1236" fmla="*/ 22091 h 136126"/>
              <a:gd name="TX1237" fmla="*/ 119864 w 285751"/>
              <a:gd name="TY1237" fmla="*/ 22091 h 136126"/>
              <a:gd name="TX1238" fmla="*/ 119557 w 285751"/>
              <a:gd name="TY1238" fmla="*/ 22295 h 136126"/>
              <a:gd name="TX1239" fmla="*/ 120273 w 285751"/>
              <a:gd name="TY1239" fmla="*/ 22193 h 136126"/>
              <a:gd name="TX1240" fmla="*/ 119966 w 285751"/>
              <a:gd name="TY1240" fmla="*/ 23523 h 136126"/>
              <a:gd name="TX1241" fmla="*/ 120170 w 285751"/>
              <a:gd name="TY1241" fmla="*/ 23011 h 136126"/>
              <a:gd name="TX1242" fmla="*/ 120580 w 285751"/>
              <a:gd name="TY1242" fmla="*/ 22807 h 136126"/>
              <a:gd name="TX1243" fmla="*/ 120682 w 285751"/>
              <a:gd name="TY1243" fmla="*/ 23011 h 136126"/>
              <a:gd name="TX1244" fmla="*/ 120375 w 285751"/>
              <a:gd name="TY1244" fmla="*/ 24239 h 136126"/>
              <a:gd name="TX1245" fmla="*/ 121807 w 285751"/>
              <a:gd name="TY1245" fmla="*/ 23932 h 136126"/>
              <a:gd name="TX1246" fmla="*/ 122011 w 285751"/>
              <a:gd name="TY1246" fmla="*/ 25568 h 136126"/>
              <a:gd name="TX1247" fmla="*/ 120580 w 285751"/>
              <a:gd name="TY1247" fmla="*/ 26080 h 136126"/>
              <a:gd name="TX1248" fmla="*/ 120580 w 285751"/>
              <a:gd name="TY1248" fmla="*/ 26080 h 136126"/>
              <a:gd name="TX1249" fmla="*/ 120989 w 285751"/>
              <a:gd name="TY1249" fmla="*/ 25977 h 136126"/>
              <a:gd name="TX1250" fmla="*/ 121091 w 285751"/>
              <a:gd name="TY1250" fmla="*/ 26284 h 136126"/>
              <a:gd name="TX1251" fmla="*/ 120068 w 285751"/>
              <a:gd name="TY1251" fmla="*/ 27000 h 136126"/>
              <a:gd name="TX1252" fmla="*/ 120989 w 285751"/>
              <a:gd name="TY1252" fmla="*/ 27205 h 136126"/>
              <a:gd name="TX1253" fmla="*/ 120886 w 285751"/>
              <a:gd name="TY1253" fmla="*/ 27307 h 136126"/>
              <a:gd name="TX1254" fmla="*/ 121602 w 285751"/>
              <a:gd name="TY1254" fmla="*/ 27409 h 136126"/>
              <a:gd name="TX1255" fmla="*/ 122216 w 285751"/>
              <a:gd name="TY1255" fmla="*/ 27102 h 136126"/>
              <a:gd name="TX1256" fmla="*/ 121602 w 285751"/>
              <a:gd name="TY1256" fmla="*/ 27614 h 136126"/>
              <a:gd name="TX1257" fmla="*/ 120989 w 285751"/>
              <a:gd name="TY1257" fmla="*/ 27614 h 136126"/>
              <a:gd name="TX1258" fmla="*/ 119761 w 285751"/>
              <a:gd name="TY1258" fmla="*/ 28739 h 136126"/>
              <a:gd name="TX1259" fmla="*/ 120068 w 285751"/>
              <a:gd name="TY1259" fmla="*/ 28841 h 136126"/>
              <a:gd name="TX1260" fmla="*/ 120375 w 285751"/>
              <a:gd name="TY1260" fmla="*/ 28534 h 136126"/>
              <a:gd name="TX1261" fmla="*/ 121091 w 285751"/>
              <a:gd name="TY1261" fmla="*/ 28534 h 136126"/>
              <a:gd name="TX1262" fmla="*/ 121807 w 285751"/>
              <a:gd name="TY1262" fmla="*/ 28125 h 136126"/>
              <a:gd name="TX1263" fmla="*/ 122625 w 285751"/>
              <a:gd name="TY1263" fmla="*/ 28227 h 136126"/>
              <a:gd name="TX1264" fmla="*/ 122523 w 285751"/>
              <a:gd name="TY1264" fmla="*/ 28125 h 136126"/>
              <a:gd name="TX1265" fmla="*/ 123136 w 285751"/>
              <a:gd name="TY1265" fmla="*/ 28023 h 136126"/>
              <a:gd name="TX1266" fmla="*/ 123034 w 285751"/>
              <a:gd name="TY1266" fmla="*/ 27920 h 136126"/>
              <a:gd name="TX1267" fmla="*/ 124773 w 285751"/>
              <a:gd name="TY1267" fmla="*/ 27920 h 136126"/>
              <a:gd name="TX1268" fmla="*/ 125182 w 285751"/>
              <a:gd name="TY1268" fmla="*/ 27409 h 136126"/>
              <a:gd name="TX1269" fmla="*/ 124466 w 285751"/>
              <a:gd name="TY1269" fmla="*/ 27409 h 136126"/>
              <a:gd name="TX1270" fmla="*/ 125080 w 285751"/>
              <a:gd name="TY1270" fmla="*/ 26898 h 136126"/>
              <a:gd name="TX1271" fmla="*/ 125284 w 285751"/>
              <a:gd name="TY1271" fmla="*/ 25977 h 136126"/>
              <a:gd name="TX1272" fmla="*/ 124159 w 285751"/>
              <a:gd name="TY1272" fmla="*/ 25977 h 136126"/>
              <a:gd name="TX1273" fmla="*/ 123648 w 285751"/>
              <a:gd name="TY1273" fmla="*/ 25159 h 136126"/>
              <a:gd name="TX1274" fmla="*/ 124261 w 285751"/>
              <a:gd name="TY1274" fmla="*/ 25261 h 136126"/>
              <a:gd name="TX1275" fmla="*/ 124261 w 285751"/>
              <a:gd name="TY1275" fmla="*/ 25261 h 136126"/>
              <a:gd name="TX1276" fmla="*/ 124057 w 285751"/>
              <a:gd name="TY1276" fmla="*/ 24750 h 136126"/>
              <a:gd name="TX1277" fmla="*/ 123239 w 285751"/>
              <a:gd name="TY1277" fmla="*/ 24239 h 136126"/>
              <a:gd name="TX1278" fmla="*/ 122932 w 285751"/>
              <a:gd name="TY1278" fmla="*/ 23420 h 136126"/>
              <a:gd name="TX1279" fmla="*/ 121295 w 285751"/>
              <a:gd name="TY1279" fmla="*/ 22807 h 136126"/>
              <a:gd name="TX1280" fmla="*/ 122011 w 285751"/>
              <a:gd name="TY1280" fmla="*/ 22705 h 136126"/>
              <a:gd name="TX1281" fmla="*/ 121705 w 285751"/>
              <a:gd name="TY1281" fmla="*/ 22602 h 136126"/>
              <a:gd name="TX1282" fmla="*/ 122318 w 285751"/>
              <a:gd name="TY1282" fmla="*/ 22295 h 136126"/>
              <a:gd name="TX1283" fmla="*/ 122830 w 285751"/>
              <a:gd name="TY1283" fmla="*/ 21580 h 136126"/>
              <a:gd name="TX1284" fmla="*/ 121091 w 285751"/>
              <a:gd name="TY1284" fmla="*/ 21375 h 136126"/>
              <a:gd name="TX1285" fmla="*/ 121295 w 285751"/>
              <a:gd name="TY1285" fmla="*/ 21170 h 136126"/>
              <a:gd name="TX1286" fmla="*/ 121193 w 285751"/>
              <a:gd name="TY1286" fmla="*/ 21170 h 136126"/>
              <a:gd name="TX1287" fmla="*/ 121807 w 285751"/>
              <a:gd name="TY1287" fmla="*/ 20659 h 136126"/>
              <a:gd name="TX1288" fmla="*/ 121398 w 285751"/>
              <a:gd name="TY1288" fmla="*/ 20455 h 136126"/>
              <a:gd name="TX1290" fmla="*/ 23830 w 285751"/>
              <a:gd name="TY1290" fmla="*/ 27920 h 136126"/>
              <a:gd name="TX1291" fmla="*/ 23523 w 285751"/>
              <a:gd name="TY1291" fmla="*/ 28330 h 136126"/>
              <a:gd name="TX1292" fmla="*/ 24034 w 285751"/>
              <a:gd name="TY1292" fmla="*/ 28227 h 136126"/>
              <a:gd name="TX1293" fmla="*/ 23932 w 285751"/>
              <a:gd name="TY1293" fmla="*/ 28432 h 136126"/>
              <a:gd name="TX1294" fmla="*/ 23523 w 285751"/>
              <a:gd name="TY1294" fmla="*/ 28534 h 136126"/>
              <a:gd name="TX1295" fmla="*/ 23625 w 285751"/>
              <a:gd name="TY1295" fmla="*/ 28534 h 136126"/>
              <a:gd name="TX1296" fmla="*/ 23420 w 285751"/>
              <a:gd name="TY1296" fmla="*/ 28739 h 136126"/>
              <a:gd name="TX1297" fmla="*/ 23830 w 285751"/>
              <a:gd name="TY1297" fmla="*/ 28739 h 136126"/>
              <a:gd name="TX1298" fmla="*/ 23932 w 285751"/>
              <a:gd name="TY1298" fmla="*/ 28636 h 136126"/>
              <a:gd name="TX1299" fmla="*/ 24034 w 285751"/>
              <a:gd name="TY1299" fmla="*/ 28943 h 136126"/>
              <a:gd name="TX1300" fmla="*/ 24443 w 285751"/>
              <a:gd name="TY1300" fmla="*/ 29148 h 136126"/>
              <a:gd name="TX1301" fmla="*/ 24034 w 285751"/>
              <a:gd name="TY1301" fmla="*/ 29455 h 136126"/>
              <a:gd name="TX1302" fmla="*/ 24443 w 285751"/>
              <a:gd name="TY1302" fmla="*/ 29455 h 136126"/>
              <a:gd name="TX1303" fmla="*/ 24341 w 285751"/>
              <a:gd name="TY1303" fmla="*/ 29557 h 136126"/>
              <a:gd name="TX1304" fmla="*/ 24545 w 285751"/>
              <a:gd name="TY1304" fmla="*/ 29659 h 136126"/>
              <a:gd name="TX1305" fmla="*/ 24341 w 285751"/>
              <a:gd name="TY1305" fmla="*/ 29761 h 136126"/>
              <a:gd name="TX1306" fmla="*/ 25261 w 285751"/>
              <a:gd name="TY1306" fmla="*/ 29557 h 136126"/>
              <a:gd name="TX1307" fmla="*/ 25057 w 285751"/>
              <a:gd name="TY1307" fmla="*/ 30273 h 136126"/>
              <a:gd name="TX1308" fmla="*/ 25057 w 285751"/>
              <a:gd name="TY1308" fmla="*/ 30273 h 136126"/>
              <a:gd name="TX1309" fmla="*/ 25875 w 285751"/>
              <a:gd name="TY1309" fmla="*/ 30170 h 136126"/>
              <a:gd name="TX1310" fmla="*/ 25466 w 285751"/>
              <a:gd name="TY1310" fmla="*/ 28534 h 136126"/>
              <a:gd name="TX1311" fmla="*/ 23830 w 285751"/>
              <a:gd name="TY1311" fmla="*/ 27920 h 136126"/>
              <a:gd name="TX1313" fmla="*/ 25875 w 285751"/>
              <a:gd name="TY1313" fmla="*/ 30170 h 136126"/>
              <a:gd name="TX1314" fmla="*/ 25875 w 285751"/>
              <a:gd name="TY1314" fmla="*/ 30273 h 136126"/>
              <a:gd name="TX1315" fmla="*/ 25977 w 285751"/>
              <a:gd name="TY1315" fmla="*/ 30170 h 136126"/>
              <a:gd name="TX1317" fmla="*/ 72102 w 285751"/>
              <a:gd name="TY1317" fmla="*/ 30989 h 136126"/>
              <a:gd name="TX1318" fmla="*/ 72146 w 285751"/>
              <a:gd name="TY1318" fmla="*/ 31003 h 136126"/>
              <a:gd name="TX1319" fmla="*/ 72146 w 285751"/>
              <a:gd name="TY1319" fmla="*/ 31003 h 136126"/>
              <a:gd name="TX1320" fmla="*/ 72205 w 285751"/>
              <a:gd name="TY1320" fmla="*/ 30989 h 136126"/>
              <a:gd name="TX1322" fmla="*/ 25568 w 285751"/>
              <a:gd name="TY1322" fmla="*/ 31398 h 136126"/>
              <a:gd name="TX1323" fmla="*/ 25364 w 285751"/>
              <a:gd name="TY1323" fmla="*/ 31500 h 136126"/>
              <a:gd name="TX1324" fmla="*/ 25364 w 285751"/>
              <a:gd name="TY1324" fmla="*/ 31500 h 136126"/>
              <a:gd name="TX1325" fmla="*/ 25466 w 285751"/>
              <a:gd name="TY1325" fmla="*/ 31398 h 136126"/>
              <a:gd name="TX1327" fmla="*/ 80386 w 285751"/>
              <a:gd name="TY1327" fmla="*/ 31500 h 136126"/>
              <a:gd name="TX1328" fmla="*/ 80386 w 285751"/>
              <a:gd name="TY1328" fmla="*/ 31500 h 136126"/>
              <a:gd name="TX1329" fmla="*/ 80386 w 285751"/>
              <a:gd name="TY1329" fmla="*/ 31500 h 136126"/>
              <a:gd name="TX1331" fmla="*/ 80693 w 285751"/>
              <a:gd name="TY1331" fmla="*/ 27307 h 136126"/>
              <a:gd name="TX1332" fmla="*/ 80182 w 285751"/>
              <a:gd name="TY1332" fmla="*/ 27409 h 136126"/>
              <a:gd name="TX1333" fmla="*/ 78136 w 285751"/>
              <a:gd name="TY1333" fmla="*/ 29864 h 136126"/>
              <a:gd name="TX1334" fmla="*/ 77625 w 285751"/>
              <a:gd name="TY1334" fmla="*/ 29966 h 136126"/>
              <a:gd name="TX1335" fmla="*/ 77318 w 285751"/>
              <a:gd name="TY1335" fmla="*/ 30170 h 136126"/>
              <a:gd name="TX1336" fmla="*/ 77420 w 285751"/>
              <a:gd name="TY1336" fmla="*/ 30068 h 136126"/>
              <a:gd name="TX1337" fmla="*/ 77011 w 285751"/>
              <a:gd name="TY1337" fmla="*/ 30273 h 136126"/>
              <a:gd name="TX1338" fmla="*/ 77727 w 285751"/>
              <a:gd name="TY1338" fmla="*/ 30273 h 136126"/>
              <a:gd name="TX1339" fmla="*/ 76705 w 285751"/>
              <a:gd name="TY1339" fmla="*/ 30989 h 136126"/>
              <a:gd name="TX1340" fmla="*/ 79466 w 285751"/>
              <a:gd name="TY1340" fmla="*/ 30989 h 136126"/>
              <a:gd name="TX1341" fmla="*/ 79159 w 285751"/>
              <a:gd name="TY1341" fmla="*/ 31295 h 136126"/>
              <a:gd name="TX1342" fmla="*/ 80284 w 285751"/>
              <a:gd name="TY1342" fmla="*/ 31193 h 136126"/>
              <a:gd name="TX1343" fmla="*/ 79261 w 285751"/>
              <a:gd name="TY1343" fmla="*/ 32011 h 136126"/>
              <a:gd name="TX1344" fmla="*/ 80489 w 285751"/>
              <a:gd name="TY1344" fmla="*/ 31295 h 136126"/>
              <a:gd name="TX1345" fmla="*/ 80386 w 285751"/>
              <a:gd name="TY1345" fmla="*/ 31500 h 136126"/>
              <a:gd name="TX1346" fmla="*/ 80795 w 285751"/>
              <a:gd name="TY1346" fmla="*/ 30989 h 136126"/>
              <a:gd name="TX1347" fmla="*/ 81000 w 285751"/>
              <a:gd name="TY1347" fmla="*/ 31398 h 136126"/>
              <a:gd name="TX1348" fmla="*/ 80591 w 285751"/>
              <a:gd name="TY1348" fmla="*/ 32011 h 136126"/>
              <a:gd name="TX1349" fmla="*/ 81102 w 285751"/>
              <a:gd name="TY1349" fmla="*/ 31705 h 136126"/>
              <a:gd name="TX1350" fmla="*/ 81000 w 285751"/>
              <a:gd name="TY1350" fmla="*/ 32216 h 136126"/>
              <a:gd name="TX1351" fmla="*/ 81000 w 285751"/>
              <a:gd name="TY1351" fmla="*/ 32216 h 136126"/>
              <a:gd name="TX1352" fmla="*/ 81409 w 285751"/>
              <a:gd name="TY1352" fmla="*/ 32114 h 136126"/>
              <a:gd name="TX1353" fmla="*/ 81920 w 285751"/>
              <a:gd name="TY1353" fmla="*/ 31091 h 136126"/>
              <a:gd name="TX1354" fmla="*/ 81511 w 285751"/>
              <a:gd name="TY1354" fmla="*/ 31398 h 136126"/>
              <a:gd name="TX1355" fmla="*/ 81920 w 285751"/>
              <a:gd name="TY1355" fmla="*/ 30682 h 136126"/>
              <a:gd name="TX1356" fmla="*/ 81205 w 285751"/>
              <a:gd name="TY1356" fmla="*/ 31193 h 136126"/>
              <a:gd name="TX1357" fmla="*/ 81205 w 285751"/>
              <a:gd name="TY1357" fmla="*/ 31193 h 136126"/>
              <a:gd name="TX1358" fmla="*/ 81307 w 285751"/>
              <a:gd name="TY1358" fmla="*/ 30784 h 136126"/>
              <a:gd name="TX1359" fmla="*/ 81102 w 285751"/>
              <a:gd name="TY1359" fmla="*/ 30784 h 136126"/>
              <a:gd name="TX1360" fmla="*/ 81920 w 285751"/>
              <a:gd name="TY1360" fmla="*/ 30170 h 136126"/>
              <a:gd name="TX1361" fmla="*/ 81920 w 285751"/>
              <a:gd name="TY1361" fmla="*/ 30170 h 136126"/>
              <a:gd name="TX1362" fmla="*/ 81000 w 285751"/>
              <a:gd name="TY1362" fmla="*/ 30477 h 136126"/>
              <a:gd name="TX1363" fmla="*/ 81409 w 285751"/>
              <a:gd name="TY1363" fmla="*/ 30170 h 136126"/>
              <a:gd name="TX1364" fmla="*/ 81205 w 285751"/>
              <a:gd name="TY1364" fmla="*/ 30068 h 136126"/>
              <a:gd name="TX1365" fmla="*/ 81307 w 285751"/>
              <a:gd name="TY1365" fmla="*/ 29966 h 136126"/>
              <a:gd name="TX1366" fmla="*/ 81102 w 285751"/>
              <a:gd name="TY1366" fmla="*/ 30068 h 136126"/>
              <a:gd name="TX1367" fmla="*/ 81716 w 285751"/>
              <a:gd name="TY1367" fmla="*/ 29557 h 136126"/>
              <a:gd name="TX1368" fmla="*/ 81000 w 285751"/>
              <a:gd name="TY1368" fmla="*/ 29455 h 136126"/>
              <a:gd name="TX1369" fmla="*/ 81102 w 285751"/>
              <a:gd name="TY1369" fmla="*/ 29250 h 136126"/>
              <a:gd name="TX1370" fmla="*/ 80284 w 285751"/>
              <a:gd name="TY1370" fmla="*/ 29761 h 136126"/>
              <a:gd name="TX1371" fmla="*/ 80489 w 285751"/>
              <a:gd name="TY1371" fmla="*/ 29250 h 136126"/>
              <a:gd name="TX1372" fmla="*/ 80489 w 285751"/>
              <a:gd name="TY1372" fmla="*/ 29250 h 136126"/>
              <a:gd name="TX1373" fmla="*/ 80284 w 285751"/>
              <a:gd name="TY1373" fmla="*/ 29455 h 136126"/>
              <a:gd name="TX1374" fmla="*/ 80386 w 285751"/>
              <a:gd name="TY1374" fmla="*/ 29352 h 136126"/>
              <a:gd name="TX1375" fmla="*/ 79773 w 285751"/>
              <a:gd name="TY1375" fmla="*/ 29352 h 136126"/>
              <a:gd name="TX1376" fmla="*/ 79977 w 285751"/>
              <a:gd name="TY1376" fmla="*/ 29148 h 136126"/>
              <a:gd name="TX1377" fmla="*/ 79773 w 285751"/>
              <a:gd name="TY1377" fmla="*/ 29250 h 136126"/>
              <a:gd name="TX1378" fmla="*/ 80386 w 285751"/>
              <a:gd name="TY1378" fmla="*/ 28841 h 136126"/>
              <a:gd name="TX1379" fmla="*/ 79261 w 285751"/>
              <a:gd name="TY1379" fmla="*/ 29250 h 136126"/>
              <a:gd name="TX1380" fmla="*/ 80489 w 285751"/>
              <a:gd name="TY1380" fmla="*/ 27716 h 136126"/>
              <a:gd name="TX1381" fmla="*/ 80591 w 285751"/>
              <a:gd name="TY1381" fmla="*/ 27511 h 136126"/>
              <a:gd name="TX1382" fmla="*/ 80898 w 285751"/>
              <a:gd name="TY1382" fmla="*/ 27307 h 136126"/>
              <a:gd name="TX1384" fmla="*/ 239523 w 285751"/>
              <a:gd name="TY1384" fmla="*/ 32216 h 136126"/>
              <a:gd name="TX1385" fmla="*/ 240239 w 285751"/>
              <a:gd name="TY1385" fmla="*/ 32830 h 136126"/>
              <a:gd name="TX1386" fmla="*/ 239727 w 285751"/>
              <a:gd name="TY1386" fmla="*/ 32318 h 136126"/>
              <a:gd name="TX1387" fmla="*/ 239523 w 285751"/>
              <a:gd name="TY1387" fmla="*/ 32216 h 136126"/>
              <a:gd name="TX1389" fmla="*/ 232875 w 285751"/>
              <a:gd name="TY1389" fmla="*/ 24443 h 136126"/>
              <a:gd name="TX1390" fmla="*/ 232773 w 285751"/>
              <a:gd name="TY1390" fmla="*/ 24648 h 136126"/>
              <a:gd name="TX1391" fmla="*/ 233591 w 285751"/>
              <a:gd name="TY1391" fmla="*/ 25159 h 136126"/>
              <a:gd name="TX1392" fmla="*/ 233489 w 285751"/>
              <a:gd name="TY1392" fmla="*/ 25261 h 136126"/>
              <a:gd name="TX1393" fmla="*/ 233386 w 285751"/>
              <a:gd name="TY1393" fmla="*/ 25364 h 136126"/>
              <a:gd name="TX1394" fmla="*/ 234511 w 285751"/>
              <a:gd name="TY1394" fmla="*/ 27102 h 136126"/>
              <a:gd name="TX1395" fmla="*/ 239216 w 285751"/>
              <a:gd name="TY1395" fmla="*/ 32932 h 136126"/>
              <a:gd name="TX1396" fmla="*/ 239114 w 285751"/>
              <a:gd name="TY1396" fmla="*/ 32114 h 136126"/>
              <a:gd name="TX1397" fmla="*/ 239523 w 285751"/>
              <a:gd name="TY1397" fmla="*/ 32216 h 136126"/>
              <a:gd name="TX1398" fmla="*/ 239523 w 285751"/>
              <a:gd name="TY1398" fmla="*/ 32216 h 136126"/>
              <a:gd name="TX1399" fmla="*/ 238193 w 285751"/>
              <a:gd name="TY1399" fmla="*/ 31091 h 136126"/>
              <a:gd name="TX1400" fmla="*/ 237784 w 285751"/>
              <a:gd name="TY1400" fmla="*/ 29557 h 136126"/>
              <a:gd name="TX1401" fmla="*/ 239318 w 285751"/>
              <a:gd name="TY1401" fmla="*/ 30170 h 136126"/>
              <a:gd name="TX1402" fmla="*/ 232875 w 285751"/>
              <a:gd name="TY1402" fmla="*/ 24443 h 136126"/>
              <a:gd name="TX1404" fmla="*/ 244841 w 285751"/>
              <a:gd name="TY1404" fmla="*/ 33341 h 136126"/>
              <a:gd name="TX1405" fmla="*/ 244330 w 285751"/>
              <a:gd name="TY1405" fmla="*/ 33443 h 136126"/>
              <a:gd name="TX1406" fmla="*/ 244432 w 285751"/>
              <a:gd name="TY1406" fmla="*/ 33648 h 136126"/>
              <a:gd name="TX1407" fmla="*/ 244125 w 285751"/>
              <a:gd name="TY1407" fmla="*/ 34364 h 136126"/>
              <a:gd name="TX1408" fmla="*/ 244125 w 285751"/>
              <a:gd name="TY1408" fmla="*/ 34466 h 136126"/>
              <a:gd name="TX1409" fmla="*/ 244330 w 285751"/>
              <a:gd name="TY1409" fmla="*/ 33955 h 136126"/>
              <a:gd name="TX1410" fmla="*/ 245045 w 285751"/>
              <a:gd name="TY1410" fmla="*/ 33545 h 136126"/>
              <a:gd name="TX1411" fmla="*/ 244841 w 285751"/>
              <a:gd name="TY1411" fmla="*/ 33341 h 136126"/>
              <a:gd name="TX1413" fmla="*/ 243409 w 285751"/>
              <a:gd name="TY1413" fmla="*/ 34466 h 136126"/>
              <a:gd name="TX1414" fmla="*/ 243409 w 285751"/>
              <a:gd name="TY1414" fmla="*/ 35080 h 136126"/>
              <a:gd name="TX1415" fmla="*/ 243614 w 285751"/>
              <a:gd name="TY1415" fmla="*/ 35284 h 136126"/>
              <a:gd name="TX1416" fmla="*/ 243920 w 285751"/>
              <a:gd name="TY1416" fmla="*/ 34466 h 136126"/>
              <a:gd name="TX1418" fmla="*/ 54102 w 285751"/>
              <a:gd name="TY1418" fmla="*/ 29864 h 136126"/>
              <a:gd name="TX1419" fmla="*/ 56352 w 285751"/>
              <a:gd name="TY1419" fmla="*/ 30886 h 136126"/>
              <a:gd name="TX1420" fmla="*/ 56045 w 285751"/>
              <a:gd name="TY1420" fmla="*/ 31193 h 136126"/>
              <a:gd name="TX1421" fmla="*/ 56250 w 285751"/>
              <a:gd name="TY1421" fmla="*/ 31602 h 136126"/>
              <a:gd name="TX1422" fmla="*/ 56045 w 285751"/>
              <a:gd name="TY1422" fmla="*/ 31807 h 136126"/>
              <a:gd name="TX1423" fmla="*/ 56250 w 285751"/>
              <a:gd name="TY1423" fmla="*/ 32011 h 136126"/>
              <a:gd name="TX1424" fmla="*/ 56045 w 285751"/>
              <a:gd name="TY1424" fmla="*/ 32114 h 136126"/>
              <a:gd name="TX1425" fmla="*/ 56148 w 285751"/>
              <a:gd name="TY1425" fmla="*/ 32114 h 136126"/>
              <a:gd name="TX1426" fmla="*/ 55943 w 285751"/>
              <a:gd name="TY1426" fmla="*/ 32318 h 136126"/>
              <a:gd name="TX1427" fmla="*/ 58193 w 285751"/>
              <a:gd name="TY1427" fmla="*/ 32727 h 136126"/>
              <a:gd name="TX1428" fmla="*/ 58091 w 285751"/>
              <a:gd name="TY1428" fmla="*/ 32830 h 136126"/>
              <a:gd name="TX1429" fmla="*/ 58500 w 285751"/>
              <a:gd name="TY1429" fmla="*/ 32830 h 136126"/>
              <a:gd name="TX1430" fmla="*/ 58500 w 285751"/>
              <a:gd name="TY1430" fmla="*/ 32932 h 136126"/>
              <a:gd name="TX1431" fmla="*/ 58909 w 285751"/>
              <a:gd name="TY1431" fmla="*/ 33239 h 136126"/>
              <a:gd name="TX1432" fmla="*/ 59114 w 285751"/>
              <a:gd name="TY1432" fmla="*/ 34057 h 136126"/>
              <a:gd name="TX1433" fmla="*/ 59216 w 285751"/>
              <a:gd name="TY1433" fmla="*/ 34057 h 136126"/>
              <a:gd name="TX1434" fmla="*/ 59216 w 285751"/>
              <a:gd name="TY1434" fmla="*/ 34159 h 136126"/>
              <a:gd name="TX1435" fmla="*/ 59011 w 285751"/>
              <a:gd name="TY1435" fmla="*/ 34057 h 136126"/>
              <a:gd name="TX1436" fmla="*/ 58807 w 285751"/>
              <a:gd name="TY1436" fmla="*/ 34364 h 136126"/>
              <a:gd name="TX1437" fmla="*/ 58091 w 285751"/>
              <a:gd name="TY1437" fmla="*/ 34261 h 136126"/>
              <a:gd name="TX1438" fmla="*/ 57989 w 285751"/>
              <a:gd name="TY1438" fmla="*/ 34159 h 136126"/>
              <a:gd name="TX1439" fmla="*/ 58193 w 285751"/>
              <a:gd name="TY1439" fmla="*/ 33955 h 136126"/>
              <a:gd name="TX1440" fmla="*/ 58091 w 285751"/>
              <a:gd name="TY1440" fmla="*/ 33955 h 136126"/>
              <a:gd name="TX1441" fmla="*/ 58091 w 285751"/>
              <a:gd name="TY1441" fmla="*/ 33648 h 136126"/>
              <a:gd name="TX1442" fmla="*/ 57682 w 285751"/>
              <a:gd name="TY1442" fmla="*/ 33648 h 136126"/>
              <a:gd name="TX1443" fmla="*/ 56250 w 285751"/>
              <a:gd name="TY1443" fmla="*/ 35898 h 136126"/>
              <a:gd name="TX1444" fmla="*/ 56045 w 285751"/>
              <a:gd name="TY1444" fmla="*/ 34875 h 136126"/>
              <a:gd name="TX1445" fmla="*/ 55330 w 285751"/>
              <a:gd name="TY1445" fmla="*/ 35182 h 136126"/>
              <a:gd name="TX1446" fmla="*/ 55330 w 285751"/>
              <a:gd name="TY1446" fmla="*/ 35182 h 136126"/>
              <a:gd name="TX1447" fmla="*/ 56352 w 285751"/>
              <a:gd name="TY1447" fmla="*/ 33750 h 136126"/>
              <a:gd name="TX1448" fmla="*/ 56250 w 285751"/>
              <a:gd name="TY1448" fmla="*/ 33443 h 136126"/>
              <a:gd name="TX1449" fmla="*/ 55330 w 285751"/>
              <a:gd name="TY1449" fmla="*/ 33136 h 136126"/>
              <a:gd name="TX1450" fmla="*/ 54409 w 285751"/>
              <a:gd name="TY1450" fmla="*/ 34159 h 136126"/>
              <a:gd name="TX1451" fmla="*/ 54614 w 285751"/>
              <a:gd name="TY1451" fmla="*/ 33648 h 136126"/>
              <a:gd name="TX1452" fmla="*/ 52568 w 285751"/>
              <a:gd name="TY1452" fmla="*/ 36818 h 136126"/>
              <a:gd name="TX1453" fmla="*/ 51545 w 285751"/>
              <a:gd name="TY1453" fmla="*/ 37125 h 136126"/>
              <a:gd name="TX1454" fmla="*/ 52773 w 285751"/>
              <a:gd name="TY1454" fmla="*/ 34364 h 136126"/>
              <a:gd name="TX1455" fmla="*/ 52364 w 285751"/>
              <a:gd name="TY1455" fmla="*/ 34364 h 136126"/>
              <a:gd name="TX1456" fmla="*/ 53693 w 285751"/>
              <a:gd name="TY1456" fmla="*/ 32932 h 136126"/>
              <a:gd name="TX1457" fmla="*/ 53693 w 285751"/>
              <a:gd name="TY1457" fmla="*/ 33136 h 136126"/>
              <a:gd name="TX1458" fmla="*/ 54102 w 285751"/>
              <a:gd name="TY1458" fmla="*/ 32932 h 136126"/>
              <a:gd name="TX1459" fmla="*/ 53898 w 285751"/>
              <a:gd name="TY1459" fmla="*/ 33239 h 136126"/>
              <a:gd name="TX1460" fmla="*/ 53898 w 285751"/>
              <a:gd name="TY1460" fmla="*/ 33239 h 136126"/>
              <a:gd name="TX1461" fmla="*/ 55125 w 285751"/>
              <a:gd name="TY1461" fmla="*/ 32727 h 136126"/>
              <a:gd name="TX1462" fmla="*/ 55534 w 285751"/>
              <a:gd name="TY1462" fmla="*/ 32932 h 136126"/>
              <a:gd name="TX1463" fmla="*/ 55636 w 285751"/>
              <a:gd name="TY1463" fmla="*/ 32830 h 136126"/>
              <a:gd name="TX1464" fmla="*/ 56250 w 285751"/>
              <a:gd name="TY1464" fmla="*/ 32830 h 136126"/>
              <a:gd name="TX1465" fmla="*/ 55534 w 285751"/>
              <a:gd name="TY1465" fmla="*/ 32318 h 136126"/>
              <a:gd name="TX1466" fmla="*/ 55739 w 285751"/>
              <a:gd name="TY1466" fmla="*/ 32114 h 136126"/>
              <a:gd name="TX1467" fmla="*/ 53693 w 285751"/>
              <a:gd name="TY1467" fmla="*/ 32318 h 136126"/>
              <a:gd name="TX1468" fmla="*/ 53591 w 285751"/>
              <a:gd name="TY1468" fmla="*/ 32011 h 136126"/>
              <a:gd name="TX1469" fmla="*/ 52977 w 285751"/>
              <a:gd name="TY1469" fmla="*/ 32011 h 136126"/>
              <a:gd name="TX1470" fmla="*/ 52977 w 285751"/>
              <a:gd name="TY1470" fmla="*/ 31602 h 136126"/>
              <a:gd name="TX1471" fmla="*/ 50830 w 285751"/>
              <a:gd name="TY1471" fmla="*/ 32216 h 136126"/>
              <a:gd name="TX1472" fmla="*/ 50830 w 285751"/>
              <a:gd name="TY1472" fmla="*/ 31909 h 136126"/>
              <a:gd name="TX1473" fmla="*/ 50011 w 285751"/>
              <a:gd name="TY1473" fmla="*/ 32011 h 136126"/>
              <a:gd name="TX1474" fmla="*/ 53489 w 285751"/>
              <a:gd name="TY1474" fmla="*/ 30273 h 136126"/>
              <a:gd name="TX1475" fmla="*/ 53489 w 285751"/>
              <a:gd name="TY1475" fmla="*/ 30273 h 136126"/>
              <a:gd name="TX1476" fmla="*/ 53693 w 285751"/>
              <a:gd name="TY1476" fmla="*/ 30068 h 136126"/>
              <a:gd name="TX1477" fmla="*/ 53898 w 285751"/>
              <a:gd name="TY1477" fmla="*/ 30068 h 136126"/>
              <a:gd name="TX1478" fmla="*/ 53591 w 285751"/>
              <a:gd name="TY1478" fmla="*/ 30375 h 136126"/>
              <a:gd name="TX1479" fmla="*/ 54102 w 285751"/>
              <a:gd name="TY1479" fmla="*/ 30068 h 136126"/>
              <a:gd name="TX1480" fmla="*/ 54102 w 285751"/>
              <a:gd name="TY1480" fmla="*/ 29864 h 136126"/>
              <a:gd name="TX1482" fmla="*/ 131932 w 285751"/>
              <a:gd name="TY1482" fmla="*/ 36000 h 136126"/>
              <a:gd name="TX1483" fmla="*/ 131830 w 285751"/>
              <a:gd name="TY1483" fmla="*/ 36205 h 136126"/>
              <a:gd name="TX1484" fmla="*/ 131216 w 285751"/>
              <a:gd name="TY1484" fmla="*/ 36511 h 136126"/>
              <a:gd name="TX1485" fmla="*/ 131318 w 285751"/>
              <a:gd name="TY1485" fmla="*/ 36614 h 136126"/>
              <a:gd name="TX1486" fmla="*/ 131318 w 285751"/>
              <a:gd name="TY1486" fmla="*/ 37023 h 136126"/>
              <a:gd name="TX1487" fmla="*/ 131830 w 285751"/>
              <a:gd name="TY1487" fmla="*/ 37432 h 136126"/>
              <a:gd name="TX1488" fmla="*/ 131932 w 285751"/>
              <a:gd name="TY1488" fmla="*/ 36000 h 136126"/>
              <a:gd name="TX1490" fmla="*/ 239216 w 285751"/>
              <a:gd name="TY1490" fmla="*/ 33443 h 136126"/>
              <a:gd name="TX1491" fmla="*/ 240341 w 285751"/>
              <a:gd name="TY1491" fmla="*/ 35693 h 136126"/>
              <a:gd name="TX1492" fmla="*/ 239625 w 285751"/>
              <a:gd name="TY1492" fmla="*/ 35591 h 136126"/>
              <a:gd name="TX1493" fmla="*/ 239625 w 285751"/>
              <a:gd name="TY1493" fmla="*/ 36205 h 136126"/>
              <a:gd name="TX1494" fmla="*/ 240750 w 285751"/>
              <a:gd name="TY1494" fmla="*/ 37432 h 136126"/>
              <a:gd name="TX1495" fmla="*/ 240750 w 285751"/>
              <a:gd name="TY1495" fmla="*/ 37125 h 136126"/>
              <a:gd name="TX1496" fmla="*/ 241159 w 285751"/>
              <a:gd name="TY1496" fmla="*/ 37125 h 136126"/>
              <a:gd name="TX1497" fmla="*/ 240239 w 285751"/>
              <a:gd name="TY1497" fmla="*/ 36614 h 136126"/>
              <a:gd name="TX1498" fmla="*/ 240341 w 285751"/>
              <a:gd name="TY1498" fmla="*/ 36307 h 136126"/>
              <a:gd name="TX1499" fmla="*/ 240750 w 285751"/>
              <a:gd name="TY1499" fmla="*/ 36511 h 136126"/>
              <a:gd name="TX1500" fmla="*/ 241364 w 285751"/>
              <a:gd name="TY1500" fmla="*/ 36409 h 136126"/>
              <a:gd name="TX1501" fmla="*/ 242795 w 285751"/>
              <a:gd name="TY1501" fmla="*/ 36920 h 136126"/>
              <a:gd name="TX1502" fmla="*/ 242693 w 285751"/>
              <a:gd name="TY1502" fmla="*/ 36409 h 136126"/>
              <a:gd name="TX1503" fmla="*/ 244023 w 285751"/>
              <a:gd name="TY1503" fmla="*/ 35489 h 136126"/>
              <a:gd name="TX1504" fmla="*/ 243716 w 285751"/>
              <a:gd name="TY1504" fmla="*/ 35591 h 136126"/>
              <a:gd name="TX1505" fmla="*/ 243205 w 285751"/>
              <a:gd name="TY1505" fmla="*/ 35284 h 136126"/>
              <a:gd name="TX1506" fmla="*/ 242898 w 285751"/>
              <a:gd name="TY1506" fmla="*/ 34568 h 136126"/>
              <a:gd name="TX1507" fmla="*/ 242284 w 285751"/>
              <a:gd name="TY1507" fmla="*/ 34875 h 136126"/>
              <a:gd name="TX1508" fmla="*/ 239216 w 285751"/>
              <a:gd name="TY1508" fmla="*/ 33443 h 136126"/>
              <a:gd name="TX1510" fmla="*/ 143693 w 285751"/>
              <a:gd name="TY1510" fmla="*/ 38659 h 136126"/>
              <a:gd name="TX1511" fmla="*/ 144000 w 285751"/>
              <a:gd name="TY1511" fmla="*/ 38864 h 136126"/>
              <a:gd name="TX1512" fmla="*/ 143740 w 285751"/>
              <a:gd name="TY1512" fmla="*/ 38678 h 136126"/>
              <a:gd name="TX1513" fmla="*/ 143740 w 285751"/>
              <a:gd name="TY1513" fmla="*/ 38678 h 136126"/>
              <a:gd name="TX1514" fmla="*/ 143693 w 285751"/>
              <a:gd name="TY1514" fmla="*/ 38659 h 136126"/>
              <a:gd name="TX1516" fmla="*/ 155250 w 285751"/>
              <a:gd name="TY1516" fmla="*/ 31602 h 136126"/>
              <a:gd name="TX1517" fmla="*/ 155148 w 285751"/>
              <a:gd name="TY1517" fmla="*/ 31705 h 136126"/>
              <a:gd name="TX1518" fmla="*/ 155659 w 285751"/>
              <a:gd name="TY1518" fmla="*/ 31705 h 136126"/>
              <a:gd name="TX1519" fmla="*/ 155148 w 285751"/>
              <a:gd name="TY1519" fmla="*/ 32011 h 136126"/>
              <a:gd name="TX1520" fmla="*/ 155148 w 285751"/>
              <a:gd name="TY1520" fmla="*/ 32216 h 136126"/>
              <a:gd name="TX1521" fmla="*/ 154636 w 285751"/>
              <a:gd name="TY1521" fmla="*/ 32216 h 136126"/>
              <a:gd name="TX1522" fmla="*/ 155250 w 285751"/>
              <a:gd name="TY1522" fmla="*/ 32727 h 136126"/>
              <a:gd name="TX1523" fmla="*/ 154943 w 285751"/>
              <a:gd name="TY1523" fmla="*/ 32932 h 136126"/>
              <a:gd name="TX1524" fmla="*/ 154739 w 285751"/>
              <a:gd name="TY1524" fmla="*/ 33341 h 136126"/>
              <a:gd name="TX1525" fmla="*/ 154023 w 285751"/>
              <a:gd name="TY1525" fmla="*/ 33443 h 136126"/>
              <a:gd name="TX1526" fmla="*/ 154125 w 285751"/>
              <a:gd name="TY1526" fmla="*/ 33545 h 136126"/>
              <a:gd name="TX1527" fmla="*/ 153920 w 285751"/>
              <a:gd name="TY1527" fmla="*/ 33648 h 136126"/>
              <a:gd name="TX1528" fmla="*/ 158318 w 285751"/>
              <a:gd name="TY1528" fmla="*/ 36205 h 136126"/>
              <a:gd name="TX1529" fmla="*/ 158318 w 285751"/>
              <a:gd name="TY1529" fmla="*/ 37636 h 136126"/>
              <a:gd name="TX1530" fmla="*/ 148398 w 285751"/>
              <a:gd name="TY1530" fmla="*/ 37636 h 136126"/>
              <a:gd name="TX1531" fmla="*/ 149011 w 285751"/>
              <a:gd name="TY1531" fmla="*/ 38148 h 136126"/>
              <a:gd name="TX1532" fmla="*/ 148193 w 285751"/>
              <a:gd name="TY1532" fmla="*/ 38352 h 136126"/>
              <a:gd name="TX1533" fmla="*/ 148398 w 285751"/>
              <a:gd name="TY1533" fmla="*/ 38455 h 136126"/>
              <a:gd name="TX1534" fmla="*/ 147477 w 285751"/>
              <a:gd name="TY1534" fmla="*/ 38557 h 136126"/>
              <a:gd name="TX1535" fmla="*/ 147273 w 285751"/>
              <a:gd name="TY1535" fmla="*/ 38455 h 136126"/>
              <a:gd name="TX1536" fmla="*/ 147273 w 285751"/>
              <a:gd name="TY1536" fmla="*/ 38455 h 136126"/>
              <a:gd name="TX1537" fmla="*/ 147375 w 285751"/>
              <a:gd name="TY1537" fmla="*/ 38557 h 136126"/>
              <a:gd name="TX1538" fmla="*/ 146761 w 285751"/>
              <a:gd name="TY1538" fmla="*/ 38455 h 136126"/>
              <a:gd name="TX1539" fmla="*/ 146045 w 285751"/>
              <a:gd name="TY1539" fmla="*/ 38864 h 136126"/>
              <a:gd name="TX1540" fmla="*/ 146045 w 285751"/>
              <a:gd name="TY1540" fmla="*/ 38864 h 136126"/>
              <a:gd name="TX1541" fmla="*/ 147580 w 285751"/>
              <a:gd name="TY1541" fmla="*/ 37841 h 136126"/>
              <a:gd name="TX1542" fmla="*/ 148091 w 285751"/>
              <a:gd name="TY1542" fmla="*/ 37943 h 136126"/>
              <a:gd name="TX1543" fmla="*/ 148091 w 285751"/>
              <a:gd name="TY1543" fmla="*/ 37943 h 136126"/>
              <a:gd name="TX1544" fmla="*/ 146864 w 285751"/>
              <a:gd name="TY1544" fmla="*/ 36409 h 136126"/>
              <a:gd name="TX1545" fmla="*/ 147682 w 285751"/>
              <a:gd name="TY1545" fmla="*/ 34364 h 136126"/>
              <a:gd name="TX1546" fmla="*/ 147886 w 285751"/>
              <a:gd name="TY1546" fmla="*/ 33955 h 136126"/>
              <a:gd name="TX1547" fmla="*/ 147886 w 285751"/>
              <a:gd name="TY1547" fmla="*/ 34159 h 136126"/>
              <a:gd name="TX1548" fmla="*/ 148295 w 285751"/>
              <a:gd name="TY1548" fmla="*/ 33545 h 136126"/>
              <a:gd name="TX1549" fmla="*/ 148193 w 285751"/>
              <a:gd name="TY1549" fmla="*/ 33239 h 136126"/>
              <a:gd name="TX1550" fmla="*/ 149523 w 285751"/>
              <a:gd name="TY1550" fmla="*/ 32011 h 136126"/>
              <a:gd name="TX1551" fmla="*/ 149830 w 285751"/>
              <a:gd name="TY1551" fmla="*/ 32114 h 136126"/>
              <a:gd name="TX1552" fmla="*/ 149625 w 285751"/>
              <a:gd name="TY1552" fmla="*/ 31602 h 136126"/>
              <a:gd name="TX1553" fmla="*/ 150443 w 285751"/>
              <a:gd name="TY1553" fmla="*/ 32216 h 136126"/>
              <a:gd name="TX1554" fmla="*/ 149625 w 285751"/>
              <a:gd name="TY1554" fmla="*/ 32318 h 136126"/>
              <a:gd name="TX1555" fmla="*/ 150341 w 285751"/>
              <a:gd name="TY1555" fmla="*/ 32727 h 136126"/>
              <a:gd name="TX1556" fmla="*/ 151159 w 285751"/>
              <a:gd name="TY1556" fmla="*/ 32727 h 136126"/>
              <a:gd name="TX1557" fmla="*/ 151261 w 285751"/>
              <a:gd name="TY1557" fmla="*/ 33034 h 136126"/>
              <a:gd name="TX1558" fmla="*/ 150545 w 285751"/>
              <a:gd name="TY1558" fmla="*/ 33443 h 136126"/>
              <a:gd name="TX1559" fmla="*/ 151466 w 285751"/>
              <a:gd name="TY1559" fmla="*/ 33852 h 136126"/>
              <a:gd name="TX1560" fmla="*/ 151466 w 285751"/>
              <a:gd name="TY1560" fmla="*/ 34364 h 136126"/>
              <a:gd name="TX1561" fmla="*/ 152080 w 285751"/>
              <a:gd name="TY1561" fmla="*/ 34364 h 136126"/>
              <a:gd name="TX1562" fmla="*/ 153102 w 285751"/>
              <a:gd name="TY1562" fmla="*/ 33750 h 136126"/>
              <a:gd name="TX1563" fmla="*/ 153614 w 285751"/>
              <a:gd name="TY1563" fmla="*/ 33852 h 136126"/>
              <a:gd name="TX1564" fmla="*/ 153818 w 285751"/>
              <a:gd name="TY1564" fmla="*/ 33443 h 136126"/>
              <a:gd name="TX1565" fmla="*/ 152795 w 285751"/>
              <a:gd name="TY1565" fmla="*/ 33443 h 136126"/>
              <a:gd name="TX1566" fmla="*/ 152386 w 285751"/>
              <a:gd name="TY1566" fmla="*/ 32830 h 136126"/>
              <a:gd name="TX1567" fmla="*/ 152591 w 285751"/>
              <a:gd name="TY1567" fmla="*/ 32420 h 136126"/>
              <a:gd name="TX1568" fmla="*/ 152489 w 285751"/>
              <a:gd name="TY1568" fmla="*/ 32727 h 136126"/>
              <a:gd name="TX1569" fmla="*/ 152489 w 285751"/>
              <a:gd name="TY1569" fmla="*/ 32727 h 136126"/>
              <a:gd name="TX1570" fmla="*/ 155250 w 285751"/>
              <a:gd name="TY1570" fmla="*/ 31602 h 136126"/>
              <a:gd name="TX1572" fmla="*/ 144000 w 285751"/>
              <a:gd name="TY1572" fmla="*/ 38864 h 136126"/>
              <a:gd name="TX1573" fmla="*/ 144000 w 285751"/>
              <a:gd name="TY1573" fmla="*/ 38864 h 136126"/>
              <a:gd name="TX1574" fmla="*/ 144000 w 285751"/>
              <a:gd name="TY1574" fmla="*/ 38864 h 136126"/>
              <a:gd name="TX1576" fmla="*/ 144000 w 285751"/>
              <a:gd name="TY1576" fmla="*/ 38864 h 136126"/>
              <a:gd name="TX1577" fmla="*/ 144000 w 285751"/>
              <a:gd name="TY1577" fmla="*/ 38864 h 136126"/>
              <a:gd name="TX1578" fmla="*/ 144000 w 285751"/>
              <a:gd name="TY1578" fmla="*/ 38864 h 136126"/>
              <a:gd name="TX1580" fmla="*/ 131011 w 285751"/>
              <a:gd name="TY1580" fmla="*/ 37943 h 136126"/>
              <a:gd name="TX1581" fmla="*/ 131011 w 285751"/>
              <a:gd name="TY1581" fmla="*/ 38250 h 136126"/>
              <a:gd name="TX1582" fmla="*/ 131216 w 285751"/>
              <a:gd name="TY1582" fmla="*/ 39580 h 136126"/>
              <a:gd name="TX1583" fmla="*/ 132136 w 285751"/>
              <a:gd name="TY1583" fmla="*/ 39682 h 136126"/>
              <a:gd name="TX1584" fmla="*/ 132136 w 285751"/>
              <a:gd name="TY1584" fmla="*/ 37943 h 136126"/>
              <a:gd name="TX1586" fmla="*/ 165580 w 285751"/>
              <a:gd name="TY1586" fmla="*/ 31807 h 136126"/>
              <a:gd name="TX1587" fmla="*/ 166091 w 285751"/>
              <a:gd name="TY1587" fmla="*/ 32011 h 136126"/>
              <a:gd name="TX1588" fmla="*/ 166295 w 285751"/>
              <a:gd name="TY1588" fmla="*/ 31909 h 136126"/>
              <a:gd name="TX1589" fmla="*/ 166705 w 285751"/>
              <a:gd name="TY1589" fmla="*/ 31909 h 136126"/>
              <a:gd name="TX1590" fmla="*/ 167420 w 285751"/>
              <a:gd name="TY1590" fmla="*/ 33545 h 136126"/>
              <a:gd name="TX1591" fmla="*/ 165886 w 285751"/>
              <a:gd name="TY1591" fmla="*/ 33545 h 136126"/>
              <a:gd name="TX1592" fmla="*/ 166193 w 285751"/>
              <a:gd name="TY1592" fmla="*/ 34364 h 136126"/>
              <a:gd name="TX1593" fmla="*/ 165273 w 285751"/>
              <a:gd name="TY1593" fmla="*/ 34568 h 136126"/>
              <a:gd name="TX1594" fmla="*/ 165682 w 285751"/>
              <a:gd name="TY1594" fmla="*/ 34670 h 136126"/>
              <a:gd name="TX1595" fmla="*/ 166398 w 285751"/>
              <a:gd name="TY1595" fmla="*/ 35693 h 136126"/>
              <a:gd name="TX1596" fmla="*/ 166705 w 285751"/>
              <a:gd name="TY1596" fmla="*/ 35795 h 136126"/>
              <a:gd name="TX1597" fmla="*/ 166909 w 285751"/>
              <a:gd name="TY1597" fmla="*/ 36000 h 136126"/>
              <a:gd name="TX1598" fmla="*/ 167420 w 285751"/>
              <a:gd name="TY1598" fmla="*/ 36102 h 136126"/>
              <a:gd name="TX1599" fmla="*/ 168136 w 285751"/>
              <a:gd name="TY1599" fmla="*/ 37739 h 136126"/>
              <a:gd name="TX1600" fmla="*/ 168136 w 285751"/>
              <a:gd name="TY1600" fmla="*/ 36818 h 136126"/>
              <a:gd name="TX1601" fmla="*/ 169670 w 285751"/>
              <a:gd name="TY1601" fmla="*/ 37841 h 136126"/>
              <a:gd name="TX1602" fmla="*/ 169466 w 285751"/>
              <a:gd name="TY1602" fmla="*/ 38250 h 136126"/>
              <a:gd name="TX1603" fmla="*/ 168239 w 285751"/>
              <a:gd name="TY1603" fmla="*/ 37841 h 136126"/>
              <a:gd name="TX1604" fmla="*/ 168648 w 285751"/>
              <a:gd name="TY1604" fmla="*/ 39068 h 136126"/>
              <a:gd name="TX1605" fmla="*/ 168955 w 285751"/>
              <a:gd name="TY1605" fmla="*/ 38864 h 136126"/>
              <a:gd name="TX1606" fmla="*/ 169159 w 285751"/>
              <a:gd name="TY1606" fmla="*/ 39273 h 136126"/>
              <a:gd name="TX1607" fmla="*/ 168852 w 285751"/>
              <a:gd name="TY1607" fmla="*/ 39273 h 136126"/>
              <a:gd name="TX1608" fmla="*/ 168852 w 285751"/>
              <a:gd name="TY1608" fmla="*/ 39580 h 136126"/>
              <a:gd name="TX1609" fmla="*/ 169261 w 285751"/>
              <a:gd name="TY1609" fmla="*/ 39682 h 136126"/>
              <a:gd name="TX1610" fmla="*/ 169773 w 285751"/>
              <a:gd name="TY1610" fmla="*/ 42034 h 136126"/>
              <a:gd name="TX1611" fmla="*/ 169977 w 285751"/>
              <a:gd name="TY1611" fmla="*/ 42034 h 136126"/>
              <a:gd name="TX1612" fmla="*/ 169773 w 285751"/>
              <a:gd name="TY1612" fmla="*/ 42136 h 136126"/>
              <a:gd name="TX1613" fmla="*/ 169773 w 285751"/>
              <a:gd name="TY1613" fmla="*/ 42034 h 136126"/>
              <a:gd name="TX1614" fmla="*/ 167420 w 285751"/>
              <a:gd name="TY1614" fmla="*/ 42136 h 136126"/>
              <a:gd name="TX1615" fmla="*/ 165580 w 285751"/>
              <a:gd name="TY1615" fmla="*/ 41114 h 136126"/>
              <a:gd name="TX1616" fmla="*/ 165375 w 285751"/>
              <a:gd name="TY1616" fmla="*/ 39682 h 136126"/>
              <a:gd name="TX1617" fmla="*/ 165375 w 285751"/>
              <a:gd name="TY1617" fmla="*/ 39682 h 136126"/>
              <a:gd name="TX1618" fmla="*/ 165477 w 285751"/>
              <a:gd name="TY1618" fmla="*/ 39886 h 136126"/>
              <a:gd name="TX1619" fmla="*/ 166295 w 285751"/>
              <a:gd name="TY1619" fmla="*/ 38659 h 136126"/>
              <a:gd name="TX1620" fmla="*/ 163227 w 285751"/>
              <a:gd name="TY1620" fmla="*/ 35693 h 136126"/>
              <a:gd name="TX1621" fmla="*/ 163227 w 285751"/>
              <a:gd name="TY1621" fmla="*/ 35080 h 136126"/>
              <a:gd name="TX1622" fmla="*/ 163125 w 285751"/>
              <a:gd name="TY1622" fmla="*/ 35386 h 136126"/>
              <a:gd name="TX1623" fmla="*/ 162307 w 285751"/>
              <a:gd name="TY1623" fmla="*/ 34261 h 136126"/>
              <a:gd name="TX1624" fmla="*/ 162409 w 285751"/>
              <a:gd name="TY1624" fmla="*/ 34057 h 136126"/>
              <a:gd name="TX1625" fmla="*/ 162511 w 285751"/>
              <a:gd name="TY1625" fmla="*/ 34057 h 136126"/>
              <a:gd name="TX1626" fmla="*/ 162614 w 285751"/>
              <a:gd name="TY1626" fmla="*/ 33136 h 136126"/>
              <a:gd name="TX1627" fmla="*/ 162818 w 285751"/>
              <a:gd name="TY1627" fmla="*/ 33239 h 136126"/>
              <a:gd name="TX1628" fmla="*/ 163636 w 285751"/>
              <a:gd name="TY1628" fmla="*/ 32932 h 136126"/>
              <a:gd name="TX1629" fmla="*/ 163534 w 285751"/>
              <a:gd name="TY1629" fmla="*/ 32727 h 136126"/>
              <a:gd name="TX1630" fmla="*/ 163943 w 285751"/>
              <a:gd name="TY1630" fmla="*/ 32523 h 136126"/>
              <a:gd name="TX1631" fmla="*/ 164045 w 285751"/>
              <a:gd name="TY1631" fmla="*/ 32420 h 136126"/>
              <a:gd name="TX1632" fmla="*/ 163943 w 285751"/>
              <a:gd name="TY1632" fmla="*/ 32318 h 136126"/>
              <a:gd name="TX1633" fmla="*/ 165580 w 285751"/>
              <a:gd name="TY1633" fmla="*/ 31807 h 136126"/>
              <a:gd name="TX1635" fmla="*/ 137352 w 285751"/>
              <a:gd name="TY1635" fmla="*/ 40602 h 136126"/>
              <a:gd name="TX1636" fmla="*/ 135511 w 285751"/>
              <a:gd name="TY1636" fmla="*/ 40807 h 136126"/>
              <a:gd name="TX1637" fmla="*/ 134898 w 285751"/>
              <a:gd name="TY1637" fmla="*/ 40705 h 136126"/>
              <a:gd name="TX1638" fmla="*/ 137045 w 285751"/>
              <a:gd name="TY1638" fmla="*/ 42239 h 136126"/>
              <a:gd name="TX1639" fmla="*/ 137148 w 285751"/>
              <a:gd name="TY1639" fmla="*/ 41932 h 136126"/>
              <a:gd name="TX1640" fmla="*/ 137045 w 285751"/>
              <a:gd name="TY1640" fmla="*/ 41625 h 136126"/>
              <a:gd name="TX1641" fmla="*/ 137352 w 285751"/>
              <a:gd name="TY1641" fmla="*/ 40602 h 136126"/>
              <a:gd name="TX1643" fmla="*/ 146659 w 285751"/>
              <a:gd name="TY1643" fmla="*/ 43670 h 136126"/>
              <a:gd name="TX1644" fmla="*/ 146148 w 285751"/>
              <a:gd name="TY1644" fmla="*/ 43875 h 136126"/>
              <a:gd name="TX1645" fmla="*/ 146250 w 285751"/>
              <a:gd name="TY1645" fmla="*/ 43875 h 136126"/>
              <a:gd name="TX1646" fmla="*/ 146659 w 285751"/>
              <a:gd name="TY1646" fmla="*/ 43670 h 136126"/>
              <a:gd name="TX1648" fmla="*/ 144409 w 285751"/>
              <a:gd name="TY1648" fmla="*/ 43364 h 136126"/>
              <a:gd name="TX1649" fmla="*/ 144307 w 285751"/>
              <a:gd name="TY1649" fmla="*/ 43466 h 136126"/>
              <a:gd name="TX1650" fmla="*/ 144307 w 285751"/>
              <a:gd name="TY1650" fmla="*/ 43773 h 136126"/>
              <a:gd name="TX1651" fmla="*/ 145330 w 285751"/>
              <a:gd name="TY1651" fmla="*/ 44080 h 136126"/>
              <a:gd name="TX1652" fmla="*/ 146148 w 285751"/>
              <a:gd name="TY1652" fmla="*/ 43875 h 136126"/>
              <a:gd name="TX1653" fmla="*/ 146045 w 285751"/>
              <a:gd name="TY1653" fmla="*/ 43670 h 136126"/>
              <a:gd name="TX1654" fmla="*/ 144716 w 285751"/>
              <a:gd name="TY1654" fmla="*/ 43568 h 136126"/>
              <a:gd name="TX1655" fmla="*/ 144818 w 285751"/>
              <a:gd name="TY1655" fmla="*/ 43466 h 136126"/>
              <a:gd name="TX1656" fmla="*/ 144409 w 285751"/>
              <a:gd name="TY1656" fmla="*/ 43364 h 136126"/>
              <a:gd name="TX1658" fmla="*/ 153614 w 285751"/>
              <a:gd name="TY1658" fmla="*/ 43364 h 136126"/>
              <a:gd name="TX1659" fmla="*/ 151773 w 285751"/>
              <a:gd name="TY1659" fmla="*/ 43977 h 136126"/>
              <a:gd name="TX1660" fmla="*/ 152489 w 285751"/>
              <a:gd name="TY1660" fmla="*/ 44489 h 136126"/>
              <a:gd name="TX1661" fmla="*/ 153307 w 285751"/>
              <a:gd name="TY1661" fmla="*/ 44080 h 136126"/>
              <a:gd name="TX1662" fmla="*/ 153614 w 285751"/>
              <a:gd name="TY1662" fmla="*/ 43466 h 136126"/>
              <a:gd name="TX1663" fmla="*/ 153614 w 285751"/>
              <a:gd name="TY1663" fmla="*/ 43364 h 136126"/>
              <a:gd name="TX1665" fmla="*/ 241568 w 285751"/>
              <a:gd name="TY1665" fmla="*/ 37534 h 136126"/>
              <a:gd name="TX1666" fmla="*/ 241261 w 285751"/>
              <a:gd name="TY1666" fmla="*/ 37636 h 136126"/>
              <a:gd name="TX1667" fmla="*/ 241670 w 285751"/>
              <a:gd name="TY1667" fmla="*/ 37739 h 136126"/>
              <a:gd name="TX1668" fmla="*/ 241466 w 285751"/>
              <a:gd name="TY1668" fmla="*/ 38045 h 136126"/>
              <a:gd name="TX1669" fmla="*/ 240955 w 285751"/>
              <a:gd name="TY1669" fmla="*/ 37636 h 136126"/>
              <a:gd name="TX1670" fmla="*/ 241057 w 285751"/>
              <a:gd name="TY1670" fmla="*/ 37943 h 136126"/>
              <a:gd name="TX1671" fmla="*/ 240955 w 285751"/>
              <a:gd name="TY1671" fmla="*/ 38148 h 136126"/>
              <a:gd name="TX1672" fmla="*/ 241261 w 285751"/>
              <a:gd name="TY1672" fmla="*/ 38864 h 136126"/>
              <a:gd name="TX1673" fmla="*/ 241159 w 285751"/>
              <a:gd name="TY1673" fmla="*/ 38864 h 136126"/>
              <a:gd name="TX1674" fmla="*/ 241875 w 285751"/>
              <a:gd name="TY1674" fmla="*/ 40807 h 136126"/>
              <a:gd name="TX1675" fmla="*/ 241670 w 285751"/>
              <a:gd name="TY1675" fmla="*/ 41114 h 136126"/>
              <a:gd name="TX1676" fmla="*/ 241466 w 285751"/>
              <a:gd name="TY1676" fmla="*/ 41727 h 136126"/>
              <a:gd name="TX1677" fmla="*/ 240955 w 285751"/>
              <a:gd name="TY1677" fmla="*/ 42136 h 136126"/>
              <a:gd name="TX1678" fmla="*/ 240443 w 285751"/>
              <a:gd name="TY1678" fmla="*/ 41932 h 136126"/>
              <a:gd name="TX1679" fmla="*/ 240545 w 285751"/>
              <a:gd name="TY1679" fmla="*/ 41420 h 136126"/>
              <a:gd name="TX1680" fmla="*/ 240545 w 285751"/>
              <a:gd name="TY1680" fmla="*/ 41420 h 136126"/>
              <a:gd name="TX1681" fmla="*/ 240136 w 285751"/>
              <a:gd name="TY1681" fmla="*/ 41727 h 136126"/>
              <a:gd name="TX1682" fmla="*/ 240341 w 285751"/>
              <a:gd name="TY1682" fmla="*/ 43261 h 136126"/>
              <a:gd name="TX1683" fmla="*/ 239727 w 285751"/>
              <a:gd name="TY1683" fmla="*/ 43466 h 136126"/>
              <a:gd name="TX1684" fmla="*/ 239420 w 285751"/>
              <a:gd name="TY1684" fmla="*/ 43364 h 136126"/>
              <a:gd name="TX1685" fmla="*/ 237477 w 285751"/>
              <a:gd name="TY1685" fmla="*/ 43977 h 136126"/>
              <a:gd name="TX1686" fmla="*/ 236761 w 285751"/>
              <a:gd name="TY1686" fmla="*/ 45102 h 136126"/>
              <a:gd name="TX1687" fmla="*/ 237886 w 285751"/>
              <a:gd name="TY1687" fmla="*/ 45205 h 136126"/>
              <a:gd name="TX1688" fmla="*/ 237784 w 285751"/>
              <a:gd name="TY1688" fmla="*/ 44795 h 136126"/>
              <a:gd name="TX1689" fmla="*/ 240341 w 285751"/>
              <a:gd name="TY1689" fmla="*/ 44489 h 136126"/>
              <a:gd name="TX1690" fmla="*/ 240239 w 285751"/>
              <a:gd name="TY1690" fmla="*/ 44795 h 136126"/>
              <a:gd name="TX1691" fmla="*/ 240955 w 285751"/>
              <a:gd name="TY1691" fmla="*/ 45614 h 136126"/>
              <a:gd name="TX1692" fmla="*/ 241670 w 285751"/>
              <a:gd name="TY1692" fmla="*/ 44795 h 136126"/>
              <a:gd name="TX1693" fmla="*/ 241261 w 285751"/>
              <a:gd name="TY1693" fmla="*/ 44080 h 136126"/>
              <a:gd name="TX1694" fmla="*/ 241568 w 285751"/>
              <a:gd name="TY1694" fmla="*/ 44386 h 136126"/>
              <a:gd name="TX1695" fmla="*/ 241568 w 285751"/>
              <a:gd name="TY1695" fmla="*/ 44182 h 136126"/>
              <a:gd name="TX1696" fmla="*/ 241670 w 285751"/>
              <a:gd name="TY1696" fmla="*/ 44489 h 136126"/>
              <a:gd name="TX1697" fmla="*/ 242693 w 285751"/>
              <a:gd name="TY1697" fmla="*/ 44489 h 136126"/>
              <a:gd name="TX1698" fmla="*/ 243102 w 285751"/>
              <a:gd name="TY1698" fmla="*/ 43977 h 136126"/>
              <a:gd name="TX1699" fmla="*/ 243307 w 285751"/>
              <a:gd name="TY1699" fmla="*/ 43977 h 136126"/>
              <a:gd name="TX1700" fmla="*/ 243409 w 285751"/>
              <a:gd name="TY1700" fmla="*/ 43773 h 136126"/>
              <a:gd name="TX1701" fmla="*/ 243614 w 285751"/>
              <a:gd name="TY1701" fmla="*/ 43773 h 136126"/>
              <a:gd name="TX1702" fmla="*/ 243511 w 285751"/>
              <a:gd name="TY1702" fmla="*/ 43364 h 136126"/>
              <a:gd name="TX1703" fmla="*/ 243818 w 285751"/>
              <a:gd name="TY1703" fmla="*/ 43466 h 136126"/>
              <a:gd name="TX1704" fmla="*/ 243818 w 285751"/>
              <a:gd name="TY1704" fmla="*/ 43773 h 136126"/>
              <a:gd name="TX1705" fmla="*/ 244023 w 285751"/>
              <a:gd name="TY1705" fmla="*/ 44182 h 136126"/>
              <a:gd name="TX1706" fmla="*/ 244432 w 285751"/>
              <a:gd name="TY1706" fmla="*/ 43261 h 136126"/>
              <a:gd name="TX1707" fmla="*/ 244023 w 285751"/>
              <a:gd name="TY1707" fmla="*/ 42852 h 136126"/>
              <a:gd name="TX1708" fmla="*/ 243205 w 285751"/>
              <a:gd name="TY1708" fmla="*/ 40602 h 136126"/>
              <a:gd name="TX1709" fmla="*/ 243511 w 285751"/>
              <a:gd name="TY1709" fmla="*/ 40500 h 136126"/>
              <a:gd name="TX1710" fmla="*/ 243409 w 285751"/>
              <a:gd name="TY1710" fmla="*/ 39886 h 136126"/>
              <a:gd name="TX1711" fmla="*/ 243409 w 285751"/>
              <a:gd name="TY1711" fmla="*/ 39784 h 136126"/>
              <a:gd name="TX1712" fmla="*/ 241568 w 285751"/>
              <a:gd name="TY1712" fmla="*/ 37534 h 136126"/>
              <a:gd name="TX1714" fmla="*/ 238909 w 285751"/>
              <a:gd name="TY1714" fmla="*/ 44795 h 136126"/>
              <a:gd name="TX1715" fmla="*/ 238807 w 285751"/>
              <a:gd name="TY1715" fmla="*/ 45102 h 136126"/>
              <a:gd name="TX1716" fmla="*/ 238398 w 285751"/>
              <a:gd name="TY1716" fmla="*/ 45000 h 136126"/>
              <a:gd name="TX1717" fmla="*/ 238295 w 285751"/>
              <a:gd name="TY1717" fmla="*/ 45307 h 136126"/>
              <a:gd name="TX1718" fmla="*/ 237989 w 285751"/>
              <a:gd name="TY1718" fmla="*/ 45716 h 136126"/>
              <a:gd name="TX1719" fmla="*/ 238398 w 285751"/>
              <a:gd name="TY1719" fmla="*/ 45920 h 136126"/>
              <a:gd name="TX1720" fmla="*/ 238705 w 285751"/>
              <a:gd name="TY1720" fmla="*/ 46330 h 136126"/>
              <a:gd name="TX1721" fmla="*/ 239523 w 285751"/>
              <a:gd name="TY1721" fmla="*/ 45614 h 136126"/>
              <a:gd name="TX1722" fmla="*/ 239830 w 285751"/>
              <a:gd name="TY1722" fmla="*/ 45818 h 136126"/>
              <a:gd name="TX1723" fmla="*/ 240034 w 285751"/>
              <a:gd name="TY1723" fmla="*/ 45307 h 136126"/>
              <a:gd name="TX1724" fmla="*/ 239625 w 285751"/>
              <a:gd name="TY1724" fmla="*/ 44795 h 136126"/>
              <a:gd name="TX1726" fmla="*/ 151875 w 285751"/>
              <a:gd name="TY1726" fmla="*/ 47659 h 136126"/>
              <a:gd name="TX1727" fmla="*/ 151773 w 285751"/>
              <a:gd name="TY1727" fmla="*/ 47761 h 136126"/>
              <a:gd name="TX1728" fmla="*/ 152080 w 285751"/>
              <a:gd name="TY1728" fmla="*/ 47864 h 136126"/>
              <a:gd name="TX1729" fmla="*/ 151875 w 285751"/>
              <a:gd name="TY1729" fmla="*/ 47659 h 136126"/>
              <a:gd name="TX1731" fmla="*/ 236455 w 285751"/>
              <a:gd name="TY1731" fmla="*/ 45307 h 136126"/>
              <a:gd name="TX1732" fmla="*/ 236045 w 285751"/>
              <a:gd name="TY1732" fmla="*/ 45614 h 136126"/>
              <a:gd name="TX1733" fmla="*/ 236045 w 285751"/>
              <a:gd name="TY1733" fmla="*/ 45818 h 136126"/>
              <a:gd name="TX1734" fmla="*/ 235943 w 285751"/>
              <a:gd name="TY1734" fmla="*/ 45716 h 136126"/>
              <a:gd name="TX1735" fmla="*/ 236352 w 285751"/>
              <a:gd name="TY1735" fmla="*/ 46227 h 136126"/>
              <a:gd name="TX1736" fmla="*/ 236045 w 285751"/>
              <a:gd name="TY1736" fmla="*/ 46023 h 136126"/>
              <a:gd name="TX1737" fmla="*/ 236352 w 285751"/>
              <a:gd name="TY1737" fmla="*/ 46534 h 136126"/>
              <a:gd name="TX1738" fmla="*/ 236659 w 285751"/>
              <a:gd name="TY1738" fmla="*/ 46227 h 136126"/>
              <a:gd name="TX1739" fmla="*/ 236455 w 285751"/>
              <a:gd name="TY1739" fmla="*/ 46023 h 136126"/>
              <a:gd name="TX1740" fmla="*/ 236659 w 285751"/>
              <a:gd name="TY1740" fmla="*/ 46125 h 136126"/>
              <a:gd name="TX1741" fmla="*/ 236966 w 285751"/>
              <a:gd name="TY1741" fmla="*/ 46534 h 136126"/>
              <a:gd name="TX1742" fmla="*/ 237068 w 285751"/>
              <a:gd name="TY1742" fmla="*/ 47761 h 136126"/>
              <a:gd name="TX1743" fmla="*/ 237580 w 285751"/>
              <a:gd name="TY1743" fmla="*/ 47966 h 136126"/>
              <a:gd name="TX1744" fmla="*/ 237580 w 285751"/>
              <a:gd name="TY1744" fmla="*/ 47455 h 136126"/>
              <a:gd name="TX1745" fmla="*/ 237784 w 285751"/>
              <a:gd name="TY1745" fmla="*/ 48170 h 136126"/>
              <a:gd name="TX1746" fmla="*/ 237886 w 285751"/>
              <a:gd name="TY1746" fmla="*/ 47966 h 136126"/>
              <a:gd name="TX1747" fmla="*/ 237886 w 285751"/>
              <a:gd name="TY1747" fmla="*/ 47761 h 136126"/>
              <a:gd name="TX1748" fmla="*/ 238193 w 285751"/>
              <a:gd name="TY1748" fmla="*/ 47761 h 136126"/>
              <a:gd name="TX1749" fmla="*/ 237886 w 285751"/>
              <a:gd name="TY1749" fmla="*/ 45818 h 136126"/>
              <a:gd name="TX1750" fmla="*/ 237580 w 285751"/>
              <a:gd name="TY1750" fmla="*/ 45818 h 136126"/>
              <a:gd name="TX1751" fmla="*/ 237477 w 285751"/>
              <a:gd name="TY1751" fmla="*/ 45409 h 136126"/>
              <a:gd name="TX1752" fmla="*/ 237273 w 285751"/>
              <a:gd name="TY1752" fmla="*/ 45511 h 136126"/>
              <a:gd name="TX1753" fmla="*/ 236864 w 285751"/>
              <a:gd name="TY1753" fmla="*/ 45307 h 136126"/>
              <a:gd name="TX1755" fmla="*/ 49602 w 285751"/>
              <a:gd name="TY1755" fmla="*/ 49398 h 136126"/>
              <a:gd name="TX1756" fmla="*/ 49705 w 285751"/>
              <a:gd name="TY1756" fmla="*/ 49500 h 136126"/>
              <a:gd name="TX1757" fmla="*/ 49655 w 285751"/>
              <a:gd name="TY1757" fmla="*/ 49401 h 136126"/>
              <a:gd name="TX1758" fmla="*/ 49655 w 285751"/>
              <a:gd name="TY1758" fmla="*/ 49401 h 136126"/>
              <a:gd name="TX1759" fmla="*/ 49602 w 285751"/>
              <a:gd name="TY1759" fmla="*/ 49398 h 136126"/>
              <a:gd name="TX1761" fmla="*/ 53489 w 285751"/>
              <a:gd name="TY1761" fmla="*/ 53386 h 136126"/>
              <a:gd name="TX1762" fmla="*/ 53485 w 285751"/>
              <a:gd name="TY1762" fmla="*/ 53390 h 136126"/>
              <a:gd name="TX1763" fmla="*/ 53485 w 285751"/>
              <a:gd name="TY1763" fmla="*/ 53390 h 136126"/>
              <a:gd name="TX1764" fmla="*/ 53489 w 285751"/>
              <a:gd name="TY1764" fmla="*/ 53489 h 136126"/>
              <a:gd name="TX1765" fmla="*/ 53489 w 285751"/>
              <a:gd name="TY1765" fmla="*/ 53386 h 136126"/>
              <a:gd name="TX1767" fmla="*/ 231648 w 285751"/>
              <a:gd name="TY1767" fmla="*/ 54102 h 136126"/>
              <a:gd name="TX1768" fmla="*/ 231239 w 285751"/>
              <a:gd name="TY1768" fmla="*/ 54205 h 136126"/>
              <a:gd name="TX1769" fmla="*/ 230625 w 285751"/>
              <a:gd name="TY1769" fmla="*/ 55739 h 136126"/>
              <a:gd name="TX1770" fmla="*/ 231648 w 285751"/>
              <a:gd name="TY1770" fmla="*/ 57477 h 136126"/>
              <a:gd name="TX1771" fmla="*/ 231852 w 285751"/>
              <a:gd name="TY1771" fmla="*/ 54511 h 136126"/>
              <a:gd name="TX1772" fmla="*/ 231648 w 285751"/>
              <a:gd name="TY1772" fmla="*/ 54102 h 136126"/>
              <a:gd name="TX1774" fmla="*/ 46432 w 285751"/>
              <a:gd name="TY1774" fmla="*/ 57886 h 136126"/>
              <a:gd name="TX1775" fmla="*/ 46432 w 285751"/>
              <a:gd name="TY1775" fmla="*/ 57989 h 136126"/>
              <a:gd name="TX1776" fmla="*/ 46636 w 285751"/>
              <a:gd name="TY1776" fmla="*/ 57886 h 136126"/>
              <a:gd name="TX1778" fmla="*/ 176216 w 285751"/>
              <a:gd name="TY1778" fmla="*/ 59114 h 136126"/>
              <a:gd name="TX1779" fmla="*/ 176216 w 285751"/>
              <a:gd name="TY1779" fmla="*/ 59114 h 136126"/>
              <a:gd name="TX1780" fmla="*/ 176216 w 285751"/>
              <a:gd name="TY1780" fmla="*/ 59114 h 136126"/>
              <a:gd name="TX1782" fmla="*/ 52057 w 285751"/>
              <a:gd name="TY1782" fmla="*/ 56250 h 136126"/>
              <a:gd name="TX1783" fmla="*/ 49193 w 285751"/>
              <a:gd name="TY1783" fmla="*/ 57170 h 136126"/>
              <a:gd name="TX1784" fmla="*/ 49091 w 285751"/>
              <a:gd name="TY1784" fmla="*/ 57375 h 136126"/>
              <a:gd name="TX1785" fmla="*/ 48682 w 285751"/>
              <a:gd name="TY1785" fmla="*/ 57580 h 136126"/>
              <a:gd name="TX1786" fmla="*/ 48989 w 285751"/>
              <a:gd name="TY1786" fmla="*/ 57477 h 136126"/>
              <a:gd name="TX1787" fmla="*/ 48989 w 285751"/>
              <a:gd name="TY1787" fmla="*/ 57682 h 136126"/>
              <a:gd name="TX1788" fmla="*/ 51443 w 285751"/>
              <a:gd name="TY1788" fmla="*/ 56761 h 136126"/>
              <a:gd name="TX1789" fmla="*/ 51443 w 285751"/>
              <a:gd name="TY1789" fmla="*/ 56761 h 136126"/>
              <a:gd name="TX1790" fmla="*/ 51239 w 285751"/>
              <a:gd name="TY1790" fmla="*/ 56966 h 136126"/>
              <a:gd name="TX1791" fmla="*/ 54205 w 285751"/>
              <a:gd name="TY1791" fmla="*/ 57886 h 136126"/>
              <a:gd name="TX1792" fmla="*/ 54307 w 285751"/>
              <a:gd name="TY1792" fmla="*/ 58500 h 136126"/>
              <a:gd name="TX1793" fmla="*/ 55330 w 285751"/>
              <a:gd name="TY1793" fmla="*/ 58807 h 136126"/>
              <a:gd name="TX1794" fmla="*/ 54818 w 285751"/>
              <a:gd name="TY1794" fmla="*/ 59625 h 136126"/>
              <a:gd name="TX1795" fmla="*/ 54818 w 285751"/>
              <a:gd name="TY1795" fmla="*/ 59625 h 136126"/>
              <a:gd name="TX1796" fmla="*/ 57068 w 285751"/>
              <a:gd name="TY1796" fmla="*/ 59420 h 136126"/>
              <a:gd name="TX1797" fmla="*/ 57170 w 285751"/>
              <a:gd name="TY1797" fmla="*/ 59523 h 136126"/>
              <a:gd name="TX1798" fmla="*/ 57886 w 285751"/>
              <a:gd name="TY1798" fmla="*/ 59420 h 136126"/>
              <a:gd name="TX1799" fmla="*/ 57886 w 285751"/>
              <a:gd name="TY1799" fmla="*/ 59114 h 136126"/>
              <a:gd name="TX1800" fmla="*/ 55739 w 285751"/>
              <a:gd name="TY1800" fmla="*/ 58091 h 136126"/>
              <a:gd name="TX1801" fmla="*/ 55534 w 285751"/>
              <a:gd name="TY1801" fmla="*/ 57886 h 136126"/>
              <a:gd name="TX1802" fmla="*/ 55330 w 285751"/>
              <a:gd name="TY1802" fmla="*/ 57784 h 136126"/>
              <a:gd name="TX1803" fmla="*/ 55534 w 285751"/>
              <a:gd name="TY1803" fmla="*/ 57784 h 136126"/>
              <a:gd name="TX1804" fmla="*/ 55125 w 285751"/>
              <a:gd name="TY1804" fmla="*/ 57580 h 136126"/>
              <a:gd name="TX1805" fmla="*/ 55227 w 285751"/>
              <a:gd name="TY1805" fmla="*/ 57682 h 136126"/>
              <a:gd name="TX1806" fmla="*/ 52057 w 285751"/>
              <a:gd name="TY1806" fmla="*/ 56250 h 136126"/>
              <a:gd name="TX1808" fmla="*/ 207307 w 285751"/>
              <a:gd name="TY1808" fmla="*/ 59625 h 136126"/>
              <a:gd name="TX1809" fmla="*/ 207307 w 285751"/>
              <a:gd name="TY1809" fmla="*/ 59625 h 136126"/>
              <a:gd name="TX1810" fmla="*/ 207307 w 285751"/>
              <a:gd name="TY1810" fmla="*/ 59625 h 136126"/>
              <a:gd name="TX1812" fmla="*/ 222648 w 285751"/>
              <a:gd name="TY1812" fmla="*/ 59420 h 136126"/>
              <a:gd name="TX1813" fmla="*/ 222648 w 285751"/>
              <a:gd name="TY1813" fmla="*/ 59523 h 136126"/>
              <a:gd name="TX1814" fmla="*/ 221625 w 285751"/>
              <a:gd name="TY1814" fmla="*/ 59727 h 136126"/>
              <a:gd name="TX1815" fmla="*/ 221727 w 285751"/>
              <a:gd name="TY1815" fmla="*/ 59727 h 136126"/>
              <a:gd name="TX1816" fmla="*/ 221216 w 285751"/>
              <a:gd name="TY1816" fmla="*/ 60341 h 136126"/>
              <a:gd name="TX1817" fmla="*/ 221727 w 285751"/>
              <a:gd name="TY1817" fmla="*/ 61159 h 136126"/>
              <a:gd name="TX1818" fmla="*/ 222750 w 285751"/>
              <a:gd name="TY1818" fmla="*/ 60852 h 136126"/>
              <a:gd name="TX1819" fmla="*/ 223159 w 285751"/>
              <a:gd name="TY1819" fmla="*/ 59932 h 136126"/>
              <a:gd name="TX1820" fmla="*/ 222648 w 285751"/>
              <a:gd name="TY1820" fmla="*/ 59420 h 136126"/>
              <a:gd name="TX1822" fmla="*/ 54511 w 285751"/>
              <a:gd name="TY1822" fmla="*/ 60955 h 136126"/>
              <a:gd name="TX1823" fmla="*/ 54205 w 285751"/>
              <a:gd name="TY1823" fmla="*/ 61057 h 136126"/>
              <a:gd name="TX1824" fmla="*/ 54614 w 285751"/>
              <a:gd name="TY1824" fmla="*/ 61670 h 136126"/>
              <a:gd name="TX1825" fmla="*/ 55023 w 285751"/>
              <a:gd name="TY1825" fmla="*/ 61773 h 136126"/>
              <a:gd name="TX1826" fmla="*/ 55534 w 285751"/>
              <a:gd name="TY1826" fmla="*/ 61568 h 136126"/>
              <a:gd name="TX1827" fmla="*/ 55943 w 285751"/>
              <a:gd name="TY1827" fmla="*/ 61568 h 136126"/>
              <a:gd name="TX1828" fmla="*/ 54511 w 285751"/>
              <a:gd name="TY1828" fmla="*/ 60955 h 136126"/>
              <a:gd name="TX1830" fmla="*/ 58602 w 285751"/>
              <a:gd name="TY1830" fmla="*/ 59727 h 136126"/>
              <a:gd name="TX1831" fmla="*/ 59114 w 285751"/>
              <a:gd name="TY1831" fmla="*/ 60034 h 136126"/>
              <a:gd name="TX1832" fmla="*/ 59114 w 285751"/>
              <a:gd name="TY1832" fmla="*/ 60443 h 136126"/>
              <a:gd name="TX1833" fmla="*/ 59420 w 285751"/>
              <a:gd name="TY1833" fmla="*/ 60955 h 136126"/>
              <a:gd name="TX1834" fmla="*/ 59114 w 285751"/>
              <a:gd name="TY1834" fmla="*/ 61057 h 136126"/>
              <a:gd name="TX1835" fmla="*/ 57784 w 285751"/>
              <a:gd name="TY1835" fmla="*/ 60852 h 136126"/>
              <a:gd name="TX1836" fmla="*/ 57580 w 285751"/>
              <a:gd name="TY1836" fmla="*/ 61159 h 136126"/>
              <a:gd name="TX1837" fmla="*/ 57989 w 285751"/>
              <a:gd name="TY1837" fmla="*/ 61466 h 136126"/>
              <a:gd name="TX1838" fmla="*/ 59420 w 285751"/>
              <a:gd name="TY1838" fmla="*/ 61261 h 136126"/>
              <a:gd name="TX1839" fmla="*/ 59932 w 285751"/>
              <a:gd name="TY1839" fmla="*/ 61568 h 136126"/>
              <a:gd name="TX1840" fmla="*/ 60239 w 285751"/>
              <a:gd name="TY1840" fmla="*/ 61875 h 136126"/>
              <a:gd name="TX1841" fmla="*/ 60545 w 285751"/>
              <a:gd name="TY1841" fmla="*/ 61261 h 136126"/>
              <a:gd name="TX1842" fmla="*/ 62693 w 285751"/>
              <a:gd name="TY1842" fmla="*/ 61261 h 136126"/>
              <a:gd name="TX1843" fmla="*/ 63000 w 285751"/>
              <a:gd name="TY1843" fmla="*/ 60750 h 136126"/>
              <a:gd name="TX1844" fmla="*/ 61977 w 285751"/>
              <a:gd name="TY1844" fmla="*/ 60341 h 136126"/>
              <a:gd name="TX1845" fmla="*/ 62284 w 285751"/>
              <a:gd name="TY1845" fmla="*/ 60239 h 136126"/>
              <a:gd name="TX1846" fmla="*/ 58602 w 285751"/>
              <a:gd name="TY1846" fmla="*/ 59727 h 136126"/>
              <a:gd name="TX1848" fmla="*/ 208739 w 285751"/>
              <a:gd name="TY1848" fmla="*/ 63614 h 136126"/>
              <a:gd name="TX1849" fmla="*/ 208739 w 285751"/>
              <a:gd name="TY1849" fmla="*/ 63614 h 136126"/>
              <a:gd name="TX1850" fmla="*/ 208739 w 285751"/>
              <a:gd name="TY1850" fmla="*/ 63614 h 136126"/>
              <a:gd name="TX1852" fmla="*/ 48989 w 285751"/>
              <a:gd name="TY1852" fmla="*/ 64227 h 136126"/>
              <a:gd name="TX1853" fmla="*/ 48989 w 285751"/>
              <a:gd name="TY1853" fmla="*/ 64330 h 136126"/>
              <a:gd name="TX1854" fmla="*/ 49091 w 285751"/>
              <a:gd name="TY1854" fmla="*/ 64432 h 136126"/>
              <a:gd name="TX1855" fmla="*/ 49091 w 285751"/>
              <a:gd name="TY1855" fmla="*/ 64432 h 136126"/>
              <a:gd name="TX1856" fmla="*/ 48989 w 285751"/>
              <a:gd name="TY1856" fmla="*/ 64227 h 136126"/>
              <a:gd name="TX1858" fmla="*/ 44182 w 285751"/>
              <a:gd name="TY1858" fmla="*/ 66375 h 136126"/>
              <a:gd name="TX1859" fmla="*/ 44386 w 285751"/>
              <a:gd name="TY1859" fmla="*/ 66477 h 136126"/>
              <a:gd name="TX1860" fmla="*/ 44386 w 285751"/>
              <a:gd name="TY1860" fmla="*/ 66477 h 136126"/>
              <a:gd name="TX1861" fmla="*/ 44284 w 285751"/>
              <a:gd name="TY1861" fmla="*/ 66375 h 136126"/>
              <a:gd name="TX1863" fmla="*/ 232261 w 285751"/>
              <a:gd name="TY1863" fmla="*/ 60955 h 136126"/>
              <a:gd name="TX1864" fmla="*/ 231955 w 285751"/>
              <a:gd name="TY1864" fmla="*/ 61670 h 136126"/>
              <a:gd name="TX1865" fmla="*/ 232159 w 285751"/>
              <a:gd name="TY1865" fmla="*/ 63511 h 136126"/>
              <a:gd name="TX1866" fmla="*/ 231648 w 285751"/>
              <a:gd name="TY1866" fmla="*/ 63307 h 136126"/>
              <a:gd name="TX1867" fmla="*/ 232364 w 285751"/>
              <a:gd name="TY1867" fmla="*/ 64943 h 136126"/>
              <a:gd name="TX1868" fmla="*/ 232568 w 285751"/>
              <a:gd name="TY1868" fmla="*/ 64739 h 136126"/>
              <a:gd name="TX1869" fmla="*/ 232977 w 285751"/>
              <a:gd name="TY1869" fmla="*/ 65148 h 136126"/>
              <a:gd name="TX1870" fmla="*/ 232773 w 285751"/>
              <a:gd name="TY1870" fmla="*/ 65864 h 136126"/>
              <a:gd name="TX1871" fmla="*/ 233591 w 285751"/>
              <a:gd name="TY1871" fmla="*/ 65966 h 136126"/>
              <a:gd name="TX1872" fmla="*/ 233795 w 285751"/>
              <a:gd name="TY1872" fmla="*/ 65659 h 136126"/>
              <a:gd name="TX1873" fmla="*/ 234716 w 285751"/>
              <a:gd name="TY1873" fmla="*/ 66375 h 136126"/>
              <a:gd name="TX1874" fmla="*/ 234409 w 285751"/>
              <a:gd name="TY1874" fmla="*/ 65761 h 136126"/>
              <a:gd name="TX1875" fmla="*/ 236045 w 285751"/>
              <a:gd name="TY1875" fmla="*/ 67091 h 136126"/>
              <a:gd name="TX1876" fmla="*/ 235432 w 285751"/>
              <a:gd name="TY1876" fmla="*/ 65966 h 136126"/>
              <a:gd name="TX1877" fmla="*/ 235739 w 285751"/>
              <a:gd name="TY1877" fmla="*/ 65864 h 136126"/>
              <a:gd name="TX1878" fmla="*/ 235125 w 285751"/>
              <a:gd name="TY1878" fmla="*/ 65659 h 136126"/>
              <a:gd name="TX1879" fmla="*/ 235125 w 285751"/>
              <a:gd name="TY1879" fmla="*/ 65864 h 136126"/>
              <a:gd name="TX1880" fmla="*/ 234511 w 285751"/>
              <a:gd name="TY1880" fmla="*/ 65352 h 136126"/>
              <a:gd name="TX1881" fmla="*/ 234205 w 285751"/>
              <a:gd name="TY1881" fmla="*/ 65455 h 136126"/>
              <a:gd name="TX1882" fmla="*/ 234307 w 285751"/>
              <a:gd name="TY1882" fmla="*/ 65659 h 136126"/>
              <a:gd name="TX1883" fmla="*/ 233284 w 285751"/>
              <a:gd name="TY1883" fmla="*/ 64330 h 136126"/>
              <a:gd name="TX1884" fmla="*/ 233489 w 285751"/>
              <a:gd name="TY1884" fmla="*/ 63511 h 136126"/>
              <a:gd name="TX1885" fmla="*/ 233795 w 285751"/>
              <a:gd name="TY1885" fmla="*/ 63205 h 136126"/>
              <a:gd name="TX1886" fmla="*/ 233591 w 285751"/>
              <a:gd name="TY1886" fmla="*/ 61159 h 136126"/>
              <a:gd name="TX1887" fmla="*/ 233284 w 285751"/>
              <a:gd name="TY1887" fmla="*/ 61261 h 136126"/>
              <a:gd name="TX1888" fmla="*/ 232261 w 285751"/>
              <a:gd name="TY1888" fmla="*/ 60955 h 136126"/>
              <a:gd name="TX1890" fmla="*/ 236045 w 285751"/>
              <a:gd name="TY1890" fmla="*/ 67091 h 136126"/>
              <a:gd name="TX1891" fmla="*/ 236045 w 285751"/>
              <a:gd name="TY1891" fmla="*/ 67091 h 136126"/>
              <a:gd name="TX1892" fmla="*/ 236045 w 285751"/>
              <a:gd name="TY1892" fmla="*/ 67091 h 136126"/>
              <a:gd name="TX1894" fmla="*/ 232670 w 285751"/>
              <a:gd name="TY1894" fmla="*/ 66170 h 136126"/>
              <a:gd name="TX1895" fmla="*/ 233693 w 285751"/>
              <a:gd name="TY1895" fmla="*/ 67398 h 136126"/>
              <a:gd name="TX1896" fmla="*/ 233693 w 285751"/>
              <a:gd name="TY1896" fmla="*/ 66580 h 136126"/>
              <a:gd name="TX1897" fmla="*/ 233080 w 285751"/>
              <a:gd name="TY1897" fmla="*/ 66170 h 136126"/>
              <a:gd name="TX1899" fmla="*/ 222750 w 285751"/>
              <a:gd name="TY1899" fmla="*/ 67705 h 136126"/>
              <a:gd name="TX1900" fmla="*/ 222750 w 285751"/>
              <a:gd name="TY1900" fmla="*/ 67705 h 136126"/>
              <a:gd name="TX1901" fmla="*/ 222750 w 285751"/>
              <a:gd name="TY1901" fmla="*/ 67705 h 136126"/>
              <a:gd name="TX1903" fmla="*/ 222750 w 285751"/>
              <a:gd name="TY1903" fmla="*/ 67705 h 136126"/>
              <a:gd name="TX1904" fmla="*/ 222737 w 285751"/>
              <a:gd name="TY1904" fmla="*/ 67743 h 136126"/>
              <a:gd name="TX1905" fmla="*/ 222750 w 285751"/>
              <a:gd name="TY1905" fmla="*/ 67807 h 136126"/>
              <a:gd name="TX1906" fmla="*/ 222750 w 285751"/>
              <a:gd name="TY1906" fmla="*/ 67705 h 136126"/>
              <a:gd name="TX1908" fmla="*/ 235330 w 285751"/>
              <a:gd name="TY1908" fmla="*/ 67091 h 136126"/>
              <a:gd name="TX1909" fmla="*/ 235330 w 285751"/>
              <a:gd name="TY1909" fmla="*/ 67807 h 136126"/>
              <a:gd name="TX1910" fmla="*/ 235739 w 285751"/>
              <a:gd name="TY1910" fmla="*/ 67602 h 136126"/>
              <a:gd name="TX1911" fmla="*/ 236148 w 285751"/>
              <a:gd name="TY1911" fmla="*/ 67909 h 136126"/>
              <a:gd name="TX1912" fmla="*/ 235534 w 285751"/>
              <a:gd name="TY1912" fmla="*/ 67193 h 136126"/>
              <a:gd name="TX1913" fmla="*/ 235330 w 285751"/>
              <a:gd name="TY1913" fmla="*/ 67091 h 136126"/>
              <a:gd name="TX1915" fmla="*/ 236250 w 285751"/>
              <a:gd name="TY1915" fmla="*/ 67091 h 136126"/>
              <a:gd name="TX1916" fmla="*/ 237068 w 285751"/>
              <a:gd name="TY1916" fmla="*/ 68420 h 136126"/>
              <a:gd name="TX1917" fmla="*/ 237682 w 285751"/>
              <a:gd name="TY1917" fmla="*/ 68625 h 136126"/>
              <a:gd name="TX1918" fmla="*/ 237784 w 285751"/>
              <a:gd name="TY1918" fmla="*/ 68625 h 136126"/>
              <a:gd name="TX1919" fmla="*/ 237170 w 285751"/>
              <a:gd name="TY1919" fmla="*/ 67295 h 136126"/>
              <a:gd name="TX1920" fmla="*/ 236250 w 285751"/>
              <a:gd name="TY1920" fmla="*/ 67091 h 136126"/>
              <a:gd name="TX1922" fmla="*/ 234307 w 285751"/>
              <a:gd name="TY1922" fmla="*/ 67807 h 136126"/>
              <a:gd name="TX1923" fmla="*/ 234205 w 285751"/>
              <a:gd name="TY1923" fmla="*/ 67909 h 136126"/>
              <a:gd name="TX1924" fmla="*/ 234409 w 285751"/>
              <a:gd name="TY1924" fmla="*/ 68011 h 136126"/>
              <a:gd name="TX1925" fmla="*/ 234409 w 285751"/>
              <a:gd name="TY1925" fmla="*/ 69341 h 136126"/>
              <a:gd name="TX1926" fmla="*/ 235330 w 285751"/>
              <a:gd name="TY1926" fmla="*/ 68420 h 136126"/>
              <a:gd name="TX1927" fmla="*/ 234307 w 285751"/>
              <a:gd name="TY1927" fmla="*/ 67807 h 136126"/>
              <a:gd name="TX1929" fmla="*/ 236455 w 285751"/>
              <a:gd name="TY1929" fmla="*/ 68216 h 136126"/>
              <a:gd name="TX1930" fmla="*/ 236557 w 285751"/>
              <a:gd name="TY1930" fmla="*/ 68625 h 136126"/>
              <a:gd name="TX1931" fmla="*/ 236864 w 285751"/>
              <a:gd name="TY1931" fmla="*/ 68932 h 136126"/>
              <a:gd name="TX1932" fmla="*/ 237170 w 285751"/>
              <a:gd name="TY1932" fmla="*/ 69750 h 136126"/>
              <a:gd name="TX1933" fmla="*/ 237170 w 285751"/>
              <a:gd name="TY1933" fmla="*/ 69341 h 136126"/>
              <a:gd name="TX1934" fmla="*/ 237273 w 285751"/>
              <a:gd name="TY1934" fmla="*/ 69545 h 136126"/>
              <a:gd name="TX1935" fmla="*/ 237273 w 285751"/>
              <a:gd name="TY1935" fmla="*/ 69443 h 136126"/>
              <a:gd name="TX1936" fmla="*/ 237273 w 285751"/>
              <a:gd name="TY1936" fmla="*/ 69136 h 136126"/>
              <a:gd name="TX1937" fmla="*/ 237170 w 285751"/>
              <a:gd name="TY1937" fmla="*/ 68932 h 136126"/>
              <a:gd name="TX1938" fmla="*/ 236966 w 285751"/>
              <a:gd name="TY1938" fmla="*/ 68318 h 136126"/>
              <a:gd name="TX1939" fmla="*/ 236761 w 285751"/>
              <a:gd name="TY1939" fmla="*/ 68420 h 136126"/>
              <a:gd name="TX1940" fmla="*/ 236455 w 285751"/>
              <a:gd name="TY1940" fmla="*/ 68216 h 136126"/>
              <a:gd name="TX1942" fmla="*/ 193091 w 285751"/>
              <a:gd name="TY1942" fmla="*/ 69852 h 136126"/>
              <a:gd name="TX1943" fmla="*/ 193295 w 285751"/>
              <a:gd name="TY1943" fmla="*/ 70261 h 136126"/>
              <a:gd name="TX1944" fmla="*/ 193160 w 285751"/>
              <a:gd name="TY1944" fmla="*/ 69965 h 136126"/>
              <a:gd name="TX1945" fmla="*/ 193091 w 285751"/>
              <a:gd name="TY1945" fmla="*/ 69852 h 136126"/>
              <a:gd name="TX1947" fmla="*/ 235636 w 285751"/>
              <a:gd name="TY1947" fmla="*/ 68830 h 136126"/>
              <a:gd name="TX1948" fmla="*/ 235227 w 285751"/>
              <a:gd name="TY1948" fmla="*/ 69034 h 136126"/>
              <a:gd name="TX1949" fmla="*/ 235125 w 285751"/>
              <a:gd name="TY1949" fmla="*/ 69239 h 136126"/>
              <a:gd name="TX1950" fmla="*/ 235227 w 285751"/>
              <a:gd name="TY1950" fmla="*/ 69648 h 136126"/>
              <a:gd name="TX1951" fmla="*/ 234818 w 285751"/>
              <a:gd name="TY1951" fmla="*/ 69955 h 136126"/>
              <a:gd name="TX1952" fmla="*/ 235636 w 285751"/>
              <a:gd name="TY1952" fmla="*/ 70670 h 136126"/>
              <a:gd name="TX1953" fmla="*/ 235636 w 285751"/>
              <a:gd name="TY1953" fmla="*/ 68830 h 136126"/>
              <a:gd name="TX1955" fmla="*/ 232057 w 285751"/>
              <a:gd name="TY1955" fmla="*/ 68420 h 136126"/>
              <a:gd name="TX1956" fmla="*/ 230318 w 285751"/>
              <a:gd name="TY1956" fmla="*/ 71284 h 136126"/>
              <a:gd name="TX1957" fmla="*/ 230318 w 285751"/>
              <a:gd name="TY1957" fmla="*/ 71386 h 136126"/>
              <a:gd name="TX1958" fmla="*/ 232261 w 285751"/>
              <a:gd name="TY1958" fmla="*/ 69341 h 136126"/>
              <a:gd name="TX1959" fmla="*/ 232057 w 285751"/>
              <a:gd name="TY1959" fmla="*/ 68420 h 136126"/>
              <a:gd name="TX1961" fmla="*/ 196568 w 285751"/>
              <a:gd name="TY1961" fmla="*/ 70159 h 136126"/>
              <a:gd name="TX1962" fmla="*/ 196364 w 285751"/>
              <a:gd name="TY1962" fmla="*/ 71795 h 136126"/>
              <a:gd name="TX1963" fmla="*/ 196364 w 285751"/>
              <a:gd name="TY1963" fmla="*/ 72000 h 136126"/>
              <a:gd name="TX1964" fmla="*/ 197591 w 285751"/>
              <a:gd name="TY1964" fmla="*/ 73739 h 136126"/>
              <a:gd name="TX1965" fmla="*/ 198102 w 285751"/>
              <a:gd name="TY1965" fmla="*/ 72102 h 136126"/>
              <a:gd name="TX1966" fmla="*/ 196875 w 285751"/>
              <a:gd name="TY1966" fmla="*/ 70261 h 136126"/>
              <a:gd name="TX1967" fmla="*/ 196568 w 285751"/>
              <a:gd name="TY1967" fmla="*/ 70159 h 136126"/>
              <a:gd name="TX1969" fmla="*/ 237580 w 285751"/>
              <a:gd name="TY1969" fmla="*/ 70261 h 136126"/>
              <a:gd name="TX1970" fmla="*/ 237580 w 285751"/>
              <a:gd name="TY1970" fmla="*/ 70773 h 136126"/>
              <a:gd name="TX1971" fmla="*/ 237068 w 285751"/>
              <a:gd name="TY1971" fmla="*/ 70977 h 136126"/>
              <a:gd name="TX1972" fmla="*/ 237068 w 285751"/>
              <a:gd name="TY1972" fmla="*/ 71182 h 136126"/>
              <a:gd name="TX1973" fmla="*/ 236761 w 285751"/>
              <a:gd name="TY1973" fmla="*/ 71182 h 136126"/>
              <a:gd name="TX1974" fmla="*/ 236659 w 285751"/>
              <a:gd name="TY1974" fmla="*/ 71591 h 136126"/>
              <a:gd name="TX1975" fmla="*/ 236250 w 285751"/>
              <a:gd name="TY1975" fmla="*/ 71795 h 136126"/>
              <a:gd name="TX1976" fmla="*/ 236148 w 285751"/>
              <a:gd name="TY1976" fmla="*/ 71182 h 136126"/>
              <a:gd name="TX1977" fmla="*/ 235739 w 285751"/>
              <a:gd name="TY1977" fmla="*/ 71284 h 136126"/>
              <a:gd name="TX1978" fmla="*/ 235432 w 285751"/>
              <a:gd name="TY1978" fmla="*/ 71693 h 136126"/>
              <a:gd name="TX1979" fmla="*/ 234818 w 285751"/>
              <a:gd name="TY1979" fmla="*/ 71898 h 136126"/>
              <a:gd name="TX1980" fmla="*/ 234818 w 285751"/>
              <a:gd name="TY1980" fmla="*/ 72818 h 136126"/>
              <a:gd name="TX1981" fmla="*/ 235227 w 285751"/>
              <a:gd name="TY1981" fmla="*/ 72000 h 136126"/>
              <a:gd name="TX1982" fmla="*/ 235636 w 285751"/>
              <a:gd name="TY1982" fmla="*/ 72102 h 136126"/>
              <a:gd name="TX1983" fmla="*/ 235943 w 285751"/>
              <a:gd name="TY1983" fmla="*/ 72409 h 136126"/>
              <a:gd name="TX1984" fmla="*/ 236045 w 285751"/>
              <a:gd name="TY1984" fmla="*/ 72000 h 136126"/>
              <a:gd name="TX1985" fmla="*/ 236455 w 285751"/>
              <a:gd name="TY1985" fmla="*/ 72205 h 136126"/>
              <a:gd name="TX1986" fmla="*/ 236557 w 285751"/>
              <a:gd name="TY1986" fmla="*/ 73125 h 136126"/>
              <a:gd name="TX1987" fmla="*/ 237580 w 285751"/>
              <a:gd name="TY1987" fmla="*/ 73943 h 136126"/>
              <a:gd name="TX1988" fmla="*/ 237682 w 285751"/>
              <a:gd name="TY1988" fmla="*/ 73841 h 136126"/>
              <a:gd name="TX1989" fmla="*/ 237682 w 285751"/>
              <a:gd name="TY1989" fmla="*/ 74045 h 136126"/>
              <a:gd name="TX1990" fmla="*/ 238091 w 285751"/>
              <a:gd name="TY1990" fmla="*/ 73841 h 136126"/>
              <a:gd name="TX1991" fmla="*/ 237784 w 285751"/>
              <a:gd name="TY1991" fmla="*/ 73227 h 136126"/>
              <a:gd name="TX1992" fmla="*/ 237989 w 285751"/>
              <a:gd name="TY1992" fmla="*/ 72614 h 136126"/>
              <a:gd name="TX1993" fmla="*/ 238295 w 285751"/>
              <a:gd name="TY1993" fmla="*/ 72818 h 136126"/>
              <a:gd name="TX1994" fmla="*/ 238500 w 285751"/>
              <a:gd name="TY1994" fmla="*/ 73534 h 136126"/>
              <a:gd name="TX1995" fmla="*/ 238500 w 285751"/>
              <a:gd name="TY1995" fmla="*/ 73023 h 136126"/>
              <a:gd name="TX1996" fmla="*/ 238807 w 285751"/>
              <a:gd name="TY1996" fmla="*/ 72614 h 136126"/>
              <a:gd name="TX1997" fmla="*/ 238500 w 285751"/>
              <a:gd name="TY1997" fmla="*/ 71284 h 136126"/>
              <a:gd name="TX1998" fmla="*/ 238398 w 285751"/>
              <a:gd name="TY1998" fmla="*/ 71182 h 136126"/>
              <a:gd name="TX1999" fmla="*/ 238500 w 285751"/>
              <a:gd name="TY1999" fmla="*/ 70977 h 136126"/>
              <a:gd name="TX2000" fmla="*/ 238295 w 285751"/>
              <a:gd name="TY2000" fmla="*/ 70466 h 136126"/>
              <a:gd name="TX2001" fmla="*/ 237580 w 285751"/>
              <a:gd name="TY2001" fmla="*/ 70261 h 136126"/>
              <a:gd name="TX2003" fmla="*/ 240443 w 285751"/>
              <a:gd name="TY2003" fmla="*/ 77727 h 136126"/>
              <a:gd name="TX2004" fmla="*/ 240034 w 285751"/>
              <a:gd name="TY2004" fmla="*/ 78545 h 136126"/>
              <a:gd name="TX2005" fmla="*/ 240136 w 285751"/>
              <a:gd name="TY2005" fmla="*/ 80284 h 136126"/>
              <a:gd name="TX2006" fmla="*/ 240852 w 285751"/>
              <a:gd name="TY2006" fmla="*/ 81000 h 136126"/>
              <a:gd name="TX2007" fmla="*/ 240341 w 285751"/>
              <a:gd name="TY2007" fmla="*/ 79568 h 136126"/>
              <a:gd name="TX2008" fmla="*/ 241261 w 285751"/>
              <a:gd name="TY2008" fmla="*/ 79773 h 136126"/>
              <a:gd name="TX2009" fmla="*/ 240750 w 285751"/>
              <a:gd name="TY2009" fmla="*/ 79057 h 136126"/>
              <a:gd name="TX2010" fmla="*/ 241057 w 285751"/>
              <a:gd name="TY2010" fmla="*/ 78852 h 136126"/>
              <a:gd name="TX2011" fmla="*/ 241057 w 285751"/>
              <a:gd name="TY2011" fmla="*/ 78545 h 136126"/>
              <a:gd name="TX2012" fmla="*/ 240136 w 285751"/>
              <a:gd name="TY2012" fmla="*/ 78955 h 136126"/>
              <a:gd name="TX2013" fmla="*/ 240443 w 285751"/>
              <a:gd name="TY2013" fmla="*/ 78648 h 136126"/>
              <a:gd name="TX2014" fmla="*/ 240443 w 285751"/>
              <a:gd name="TY2014" fmla="*/ 78341 h 136126"/>
              <a:gd name="TX2015" fmla="*/ 240341 w 285751"/>
              <a:gd name="TY2015" fmla="*/ 78136 h 136126"/>
              <a:gd name="TX2016" fmla="*/ 240443 w 285751"/>
              <a:gd name="TY2016" fmla="*/ 77727 h 136126"/>
              <a:gd name="TX2018" fmla="*/ 79875 w 285751"/>
              <a:gd name="TY2018" fmla="*/ 80284 h 136126"/>
              <a:gd name="TX2019" fmla="*/ 78136 w 285751"/>
              <a:gd name="TY2019" fmla="*/ 80591 h 136126"/>
              <a:gd name="TX2020" fmla="*/ 78136 w 285751"/>
              <a:gd name="TY2020" fmla="*/ 81511 h 136126"/>
              <a:gd name="TX2021" fmla="*/ 78443 w 285751"/>
              <a:gd name="TY2021" fmla="*/ 81818 h 136126"/>
              <a:gd name="TX2022" fmla="*/ 79466 w 285751"/>
              <a:gd name="TY2022" fmla="*/ 81511 h 136126"/>
              <a:gd name="TX2023" fmla="*/ 80080 w 285751"/>
              <a:gd name="TY2023" fmla="*/ 80693 h 136126"/>
              <a:gd name="TX2024" fmla="*/ 79875 w 285751"/>
              <a:gd name="TY2024" fmla="*/ 80284 h 136126"/>
              <a:gd name="TX2026" fmla="*/ 261102 w 285751"/>
              <a:gd name="TY2026" fmla="*/ 82636 h 136126"/>
              <a:gd name="TX2027" fmla="*/ 261000 w 285751"/>
              <a:gd name="TY2027" fmla="*/ 82841 h 136126"/>
              <a:gd name="TX2028" fmla="*/ 261205 w 285751"/>
              <a:gd name="TY2028" fmla="*/ 82943 h 136126"/>
              <a:gd name="TX2029" fmla="*/ 261307 w 285751"/>
              <a:gd name="TY2029" fmla="*/ 82943 h 136126"/>
              <a:gd name="TX2030" fmla="*/ 261102 w 285751"/>
              <a:gd name="TY2030" fmla="*/ 82636 h 136126"/>
              <a:gd name="TX2032" fmla="*/ 220500 w 285751"/>
              <a:gd name="TY2032" fmla="*/ 81818 h 136126"/>
              <a:gd name="TX2033" fmla="*/ 219784 w 285751"/>
              <a:gd name="TY2033" fmla="*/ 81920 h 136126"/>
              <a:gd name="TX2034" fmla="*/ 219886 w 285751"/>
              <a:gd name="TY2034" fmla="*/ 82227 h 136126"/>
              <a:gd name="TX2035" fmla="*/ 220295 w 285751"/>
              <a:gd name="TY2035" fmla="*/ 82534 h 136126"/>
              <a:gd name="TX2036" fmla="*/ 220295 w 285751"/>
              <a:gd name="TY2036" fmla="*/ 82841 h 136126"/>
              <a:gd name="TX2037" fmla="*/ 221011 w 285751"/>
              <a:gd name="TY2037" fmla="*/ 83148 h 136126"/>
              <a:gd name="TX2038" fmla="*/ 221114 w 285751"/>
              <a:gd name="TY2038" fmla="*/ 82636 h 136126"/>
              <a:gd name="TX2039" fmla="*/ 220500 w 285751"/>
              <a:gd name="TY2039" fmla="*/ 81818 h 136126"/>
              <a:gd name="TX2041" fmla="*/ 222034 w 285751"/>
              <a:gd name="TY2041" fmla="*/ 82636 h 136126"/>
              <a:gd name="TX2042" fmla="*/ 221830 w 285751"/>
              <a:gd name="TY2042" fmla="*/ 83045 h 136126"/>
              <a:gd name="TX2043" fmla="*/ 221830 w 285751"/>
              <a:gd name="TY2043" fmla="*/ 83352 h 136126"/>
              <a:gd name="TX2044" fmla="*/ 222341 w 285751"/>
              <a:gd name="TY2044" fmla="*/ 83148 h 136126"/>
              <a:gd name="TX2045" fmla="*/ 222034 w 285751"/>
              <a:gd name="TY2045" fmla="*/ 82636 h 136126"/>
              <a:gd name="TX2047" fmla="*/ 240443 w 285751"/>
              <a:gd name="TY2047" fmla="*/ 83352 h 136126"/>
              <a:gd name="TX2048" fmla="*/ 240239 w 285751"/>
              <a:gd name="TY2048" fmla="*/ 83659 h 136126"/>
              <a:gd name="TX2049" fmla="*/ 240239 w 285751"/>
              <a:gd name="TY2049" fmla="*/ 83659 h 136126"/>
              <a:gd name="TX2050" fmla="*/ 240545 w 285751"/>
              <a:gd name="TY2050" fmla="*/ 83352 h 136126"/>
              <a:gd name="TX2052" fmla="*/ 240852 w 285751"/>
              <a:gd name="TY2052" fmla="*/ 82943 h 136126"/>
              <a:gd name="TX2053" fmla="*/ 240545 w 285751"/>
              <a:gd name="TY2053" fmla="*/ 83352 h 136126"/>
              <a:gd name="TX2054" fmla="*/ 240750 w 285751"/>
              <a:gd name="TY2054" fmla="*/ 83557 h 136126"/>
              <a:gd name="TX2055" fmla="*/ 241261 w 285751"/>
              <a:gd name="TY2055" fmla="*/ 83455 h 136126"/>
              <a:gd name="TX2056" fmla="*/ 241670 w 285751"/>
              <a:gd name="TY2056" fmla="*/ 83557 h 136126"/>
              <a:gd name="TX2057" fmla="*/ 241977 w 285751"/>
              <a:gd name="TY2057" fmla="*/ 83455 h 136126"/>
              <a:gd name="TX2058" fmla="*/ 242898 w 285751"/>
              <a:gd name="TY2058" fmla="*/ 83966 h 136126"/>
              <a:gd name="TX2059" fmla="*/ 241568 w 285751"/>
              <a:gd name="TY2059" fmla="*/ 82943 h 136126"/>
              <a:gd name="TX2061" fmla="*/ 230011 w 285751"/>
              <a:gd name="TY2061" fmla="*/ 72818 h 136126"/>
              <a:gd name="TX2062" fmla="*/ 228989 w 285751"/>
              <a:gd name="TY2062" fmla="*/ 74250 h 136126"/>
              <a:gd name="TX2063" fmla="*/ 228989 w 285751"/>
              <a:gd name="TY2063" fmla="*/ 74761 h 136126"/>
              <a:gd name="TX2064" fmla="*/ 228477 w 285751"/>
              <a:gd name="TY2064" fmla="*/ 74966 h 136126"/>
              <a:gd name="TX2065" fmla="*/ 228477 w 285751"/>
              <a:gd name="TY2065" fmla="*/ 74864 h 136126"/>
              <a:gd name="TX2066" fmla="*/ 227557 w 285751"/>
              <a:gd name="TY2066" fmla="*/ 75375 h 136126"/>
              <a:gd name="TX2067" fmla="*/ 227045 w 285751"/>
              <a:gd name="TY2067" fmla="*/ 76398 h 136126"/>
              <a:gd name="TX2068" fmla="*/ 225409 w 285751"/>
              <a:gd name="TY2068" fmla="*/ 77216 h 136126"/>
              <a:gd name="TX2069" fmla="*/ 225307 w 285751"/>
              <a:gd name="TY2069" fmla="*/ 77420 h 136126"/>
              <a:gd name="TX2070" fmla="*/ 225205 w 285751"/>
              <a:gd name="TY2070" fmla="*/ 77523 h 136126"/>
              <a:gd name="TX2071" fmla="*/ 225205 w 285751"/>
              <a:gd name="TY2071" fmla="*/ 78648 h 136126"/>
              <a:gd name="TX2072" fmla="*/ 223670 w 285751"/>
              <a:gd name="TY2072" fmla="*/ 77932 h 136126"/>
              <a:gd name="TX2073" fmla="*/ 223159 w 285751"/>
              <a:gd name="TY2073" fmla="*/ 78750 h 136126"/>
              <a:gd name="TX2074" fmla="*/ 223261 w 285751"/>
              <a:gd name="TY2074" fmla="*/ 78750 h 136126"/>
              <a:gd name="TX2075" fmla="*/ 224182 w 285751"/>
              <a:gd name="TY2075" fmla="*/ 83045 h 136126"/>
              <a:gd name="TX2076" fmla="*/ 225511 w 285751"/>
              <a:gd name="TY2076" fmla="*/ 83045 h 136126"/>
              <a:gd name="TX2077" fmla="*/ 225818 w 285751"/>
              <a:gd name="TY2077" fmla="*/ 83659 h 136126"/>
              <a:gd name="TX2078" fmla="*/ 226023 w 285751"/>
              <a:gd name="TY2078" fmla="*/ 83455 h 136126"/>
              <a:gd name="TX2079" fmla="*/ 226330 w 285751"/>
              <a:gd name="TY2079" fmla="*/ 83557 h 136126"/>
              <a:gd name="TX2080" fmla="*/ 226739 w 285751"/>
              <a:gd name="TY2080" fmla="*/ 83045 h 136126"/>
              <a:gd name="TX2081" fmla="*/ 227352 w 285751"/>
              <a:gd name="TY2081" fmla="*/ 83557 h 136126"/>
              <a:gd name="TX2082" fmla="*/ 227966 w 285751"/>
              <a:gd name="TY2082" fmla="*/ 83352 h 136126"/>
              <a:gd name="TX2083" fmla="*/ 228068 w 285751"/>
              <a:gd name="TY2083" fmla="*/ 83557 h 136126"/>
              <a:gd name="TX2084" fmla="*/ 228375 w 285751"/>
              <a:gd name="TY2084" fmla="*/ 84273 h 136126"/>
              <a:gd name="TX2085" fmla="*/ 229398 w 285751"/>
              <a:gd name="TY2085" fmla="*/ 83659 h 136126"/>
              <a:gd name="TX2086" fmla="*/ 229705 w 285751"/>
              <a:gd name="TY2086" fmla="*/ 83250 h 136126"/>
              <a:gd name="TX2087" fmla="*/ 229602 w 285751"/>
              <a:gd name="TY2087" fmla="*/ 83045 h 136126"/>
              <a:gd name="TX2088" fmla="*/ 229807 w 285751"/>
              <a:gd name="TY2088" fmla="*/ 82739 h 136126"/>
              <a:gd name="TX2089" fmla="*/ 229705 w 285751"/>
              <a:gd name="TY2089" fmla="*/ 81920 h 136126"/>
              <a:gd name="TX2090" fmla="*/ 230216 w 285751"/>
              <a:gd name="TY2090" fmla="*/ 81102 h 136126"/>
              <a:gd name="TX2091" fmla="*/ 230523 w 285751"/>
              <a:gd name="TY2091" fmla="*/ 81102 h 136126"/>
              <a:gd name="TX2092" fmla="*/ 231239 w 285751"/>
              <a:gd name="TY2092" fmla="*/ 78955 h 136126"/>
              <a:gd name="TX2093" fmla="*/ 231852 w 285751"/>
              <a:gd name="TY2093" fmla="*/ 79159 h 136126"/>
              <a:gd name="TX2094" fmla="*/ 232159 w 285751"/>
              <a:gd name="TY2094" fmla="*/ 79159 h 136126"/>
              <a:gd name="TX2095" fmla="*/ 232057 w 285751"/>
              <a:gd name="TY2095" fmla="*/ 78955 h 136126"/>
              <a:gd name="TX2096" fmla="*/ 231136 w 285751"/>
              <a:gd name="TY2096" fmla="*/ 77932 h 136126"/>
              <a:gd name="TX2097" fmla="*/ 231034 w 285751"/>
              <a:gd name="TY2097" fmla="*/ 77114 h 136126"/>
              <a:gd name="TX2098" fmla="*/ 230932 w 285751"/>
              <a:gd name="TY2098" fmla="*/ 77011 h 136126"/>
              <a:gd name="TX2099" fmla="*/ 230420 w 285751"/>
              <a:gd name="TY2099" fmla="*/ 76295 h 136126"/>
              <a:gd name="TX2100" fmla="*/ 230830 w 285751"/>
              <a:gd name="TY2100" fmla="*/ 76193 h 136126"/>
              <a:gd name="TX2101" fmla="*/ 230932 w 285751"/>
              <a:gd name="TY2101" fmla="*/ 76091 h 136126"/>
              <a:gd name="TX2102" fmla="*/ 230932 w 285751"/>
              <a:gd name="TY2102" fmla="*/ 75580 h 136126"/>
              <a:gd name="TX2103" fmla="*/ 231750 w 285751"/>
              <a:gd name="TY2103" fmla="*/ 75580 h 136126"/>
              <a:gd name="TX2104" fmla="*/ 231443 w 285751"/>
              <a:gd name="TY2104" fmla="*/ 74864 h 136126"/>
              <a:gd name="TX2105" fmla="*/ 232261 w 285751"/>
              <a:gd name="TY2105" fmla="*/ 74761 h 136126"/>
              <a:gd name="TX2106" fmla="*/ 231136 w 285751"/>
              <a:gd name="TY2106" fmla="*/ 73841 h 136126"/>
              <a:gd name="TX2107" fmla="*/ 230727 w 285751"/>
              <a:gd name="TY2107" fmla="*/ 73943 h 136126"/>
              <a:gd name="TX2108" fmla="*/ 230420 w 285751"/>
              <a:gd name="TY2108" fmla="*/ 72920 h 136126"/>
              <a:gd name="TX2109" fmla="*/ 230011 w 285751"/>
              <a:gd name="TY2109" fmla="*/ 73227 h 136126"/>
              <a:gd name="TX2110" fmla="*/ 230011 w 285751"/>
              <a:gd name="TY2110" fmla="*/ 72818 h 136126"/>
              <a:gd name="TX2112" fmla="*/ 261307 w 285751"/>
              <a:gd name="TY2112" fmla="*/ 82943 h 136126"/>
              <a:gd name="TX2113" fmla="*/ 262841 w 285751"/>
              <a:gd name="TY2113" fmla="*/ 84989 h 136126"/>
              <a:gd name="TX2114" fmla="*/ 262330 w 285751"/>
              <a:gd name="TY2114" fmla="*/ 83761 h 136126"/>
              <a:gd name="TX2115" fmla="*/ 261307 w 285751"/>
              <a:gd name="TY2115" fmla="*/ 82943 h 136126"/>
              <a:gd name="TX2117" fmla="*/ 237682 w 285751"/>
              <a:gd name="TY2117" fmla="*/ 78239 h 136126"/>
              <a:gd name="TX2118" fmla="*/ 237170 w 285751"/>
              <a:gd name="TY2118" fmla="*/ 78852 h 136126"/>
              <a:gd name="TX2119" fmla="*/ 234614 w 285751"/>
              <a:gd name="TY2119" fmla="*/ 78955 h 136126"/>
              <a:gd name="TX2120" fmla="*/ 234409 w 285751"/>
              <a:gd name="TY2120" fmla="*/ 78750 h 136126"/>
              <a:gd name="TX2121" fmla="*/ 233489 w 285751"/>
              <a:gd name="TY2121" fmla="*/ 79057 h 136126"/>
              <a:gd name="TX2122" fmla="*/ 232977 w 285751"/>
              <a:gd name="TY2122" fmla="*/ 79875 h 136126"/>
              <a:gd name="TX2123" fmla="*/ 232977 w 285751"/>
              <a:gd name="TY2123" fmla="*/ 80080 h 136126"/>
              <a:gd name="TX2124" fmla="*/ 232875 w 285751"/>
              <a:gd name="TY2124" fmla="*/ 80182 h 136126"/>
              <a:gd name="TX2125" fmla="*/ 232977 w 285751"/>
              <a:gd name="TY2125" fmla="*/ 80898 h 136126"/>
              <a:gd name="TX2126" fmla="*/ 232875 w 285751"/>
              <a:gd name="TY2126" fmla="*/ 80693 h 136126"/>
              <a:gd name="TX2127" fmla="*/ 232057 w 285751"/>
              <a:gd name="TY2127" fmla="*/ 83455 h 136126"/>
              <a:gd name="TX2128" fmla="*/ 232364 w 285751"/>
              <a:gd name="TY2128" fmla="*/ 83659 h 136126"/>
              <a:gd name="TX2129" fmla="*/ 232568 w 285751"/>
              <a:gd name="TY2129" fmla="*/ 83864 h 136126"/>
              <a:gd name="TX2130" fmla="*/ 232670 w 285751"/>
              <a:gd name="TY2130" fmla="*/ 85909 h 136126"/>
              <a:gd name="TX2131" fmla="*/ 233386 w 285751"/>
              <a:gd name="TY2131" fmla="*/ 85807 h 136126"/>
              <a:gd name="TX2132" fmla="*/ 233591 w 285751"/>
              <a:gd name="TY2132" fmla="*/ 82841 h 136126"/>
              <a:gd name="TX2133" fmla="*/ 234409 w 285751"/>
              <a:gd name="TY2133" fmla="*/ 84784 h 136126"/>
              <a:gd name="TX2134" fmla="*/ 235636 w 285751"/>
              <a:gd name="TY2134" fmla="*/ 84375 h 136126"/>
              <a:gd name="TX2135" fmla="*/ 235125 w 285751"/>
              <a:gd name="TY2135" fmla="*/ 83761 h 136126"/>
              <a:gd name="TX2136" fmla="*/ 235227 w 285751"/>
              <a:gd name="TY2136" fmla="*/ 83148 h 136126"/>
              <a:gd name="TX2137" fmla="*/ 234409 w 285751"/>
              <a:gd name="TY2137" fmla="*/ 82023 h 136126"/>
              <a:gd name="TX2138" fmla="*/ 234614 w 285751"/>
              <a:gd name="TY2138" fmla="*/ 82023 h 136126"/>
              <a:gd name="TX2139" fmla="*/ 235739 w 285751"/>
              <a:gd name="TY2139" fmla="*/ 81000 h 136126"/>
              <a:gd name="TX2140" fmla="*/ 236148 w 285751"/>
              <a:gd name="TY2140" fmla="*/ 81102 h 136126"/>
              <a:gd name="TX2141" fmla="*/ 235739 w 285751"/>
              <a:gd name="TY2141" fmla="*/ 80693 h 136126"/>
              <a:gd name="TX2142" fmla="*/ 235739 w 285751"/>
              <a:gd name="TY2142" fmla="*/ 80795 h 136126"/>
              <a:gd name="TX2143" fmla="*/ 233591 w 285751"/>
              <a:gd name="TY2143" fmla="*/ 81205 h 136126"/>
              <a:gd name="TX2144" fmla="*/ 233284 w 285751"/>
              <a:gd name="TY2144" fmla="*/ 80693 h 136126"/>
              <a:gd name="TX2145" fmla="*/ 233182 w 285751"/>
              <a:gd name="TY2145" fmla="*/ 80182 h 136126"/>
              <a:gd name="TX2146" fmla="*/ 235943 w 285751"/>
              <a:gd name="TY2146" fmla="*/ 79568 h 136126"/>
              <a:gd name="TX2147" fmla="*/ 236455 w 285751"/>
              <a:gd name="TY2147" fmla="*/ 79773 h 136126"/>
              <a:gd name="TX2148" fmla="*/ 236966 w 285751"/>
              <a:gd name="TY2148" fmla="*/ 79670 h 136126"/>
              <a:gd name="TX2149" fmla="*/ 237580 w 285751"/>
              <a:gd name="TY2149" fmla="*/ 79057 h 136126"/>
              <a:gd name="TX2150" fmla="*/ 237682 w 285751"/>
              <a:gd name="TY2150" fmla="*/ 78239 h 136126"/>
              <a:gd name="TX2152" fmla="*/ 210580 w 285751"/>
              <a:gd name="TY2152" fmla="*/ 74659 h 136126"/>
              <a:gd name="TX2153" fmla="*/ 219068 w 285751"/>
              <a:gd name="TY2153" fmla="*/ 86114 h 136126"/>
              <a:gd name="TX2154" fmla="*/ 219068 w 285751"/>
              <a:gd name="TY2154" fmla="*/ 85705 h 136126"/>
              <a:gd name="TX2155" fmla="*/ 219989 w 285751"/>
              <a:gd name="TY2155" fmla="*/ 86011 h 136126"/>
              <a:gd name="TX2156" fmla="*/ 220398 w 285751"/>
              <a:gd name="TY2156" fmla="*/ 83250 h 136126"/>
              <a:gd name="TX2157" fmla="*/ 219273 w 285751"/>
              <a:gd name="TY2157" fmla="*/ 82636 h 136126"/>
              <a:gd name="TX2158" fmla="*/ 218966 w 285751"/>
              <a:gd name="TY2158" fmla="*/ 81102 h 136126"/>
              <a:gd name="TX2159" fmla="*/ 218352 w 285751"/>
              <a:gd name="TY2159" fmla="*/ 80898 h 136126"/>
              <a:gd name="TX2160" fmla="*/ 218148 w 285751"/>
              <a:gd name="TY2160" fmla="*/ 80489 h 136126"/>
              <a:gd name="TX2161" fmla="*/ 218455 w 285751"/>
              <a:gd name="TY2161" fmla="*/ 79977 h 136126"/>
              <a:gd name="TX2162" fmla="*/ 218045 w 285751"/>
              <a:gd name="TY2162" fmla="*/ 79466 h 136126"/>
              <a:gd name="TX2163" fmla="*/ 217330 w 285751"/>
              <a:gd name="TY2163" fmla="*/ 79773 h 136126"/>
              <a:gd name="TX2164" fmla="*/ 217739 w 285751"/>
              <a:gd name="TY2164" fmla="*/ 79568 h 136126"/>
              <a:gd name="TX2165" fmla="*/ 216102 w 285751"/>
              <a:gd name="TY2165" fmla="*/ 77830 h 136126"/>
              <a:gd name="TX2166" fmla="*/ 215795 w 285751"/>
              <a:gd name="TY2166" fmla="*/ 78034 h 136126"/>
              <a:gd name="TX2167" fmla="*/ 212625 w 285751"/>
              <a:gd name="TY2167" fmla="*/ 74659 h 136126"/>
              <a:gd name="TX2169" fmla="*/ 246170 w 285751"/>
              <a:gd name="TY2169" fmla="*/ 85602 h 136126"/>
              <a:gd name="TX2170" fmla="*/ 245864 w 285751"/>
              <a:gd name="TY2170" fmla="*/ 85909 h 136126"/>
              <a:gd name="TX2171" fmla="*/ 245761 w 285751"/>
              <a:gd name="TY2171" fmla="*/ 86216 h 136126"/>
              <a:gd name="TX2172" fmla="*/ 246273 w 285751"/>
              <a:gd name="TY2172" fmla="*/ 86523 h 136126"/>
              <a:gd name="TX2173" fmla="*/ 246375 w 285751"/>
              <a:gd name="TY2173" fmla="*/ 86011 h 136126"/>
              <a:gd name="TX2174" fmla="*/ 246170 w 285751"/>
              <a:gd name="TY2174" fmla="*/ 85602 h 136126"/>
              <a:gd name="TX2176" fmla="*/ 261818 w 285751"/>
              <a:gd name="TY2176" fmla="*/ 84375 h 136126"/>
              <a:gd name="TX2177" fmla="*/ 261716 w 285751"/>
              <a:gd name="TY2177" fmla="*/ 84886 h 136126"/>
              <a:gd name="TX2178" fmla="*/ 260693 w 285751"/>
              <a:gd name="TY2178" fmla="*/ 85705 h 136126"/>
              <a:gd name="TX2179" fmla="*/ 260386 w 285751"/>
              <a:gd name="TY2179" fmla="*/ 85705 h 136126"/>
              <a:gd name="TX2180" fmla="*/ 260284 w 285751"/>
              <a:gd name="TY2180" fmla="*/ 85193 h 136126"/>
              <a:gd name="TX2181" fmla="*/ 260080 w 285751"/>
              <a:gd name="TY2181" fmla="*/ 85705 h 136126"/>
              <a:gd name="TX2182" fmla="*/ 258648 w 285751"/>
              <a:gd name="TY2182" fmla="*/ 85909 h 136126"/>
              <a:gd name="TX2183" fmla="*/ 259773 w 285751"/>
              <a:gd name="TY2183" fmla="*/ 86523 h 136126"/>
              <a:gd name="TX2184" fmla="*/ 262125 w 285751"/>
              <a:gd name="TY2184" fmla="*/ 85500 h 136126"/>
              <a:gd name="TX2185" fmla="*/ 262023 w 285751"/>
              <a:gd name="TY2185" fmla="*/ 85295 h 136126"/>
              <a:gd name="TX2186" fmla="*/ 262227 w 285751"/>
              <a:gd name="TY2186" fmla="*/ 85193 h 136126"/>
              <a:gd name="TX2187" fmla="*/ 262432 w 285751"/>
              <a:gd name="TY2187" fmla="*/ 84477 h 136126"/>
              <a:gd name="TX2188" fmla="*/ 261818 w 285751"/>
              <a:gd name="TY2188" fmla="*/ 84375 h 136126"/>
              <a:gd name="TX2190" fmla="*/ 249239 w 285751"/>
              <a:gd name="TY2190" fmla="*/ 87852 h 136126"/>
              <a:gd name="TX2191" fmla="*/ 248727 w 285751"/>
              <a:gd name="TY2191" fmla="*/ 88670 h 136126"/>
              <a:gd name="TX2192" fmla="*/ 249648 w 285751"/>
              <a:gd name="TY2192" fmla="*/ 88466 h 136126"/>
              <a:gd name="TX2193" fmla="*/ 249239 w 285751"/>
              <a:gd name="TY2193" fmla="*/ 87852 h 136126"/>
              <a:gd name="TX2195" fmla="*/ 220500 w 285751"/>
              <a:gd name="TY2195" fmla="*/ 86216 h 136126"/>
              <a:gd name="TX2196" fmla="*/ 219682 w 285751"/>
              <a:gd name="TY2196" fmla="*/ 86932 h 136126"/>
              <a:gd name="TX2197" fmla="*/ 219784 w 285751"/>
              <a:gd name="TY2197" fmla="*/ 87136 h 136126"/>
              <a:gd name="TX2198" fmla="*/ 227250 w 285751"/>
              <a:gd name="TY2198" fmla="*/ 88875 h 136126"/>
              <a:gd name="TX2199" fmla="*/ 227761 w 285751"/>
              <a:gd name="TY2199" fmla="*/ 88977 h 136126"/>
              <a:gd name="TX2200" fmla="*/ 227761 w 285751"/>
              <a:gd name="TY2200" fmla="*/ 88057 h 136126"/>
              <a:gd name="TX2201" fmla="*/ 226330 w 285751"/>
              <a:gd name="TY2201" fmla="*/ 87648 h 136126"/>
              <a:gd name="TX2202" fmla="*/ 226125 w 285751"/>
              <a:gd name="TY2202" fmla="*/ 87136 h 136126"/>
              <a:gd name="TX2203" fmla="*/ 224591 w 285751"/>
              <a:gd name="TY2203" fmla="*/ 86727 h 136126"/>
              <a:gd name="TX2204" fmla="*/ 224284 w 285751"/>
              <a:gd name="TY2204" fmla="*/ 87136 h 136126"/>
              <a:gd name="TX2205" fmla="*/ 222648 w 285751"/>
              <a:gd name="TY2205" fmla="*/ 87034 h 136126"/>
              <a:gd name="TX2206" fmla="*/ 222239 w 285751"/>
              <a:gd name="TY2206" fmla="*/ 86523 h 136126"/>
              <a:gd name="TX2207" fmla="*/ 220500 w 285751"/>
              <a:gd name="TY2207" fmla="*/ 86216 h 136126"/>
              <a:gd name="TX2209" fmla="*/ 227761 w 285751"/>
              <a:gd name="TY2209" fmla="*/ 88364 h 136126"/>
              <a:gd name="TX2210" fmla="*/ 228273 w 285751"/>
              <a:gd name="TY2210" fmla="*/ 89080 h 136126"/>
              <a:gd name="TX2211" fmla="*/ 228886 w 285751"/>
              <a:gd name="TY2211" fmla="*/ 88670 h 136126"/>
              <a:gd name="TX2212" fmla="*/ 228375 w 285751"/>
              <a:gd name="TY2212" fmla="*/ 88364 h 136126"/>
              <a:gd name="TX2214" fmla="*/ 229398 w 285751"/>
              <a:gd name="TY2214" fmla="*/ 88568 h 136126"/>
              <a:gd name="TX2215" fmla="*/ 228989 w 285751"/>
              <a:gd name="TY2215" fmla="*/ 88977 h 136126"/>
              <a:gd name="TX2216" fmla="*/ 229705 w 285751"/>
              <a:gd name="TY2216" fmla="*/ 89182 h 136126"/>
              <a:gd name="TX2217" fmla="*/ 229807 w 285751"/>
              <a:gd name="TY2217" fmla="*/ 88670 h 136126"/>
              <a:gd name="TX2218" fmla="*/ 229398 w 285751"/>
              <a:gd name="TY2218" fmla="*/ 88568 h 136126"/>
              <a:gd name="TX2220" fmla="*/ 235432 w 285751"/>
              <a:gd name="TY2220" fmla="*/ 88466 h 136126"/>
              <a:gd name="TX2221" fmla="*/ 234920 w 285751"/>
              <a:gd name="TY2221" fmla="*/ 88875 h 136126"/>
              <a:gd name="TX2222" fmla="*/ 233182 w 285751"/>
              <a:gd name="TY2222" fmla="*/ 88568 h 136126"/>
              <a:gd name="TX2223" fmla="*/ 232670 w 285751"/>
              <a:gd name="TY2223" fmla="*/ 88670 h 136126"/>
              <a:gd name="TX2224" fmla="*/ 232670 w 285751"/>
              <a:gd name="TY2224" fmla="*/ 89182 h 136126"/>
              <a:gd name="TX2225" fmla="*/ 234716 w 285751"/>
              <a:gd name="TY2225" fmla="*/ 88977 h 136126"/>
              <a:gd name="TX2226" fmla="*/ 235330 w 285751"/>
              <a:gd name="TY2226" fmla="*/ 88773 h 136126"/>
              <a:gd name="TX2227" fmla="*/ 235534 w 285751"/>
              <a:gd name="TY2227" fmla="*/ 88466 h 136126"/>
              <a:gd name="TX2229" fmla="*/ 230932 w 285751"/>
              <a:gd name="TY2229" fmla="*/ 88364 h 136126"/>
              <a:gd name="TX2230" fmla="*/ 230727 w 285751"/>
              <a:gd name="TY2230" fmla="*/ 88568 h 136126"/>
              <a:gd name="TX2231" fmla="*/ 231034 w 285751"/>
              <a:gd name="TY2231" fmla="*/ 88977 h 136126"/>
              <a:gd name="TX2232" fmla="*/ 231034 w 285751"/>
              <a:gd name="TY2232" fmla="*/ 88977 h 136126"/>
              <a:gd name="TX2233" fmla="*/ 230420 w 285751"/>
              <a:gd name="TY2233" fmla="*/ 88670 h 136126"/>
              <a:gd name="TX2234" fmla="*/ 230011 w 285751"/>
              <a:gd name="TY2234" fmla="*/ 89386 h 136126"/>
              <a:gd name="TX2235" fmla="*/ 231341 w 285751"/>
              <a:gd name="TY2235" fmla="*/ 88977 h 136126"/>
              <a:gd name="TX2236" fmla="*/ 231750 w 285751"/>
              <a:gd name="TY2236" fmla="*/ 89080 h 136126"/>
              <a:gd name="TX2237" fmla="*/ 231648 w 285751"/>
              <a:gd name="TY2237" fmla="*/ 88977 h 136126"/>
              <a:gd name="TX2238" fmla="*/ 231750 w 285751"/>
              <a:gd name="TY2238" fmla="*/ 88977 h 136126"/>
              <a:gd name="TX2239" fmla="*/ 231648 w 285751"/>
              <a:gd name="TY2239" fmla="*/ 88670 h 136126"/>
              <a:gd name="TX2240" fmla="*/ 231239 w 285751"/>
              <a:gd name="TY2240" fmla="*/ 88568 h 136126"/>
              <a:gd name="TX2241" fmla="*/ 230932 w 285751"/>
              <a:gd name="TY2241" fmla="*/ 88364 h 136126"/>
              <a:gd name="TX2243" fmla="*/ 232670 w 285751"/>
              <a:gd name="TY2243" fmla="*/ 89591 h 136126"/>
              <a:gd name="TX2244" fmla="*/ 231750 w 285751"/>
              <a:gd name="TY2244" fmla="*/ 89898 h 136126"/>
              <a:gd name="TX2245" fmla="*/ 232670 w 285751"/>
              <a:gd name="TY2245" fmla="*/ 90409 h 136126"/>
              <a:gd name="TX2246" fmla="*/ 233284 w 285751"/>
              <a:gd name="TY2246" fmla="*/ 90205 h 136126"/>
              <a:gd name="TX2247" fmla="*/ 232670 w 285751"/>
              <a:gd name="TY2247" fmla="*/ 89591 h 136126"/>
              <a:gd name="TX2249" fmla="*/ 239420 w 285751"/>
              <a:gd name="TY2249" fmla="*/ 88670 h 136126"/>
              <a:gd name="TX2250" fmla="*/ 237989 w 285751"/>
              <a:gd name="TY2250" fmla="*/ 88773 h 136126"/>
              <a:gd name="TX2251" fmla="*/ 235943 w 285751"/>
              <a:gd name="TY2251" fmla="*/ 90102 h 136126"/>
              <a:gd name="TX2252" fmla="*/ 235943 w 285751"/>
              <a:gd name="TY2252" fmla="*/ 90511 h 136126"/>
              <a:gd name="TX2253" fmla="*/ 237068 w 285751"/>
              <a:gd name="TY2253" fmla="*/ 90102 h 136126"/>
              <a:gd name="TX2254" fmla="*/ 239420 w 285751"/>
              <a:gd name="TY2254" fmla="*/ 88670 h 136126"/>
              <a:gd name="TX2256" fmla="*/ 244636 w 285751"/>
              <a:gd name="TY2256" fmla="*/ 80386 h 136126"/>
              <a:gd name="TX2257" fmla="*/ 243205 w 285751"/>
              <a:gd name="TY2257" fmla="*/ 81409 h 136126"/>
              <a:gd name="TX2258" fmla="*/ 243920 w 285751"/>
              <a:gd name="TY2258" fmla="*/ 81614 h 136126"/>
              <a:gd name="TX2259" fmla="*/ 244125 w 285751"/>
              <a:gd name="TY2259" fmla="*/ 82125 h 136126"/>
              <a:gd name="TX2260" fmla="*/ 244432 w 285751"/>
              <a:gd name="TY2260" fmla="*/ 82330 h 136126"/>
              <a:gd name="TX2261" fmla="*/ 245761 w 285751"/>
              <a:gd name="TY2261" fmla="*/ 82227 h 136126"/>
              <a:gd name="TX2262" fmla="*/ 245557 w 285751"/>
              <a:gd name="TY2262" fmla="*/ 82739 h 136126"/>
              <a:gd name="TX2263" fmla="*/ 244023 w 285751"/>
              <a:gd name="TY2263" fmla="*/ 82943 h 136126"/>
              <a:gd name="TX2264" fmla="*/ 244534 w 285751"/>
              <a:gd name="TY2264" fmla="*/ 83250 h 136126"/>
              <a:gd name="TX2265" fmla="*/ 244739 w 285751"/>
              <a:gd name="TY2265" fmla="*/ 84068 h 136126"/>
              <a:gd name="TX2266" fmla="*/ 245659 w 285751"/>
              <a:gd name="TY2266" fmla="*/ 83148 h 136126"/>
              <a:gd name="TX2267" fmla="*/ 245761 w 285751"/>
              <a:gd name="TY2267" fmla="*/ 83966 h 136126"/>
              <a:gd name="TX2268" fmla="*/ 246580 w 285751"/>
              <a:gd name="TY2268" fmla="*/ 84068 h 136126"/>
              <a:gd name="TX2269" fmla="*/ 246784 w 285751"/>
              <a:gd name="TY2269" fmla="*/ 84580 h 136126"/>
              <a:gd name="TX2270" fmla="*/ 249648 w 285751"/>
              <a:gd name="TY2270" fmla="*/ 85909 h 136126"/>
              <a:gd name="TX2271" fmla="*/ 249443 w 285751"/>
              <a:gd name="TY2271" fmla="*/ 86011 h 136126"/>
              <a:gd name="TX2272" fmla="*/ 249648 w 285751"/>
              <a:gd name="TY2272" fmla="*/ 86011 h 136126"/>
              <a:gd name="TX2273" fmla="*/ 250261 w 285751"/>
              <a:gd name="TY2273" fmla="*/ 87443 h 136126"/>
              <a:gd name="TX2274" fmla="*/ 249852 w 285751"/>
              <a:gd name="TY2274" fmla="*/ 87545 h 136126"/>
              <a:gd name="TX2275" fmla="*/ 250057 w 285751"/>
              <a:gd name="TY2275" fmla="*/ 88057 h 136126"/>
              <a:gd name="TX2276" fmla="*/ 249852 w 285751"/>
              <a:gd name="TY2276" fmla="*/ 88466 h 136126"/>
              <a:gd name="TX2277" fmla="*/ 251080 w 285751"/>
              <a:gd name="TY2277" fmla="*/ 88159 h 136126"/>
              <a:gd name="TX2278" fmla="*/ 251080 w 285751"/>
              <a:gd name="TY2278" fmla="*/ 88670 h 136126"/>
              <a:gd name="TX2279" fmla="*/ 251693 w 285751"/>
              <a:gd name="TY2279" fmla="*/ 89386 h 136126"/>
              <a:gd name="TX2280" fmla="*/ 253534 w 285751"/>
              <a:gd name="TY2280" fmla="*/ 89386 h 136126"/>
              <a:gd name="TX2281" fmla="*/ 253841 w 285751"/>
              <a:gd name="TY2281" fmla="*/ 88977 h 136126"/>
              <a:gd name="TX2282" fmla="*/ 252920 w 285751"/>
              <a:gd name="TY2282" fmla="*/ 88466 h 136126"/>
              <a:gd name="TX2283" fmla="*/ 254455 w 285751"/>
              <a:gd name="TY2283" fmla="*/ 88261 h 136126"/>
              <a:gd name="TX2284" fmla="*/ 254455 w 285751"/>
              <a:gd name="TY2284" fmla="*/ 88159 h 136126"/>
              <a:gd name="TX2285" fmla="*/ 254557 w 285751"/>
              <a:gd name="TY2285" fmla="*/ 88159 h 136126"/>
              <a:gd name="TX2286" fmla="*/ 254250 w 285751"/>
              <a:gd name="TY2286" fmla="*/ 87750 h 136126"/>
              <a:gd name="TX2287" fmla="*/ 254864 w 285751"/>
              <a:gd name="TY2287" fmla="*/ 87955 h 136126"/>
              <a:gd name="TX2288" fmla="*/ 255375 w 285751"/>
              <a:gd name="TY2288" fmla="*/ 87852 h 136126"/>
              <a:gd name="TX2289" fmla="*/ 257625 w 285751"/>
              <a:gd name="TY2289" fmla="*/ 90307 h 136126"/>
              <a:gd name="TX2290" fmla="*/ 260080 w 285751"/>
              <a:gd name="TY2290" fmla="*/ 91023 h 136126"/>
              <a:gd name="TX2291" fmla="*/ 260080 w 285751"/>
              <a:gd name="TY2291" fmla="*/ 90716 h 136126"/>
              <a:gd name="TX2292" fmla="*/ 260489 w 285751"/>
              <a:gd name="TY2292" fmla="*/ 90614 h 136126"/>
              <a:gd name="TX2293" fmla="*/ 259670 w 285751"/>
              <a:gd name="TY2293" fmla="*/ 90307 h 136126"/>
              <a:gd name="TX2294" fmla="*/ 259670 w 285751"/>
              <a:gd name="TY2294" fmla="*/ 90102 h 136126"/>
              <a:gd name="TX2295" fmla="*/ 259159 w 285751"/>
              <a:gd name="TY2295" fmla="*/ 89386 h 136126"/>
              <a:gd name="TX2296" fmla="*/ 258648 w 285751"/>
              <a:gd name="TY2296" fmla="*/ 89386 h 136126"/>
              <a:gd name="TX2297" fmla="*/ 257318 w 285751"/>
              <a:gd name="TY2297" fmla="*/ 87034 h 136126"/>
              <a:gd name="TX2298" fmla="*/ 258136 w 285751"/>
              <a:gd name="TY2298" fmla="*/ 86932 h 136126"/>
              <a:gd name="TX2299" fmla="*/ 256500 w 285751"/>
              <a:gd name="TY2299" fmla="*/ 85705 h 136126"/>
              <a:gd name="TX2300" fmla="*/ 256398 w 285751"/>
              <a:gd name="TY2300" fmla="*/ 84989 h 136126"/>
              <a:gd name="TX2301" fmla="*/ 251898 w 285751"/>
              <a:gd name="TY2301" fmla="*/ 82636 h 136126"/>
              <a:gd name="TX2302" fmla="*/ 249545 w 285751"/>
              <a:gd name="TY2302" fmla="*/ 81716 h 136126"/>
              <a:gd name="TX2303" fmla="*/ 248727 w 285751"/>
              <a:gd name="TY2303" fmla="*/ 81920 h 136126"/>
              <a:gd name="TX2304" fmla="*/ 248727 w 285751"/>
              <a:gd name="TY2304" fmla="*/ 82125 h 136126"/>
              <a:gd name="TX2305" fmla="*/ 246989 w 285751"/>
              <a:gd name="TY2305" fmla="*/ 83455 h 136126"/>
              <a:gd name="TX2306" fmla="*/ 246375 w 285751"/>
              <a:gd name="TY2306" fmla="*/ 82636 h 136126"/>
              <a:gd name="TX2307" fmla="*/ 246273 w 285751"/>
              <a:gd name="TY2307" fmla="*/ 82943 h 136126"/>
              <a:gd name="TX2308" fmla="*/ 245864 w 285751"/>
              <a:gd name="TY2308" fmla="*/ 80795 h 136126"/>
              <a:gd name="TX2309" fmla="*/ 244636 w 285751"/>
              <a:gd name="TY2309" fmla="*/ 80386 h 136126"/>
              <a:gd name="TX2311" fmla="*/ 242693 w 285751"/>
              <a:gd name="TY2311" fmla="*/ 91534 h 136126"/>
              <a:gd name="TX2312" fmla="*/ 241977 w 285751"/>
              <a:gd name="TY2312" fmla="*/ 91636 h 136126"/>
              <a:gd name="TX2313" fmla="*/ 241977 w 285751"/>
              <a:gd name="TY2313" fmla="*/ 91841 h 136126"/>
              <a:gd name="TX2314" fmla="*/ 242386 w 285751"/>
              <a:gd name="TY2314" fmla="*/ 92352 h 136126"/>
              <a:gd name="TX2315" fmla="*/ 242693 w 285751"/>
              <a:gd name="TY2315" fmla="*/ 91534 h 136126"/>
              <a:gd name="TX2317" fmla="*/ 285750 w 285751"/>
              <a:gd name="TY2317" fmla="*/ 96648 h 136126"/>
              <a:gd name="TX2318" fmla="*/ 285545 w 285751"/>
              <a:gd name="TY2318" fmla="*/ 96750 h 136126"/>
              <a:gd name="TX2319" fmla="*/ 284420 w 285751"/>
              <a:gd name="TY2319" fmla="*/ 97159 h 136126"/>
              <a:gd name="TX2320" fmla="*/ 284216 w 285751"/>
              <a:gd name="TY2320" fmla="*/ 97261 h 136126"/>
              <a:gd name="TX2321" fmla="*/ 285239 w 285751"/>
              <a:gd name="TY2321" fmla="*/ 97261 h 136126"/>
              <a:gd name="TX2322" fmla="*/ 285750 w 285751"/>
              <a:gd name="TY2322" fmla="*/ 96648 h 136126"/>
              <a:gd name="TX2324" fmla="*/ 285648 w 285751"/>
              <a:gd name="TY2324" fmla="*/ 97057 h 136126"/>
              <a:gd name="TX2325" fmla="*/ 285239 w 285751"/>
              <a:gd name="TY2325" fmla="*/ 97261 h 136126"/>
              <a:gd name="TX2326" fmla="*/ 285545 w 285751"/>
              <a:gd name="TY2326" fmla="*/ 97261 h 136126"/>
              <a:gd name="TX2327" fmla="*/ 285648 w 285751"/>
              <a:gd name="TY2327" fmla="*/ 97057 h 136126"/>
              <a:gd name="TX2329" fmla="*/ 284011 w 285751"/>
              <a:gd name="TY2329" fmla="*/ 98080 h 136126"/>
              <a:gd name="TX2330" fmla="*/ 282886 w 285751"/>
              <a:gd name="TY2330" fmla="*/ 98591 h 136126"/>
              <a:gd name="TX2331" fmla="*/ 283807 w 285751"/>
              <a:gd name="TY2331" fmla="*/ 98693 h 136126"/>
              <a:gd name="TX2332" fmla="*/ 284114 w 285751"/>
              <a:gd name="TY2332" fmla="*/ 98386 h 136126"/>
              <a:gd name="TX2333" fmla="*/ 284011 w 285751"/>
              <a:gd name="TY2333" fmla="*/ 98080 h 136126"/>
              <a:gd name="TX2335" fmla="*/ 168852 w 285751"/>
              <a:gd name="TY2335" fmla="*/ 92761 h 136126"/>
              <a:gd name="TX2336" fmla="*/ 168136 w 285751"/>
              <a:gd name="TY2336" fmla="*/ 92864 h 136126"/>
              <a:gd name="TX2337" fmla="*/ 168136 w 285751"/>
              <a:gd name="TY2337" fmla="*/ 93682 h 136126"/>
              <a:gd name="TX2338" fmla="*/ 167318 w 285751"/>
              <a:gd name="TY2338" fmla="*/ 94295 h 136126"/>
              <a:gd name="TX2339" fmla="*/ 167318 w 285751"/>
              <a:gd name="TY2339" fmla="*/ 95114 h 136126"/>
              <a:gd name="TX2340" fmla="*/ 166807 w 285751"/>
              <a:gd name="TY2340" fmla="*/ 95420 h 136126"/>
              <a:gd name="TX2341" fmla="*/ 166705 w 285751"/>
              <a:gd name="TY2341" fmla="*/ 95318 h 136126"/>
              <a:gd name="TX2342" fmla="*/ 165886 w 285751"/>
              <a:gd name="TY2342" fmla="*/ 96341 h 136126"/>
              <a:gd name="TX2343" fmla="*/ 165375 w 285751"/>
              <a:gd name="TY2343" fmla="*/ 96239 h 136126"/>
              <a:gd name="TX2344" fmla="*/ 164966 w 285751"/>
              <a:gd name="TY2344" fmla="*/ 96443 h 136126"/>
              <a:gd name="TX2345" fmla="*/ 164761 w 285751"/>
              <a:gd name="TY2345" fmla="*/ 96443 h 136126"/>
              <a:gd name="TX2346" fmla="*/ 164045 w 285751"/>
              <a:gd name="TY2346" fmla="*/ 96955 h 136126"/>
              <a:gd name="TX2347" fmla="*/ 163330 w 285751"/>
              <a:gd name="TY2347" fmla="*/ 105955 h 136126"/>
              <a:gd name="TX2348" fmla="*/ 163943 w 285751"/>
              <a:gd name="TY2348" fmla="*/ 106261 h 136126"/>
              <a:gd name="TX2349" fmla="*/ 165477 w 285751"/>
              <a:gd name="TY2349" fmla="*/ 105852 h 136126"/>
              <a:gd name="TX2350" fmla="*/ 168750 w 285751"/>
              <a:gd name="TY2350" fmla="*/ 96034 h 136126"/>
              <a:gd name="TX2351" fmla="*/ 169159 w 285751"/>
              <a:gd name="TY2351" fmla="*/ 96341 h 136126"/>
              <a:gd name="TX2352" fmla="*/ 169364 w 285751"/>
              <a:gd name="TY2352" fmla="*/ 96136 h 136126"/>
              <a:gd name="TX2353" fmla="*/ 168852 w 285751"/>
              <a:gd name="TY2353" fmla="*/ 92761 h 136126"/>
              <a:gd name="TX2355" fmla="*/ 79364 w 285751"/>
              <a:gd name="TY2355" fmla="*/ 112500 h 136126"/>
              <a:gd name="TX2356" fmla="*/ 79057 w 285751"/>
              <a:gd name="TY2356" fmla="*/ 112807 h 136126"/>
              <a:gd name="TX2357" fmla="*/ 79057 w 285751"/>
              <a:gd name="TY2357" fmla="*/ 113011 h 136126"/>
              <a:gd name="TX2358" fmla="*/ 79364 w 285751"/>
              <a:gd name="TY2358" fmla="*/ 112500 h 136126"/>
              <a:gd name="TX2360" fmla="*/ 185114 w 285751"/>
              <a:gd name="TY2360" fmla="*/ 3784 h 136126"/>
              <a:gd name="TX2361" fmla="*/ 184091 w 285751"/>
              <a:gd name="TY2361" fmla="*/ 4398 h 136126"/>
              <a:gd name="TX2362" fmla="*/ 184909 w 285751"/>
              <a:gd name="TY2362" fmla="*/ 4705 h 136126"/>
              <a:gd name="TX2363" fmla="*/ 183273 w 285751"/>
              <a:gd name="TY2363" fmla="*/ 4705 h 136126"/>
              <a:gd name="TX2364" fmla="*/ 183989 w 285751"/>
              <a:gd name="TY2364" fmla="*/ 5011 h 136126"/>
              <a:gd name="TX2365" fmla="*/ 184193 w 285751"/>
              <a:gd name="TY2365" fmla="*/ 5318 h 136126"/>
              <a:gd name="TX2366" fmla="*/ 184193 w 285751"/>
              <a:gd name="TY2366" fmla="*/ 5318 h 136126"/>
              <a:gd name="TX2367" fmla="*/ 183784 w 285751"/>
              <a:gd name="TY2367" fmla="*/ 5011 h 136126"/>
              <a:gd name="TX2368" fmla="*/ 180102 w 285751"/>
              <a:gd name="TY2368" fmla="*/ 5114 h 136126"/>
              <a:gd name="TX2369" fmla="*/ 180920 w 285751"/>
              <a:gd name="TY2369" fmla="*/ 5216 h 136126"/>
              <a:gd name="TX2370" fmla="*/ 177341 w 285751"/>
              <a:gd name="TY2370" fmla="*/ 5727 h 136126"/>
              <a:gd name="TX2371" fmla="*/ 177545 w 285751"/>
              <a:gd name="TY2371" fmla="*/ 5932 h 136126"/>
              <a:gd name="TX2372" fmla="*/ 177341 w 285751"/>
              <a:gd name="TY2372" fmla="*/ 6239 h 136126"/>
              <a:gd name="TX2373" fmla="*/ 176830 w 285751"/>
              <a:gd name="TY2373" fmla="*/ 6136 h 136126"/>
              <a:gd name="TX2374" fmla="*/ 177955 w 285751"/>
              <a:gd name="TY2374" fmla="*/ 6443 h 136126"/>
              <a:gd name="TX2375" fmla="*/ 177239 w 285751"/>
              <a:gd name="TY2375" fmla="*/ 6443 h 136126"/>
              <a:gd name="TX2376" fmla="*/ 178568 w 285751"/>
              <a:gd name="TY2376" fmla="*/ 6852 h 136126"/>
              <a:gd name="TX2377" fmla="*/ 178057 w 285751"/>
              <a:gd name="TY2377" fmla="*/ 7057 h 136126"/>
              <a:gd name="TX2378" fmla="*/ 178261 w 285751"/>
              <a:gd name="TY2378" fmla="*/ 6852 h 136126"/>
              <a:gd name="TX2379" fmla="*/ 178261 w 285751"/>
              <a:gd name="TY2379" fmla="*/ 6852 h 136126"/>
              <a:gd name="TX2380" fmla="*/ 174477 w 285751"/>
              <a:gd name="TY2380" fmla="*/ 7057 h 136126"/>
              <a:gd name="TX2381" fmla="*/ 174682 w 285751"/>
              <a:gd name="TY2381" fmla="*/ 7466 h 136126"/>
              <a:gd name="TX2382" fmla="*/ 174989 w 285751"/>
              <a:gd name="TY2382" fmla="*/ 7568 h 136126"/>
              <a:gd name="TX2383" fmla="*/ 175091 w 285751"/>
              <a:gd name="TY2383" fmla="*/ 7773 h 136126"/>
              <a:gd name="TX2384" fmla="*/ 177648 w 285751"/>
              <a:gd name="TY2384" fmla="*/ 8795 h 136126"/>
              <a:gd name="TX2385" fmla="*/ 177852 w 285751"/>
              <a:gd name="TY2385" fmla="*/ 9205 h 136126"/>
              <a:gd name="TX2386" fmla="*/ 178261 w 285751"/>
              <a:gd name="TY2386" fmla="*/ 9511 h 136126"/>
              <a:gd name="TX2387" fmla="*/ 178169 w 285751"/>
              <a:gd name="TY2387" fmla="*/ 9789 h 136126"/>
              <a:gd name="TX2388" fmla="*/ 177852 w 285751"/>
              <a:gd name="TY2388" fmla="*/ 9409 h 136126"/>
              <a:gd name="TX2389" fmla="*/ 177545 w 285751"/>
              <a:gd name="TY2389" fmla="*/ 9716 h 136126"/>
              <a:gd name="TX2390" fmla="*/ 177034 w 285751"/>
              <a:gd name="TY2390" fmla="*/ 8591 h 136126"/>
              <a:gd name="TX2391" fmla="*/ 173352 w 285751"/>
              <a:gd name="TY2391" fmla="*/ 8182 h 136126"/>
              <a:gd name="TX2392" fmla="*/ 173352 w 285751"/>
              <a:gd name="TY2392" fmla="*/ 8182 h 136126"/>
              <a:gd name="TX2393" fmla="*/ 173966 w 285751"/>
              <a:gd name="TY2393" fmla="*/ 8489 h 136126"/>
              <a:gd name="TX2394" fmla="*/ 172636 w 285751"/>
              <a:gd name="TY2394" fmla="*/ 8489 h 136126"/>
              <a:gd name="TX2395" fmla="*/ 175193 w 285751"/>
              <a:gd name="TY2395" fmla="*/ 9205 h 136126"/>
              <a:gd name="TX2396" fmla="*/ 175193 w 285751"/>
              <a:gd name="TY2396" fmla="*/ 9205 h 136126"/>
              <a:gd name="TX2397" fmla="*/ 172432 w 285751"/>
              <a:gd name="TY2397" fmla="*/ 8898 h 136126"/>
              <a:gd name="TX2398" fmla="*/ 172432 w 285751"/>
              <a:gd name="TY2398" fmla="*/ 8693 h 136126"/>
              <a:gd name="TX2399" fmla="*/ 172227 w 285751"/>
              <a:gd name="TY2399" fmla="*/ 8591 h 136126"/>
              <a:gd name="TX2400" fmla="*/ 172227 w 285751"/>
              <a:gd name="TY2400" fmla="*/ 8182 h 136126"/>
              <a:gd name="TX2401" fmla="*/ 171307 w 285751"/>
              <a:gd name="TY2401" fmla="*/ 7670 h 136126"/>
              <a:gd name="TX2402" fmla="*/ 171307 w 285751"/>
              <a:gd name="TY2402" fmla="*/ 7670 h 136126"/>
              <a:gd name="TX2403" fmla="*/ 171716 w 285751"/>
              <a:gd name="TY2403" fmla="*/ 8284 h 136126"/>
              <a:gd name="TX2404" fmla="*/ 171102 w 285751"/>
              <a:gd name="TY2404" fmla="*/ 8898 h 136126"/>
              <a:gd name="TX2405" fmla="*/ 172227 w 285751"/>
              <a:gd name="TY2405" fmla="*/ 9511 h 136126"/>
              <a:gd name="TX2406" fmla="*/ 172330 w 285751"/>
              <a:gd name="TY2406" fmla="*/ 10330 h 136126"/>
              <a:gd name="TX2407" fmla="*/ 174886 w 285751"/>
              <a:gd name="TY2407" fmla="*/ 11148 h 136126"/>
              <a:gd name="TX2408" fmla="*/ 173966 w 285751"/>
              <a:gd name="TY2408" fmla="*/ 11045 h 136126"/>
              <a:gd name="TX2409" fmla="*/ 174170 w 285751"/>
              <a:gd name="TY2409" fmla="*/ 12068 h 136126"/>
              <a:gd name="TX2410" fmla="*/ 173966 w 285751"/>
              <a:gd name="TY2410" fmla="*/ 12375 h 136126"/>
              <a:gd name="TX2411" fmla="*/ 173966 w 285751"/>
              <a:gd name="TY2411" fmla="*/ 12580 h 136126"/>
              <a:gd name="TX2412" fmla="*/ 173250 w 285751"/>
              <a:gd name="TY2412" fmla="*/ 13398 h 136126"/>
              <a:gd name="TX2413" fmla="*/ 170898 w 285751"/>
              <a:gd name="TY2413" fmla="*/ 12886 h 136126"/>
              <a:gd name="TX2414" fmla="*/ 172023 w 285751"/>
              <a:gd name="TY2414" fmla="*/ 12886 h 136126"/>
              <a:gd name="TX2415" fmla="*/ 172125 w 285751"/>
              <a:gd name="TY2415" fmla="*/ 13091 h 136126"/>
              <a:gd name="TX2416" fmla="*/ 172636 w 285751"/>
              <a:gd name="TY2416" fmla="*/ 12989 h 136126"/>
              <a:gd name="TX2417" fmla="*/ 172330 w 285751"/>
              <a:gd name="TY2417" fmla="*/ 12784 h 136126"/>
              <a:gd name="TX2418" fmla="*/ 173045 w 285751"/>
              <a:gd name="TY2418" fmla="*/ 11761 h 136126"/>
              <a:gd name="TX2419" fmla="*/ 173045 w 285751"/>
              <a:gd name="TY2419" fmla="*/ 11352 h 136126"/>
              <a:gd name="TX2420" fmla="*/ 172330 w 285751"/>
              <a:gd name="TY2420" fmla="*/ 11045 h 136126"/>
              <a:gd name="TX2421" fmla="*/ 171307 w 285751"/>
              <a:gd name="TY2421" fmla="*/ 9920 h 136126"/>
              <a:gd name="TX2422" fmla="*/ 171307 w 285751"/>
              <a:gd name="TY2422" fmla="*/ 9716 h 136126"/>
              <a:gd name="TX2423" fmla="*/ 171102 w 285751"/>
              <a:gd name="TY2423" fmla="*/ 9307 h 136126"/>
              <a:gd name="TX2424" fmla="*/ 170284 w 285751"/>
              <a:gd name="TY2424" fmla="*/ 8898 h 136126"/>
              <a:gd name="TX2425" fmla="*/ 170182 w 285751"/>
              <a:gd name="TY2425" fmla="*/ 7875 h 136126"/>
              <a:gd name="TX2426" fmla="*/ 168545 w 285751"/>
              <a:gd name="TY2426" fmla="*/ 7670 h 136126"/>
              <a:gd name="TX2427" fmla="*/ 167727 w 285751"/>
              <a:gd name="TY2427" fmla="*/ 8080 h 136126"/>
              <a:gd name="TX2428" fmla="*/ 167625 w 285751"/>
              <a:gd name="TY2428" fmla="*/ 8795 h 136126"/>
              <a:gd name="TX2429" fmla="*/ 167114 w 285751"/>
              <a:gd name="TY2429" fmla="*/ 9205 h 136126"/>
              <a:gd name="TX2430" fmla="*/ 167727 w 285751"/>
              <a:gd name="TY2430" fmla="*/ 9409 h 136126"/>
              <a:gd name="TX2431" fmla="*/ 168034 w 285751"/>
              <a:gd name="TY2431" fmla="*/ 10432 h 136126"/>
              <a:gd name="TX2432" fmla="*/ 169875 w 285751"/>
              <a:gd name="TY2432" fmla="*/ 10943 h 136126"/>
              <a:gd name="TX2433" fmla="*/ 169568 w 285751"/>
              <a:gd name="TY2433" fmla="*/ 11557 h 136126"/>
              <a:gd name="TX2434" fmla="*/ 164148 w 285751"/>
              <a:gd name="TY2434" fmla="*/ 10227 h 136126"/>
              <a:gd name="TX2435" fmla="*/ 163636 w 285751"/>
              <a:gd name="TY2435" fmla="*/ 10432 h 136126"/>
              <a:gd name="TX2436" fmla="*/ 164352 w 285751"/>
              <a:gd name="TY2436" fmla="*/ 10841 h 136126"/>
              <a:gd name="TX2437" fmla="*/ 163841 w 285751"/>
              <a:gd name="TY2437" fmla="*/ 11250 h 136126"/>
              <a:gd name="TX2438" fmla="*/ 159648 w 285751"/>
              <a:gd name="TY2438" fmla="*/ 11557 h 136126"/>
              <a:gd name="TX2439" fmla="*/ 159648 w 285751"/>
              <a:gd name="TY2439" fmla="*/ 11557 h 136126"/>
              <a:gd name="TX2440" fmla="*/ 159955 w 285751"/>
              <a:gd name="TY2440" fmla="*/ 11455 h 136126"/>
              <a:gd name="TX2441" fmla="*/ 159852 w 285751"/>
              <a:gd name="TY2441" fmla="*/ 11045 h 136126"/>
              <a:gd name="TX2442" fmla="*/ 159750 w 285751"/>
              <a:gd name="TY2442" fmla="*/ 11045 h 136126"/>
              <a:gd name="TX2443" fmla="*/ 158830 w 285751"/>
              <a:gd name="TY2443" fmla="*/ 11250 h 136126"/>
              <a:gd name="TX2444" fmla="*/ 159136 w 285751"/>
              <a:gd name="TY2444" fmla="*/ 11352 h 136126"/>
              <a:gd name="TX2445" fmla="*/ 158830 w 285751"/>
              <a:gd name="TY2445" fmla="*/ 11455 h 136126"/>
              <a:gd name="TX2446" fmla="*/ 158625 w 285751"/>
              <a:gd name="TY2446" fmla="*/ 11352 h 136126"/>
              <a:gd name="TX2447" fmla="*/ 156682 w 285751"/>
              <a:gd name="TY2447" fmla="*/ 11966 h 136126"/>
              <a:gd name="TX2448" fmla="*/ 156886 w 285751"/>
              <a:gd name="TY2448" fmla="*/ 12068 h 136126"/>
              <a:gd name="TX2449" fmla="*/ 155250 w 285751"/>
              <a:gd name="TY2449" fmla="*/ 12886 h 136126"/>
              <a:gd name="TX2450" fmla="*/ 154330 w 285751"/>
              <a:gd name="TY2450" fmla="*/ 12273 h 136126"/>
              <a:gd name="TX2451" fmla="*/ 155352 w 285751"/>
              <a:gd name="TY2451" fmla="*/ 11966 h 136126"/>
              <a:gd name="TX2452" fmla="*/ 152898 w 285751"/>
              <a:gd name="TY2452" fmla="*/ 11250 h 136126"/>
              <a:gd name="TX2453" fmla="*/ 153614 w 285751"/>
              <a:gd name="TY2453" fmla="*/ 11659 h 136126"/>
              <a:gd name="TX2454" fmla="*/ 153614 w 285751"/>
              <a:gd name="TY2454" fmla="*/ 12375 h 136126"/>
              <a:gd name="TX2455" fmla="*/ 154227 w 285751"/>
              <a:gd name="TY2455" fmla="*/ 12784 h 136126"/>
              <a:gd name="TX2456" fmla="*/ 154227 w 285751"/>
              <a:gd name="TY2456" fmla="*/ 13602 h 136126"/>
              <a:gd name="TX2457" fmla="*/ 152795 w 285751"/>
              <a:gd name="TY2457" fmla="*/ 13193 h 136126"/>
              <a:gd name="TX2458" fmla="*/ 151466 w 285751"/>
              <a:gd name="TY2458" fmla="*/ 14011 h 136126"/>
              <a:gd name="TX2459" fmla="*/ 152080 w 285751"/>
              <a:gd name="TY2459" fmla="*/ 14727 h 136126"/>
              <a:gd name="TX2460" fmla="*/ 151568 w 285751"/>
              <a:gd name="TY2460" fmla="*/ 14932 h 136126"/>
              <a:gd name="TX2461" fmla="*/ 149625 w 285751"/>
              <a:gd name="TY2461" fmla="*/ 14318 h 136126"/>
              <a:gd name="TX2462" fmla="*/ 149420 w 285751"/>
              <a:gd name="TY2462" fmla="*/ 14523 h 136126"/>
              <a:gd name="TX2463" fmla="*/ 150545 w 285751"/>
              <a:gd name="TY2463" fmla="*/ 15239 h 136126"/>
              <a:gd name="TX2464" fmla="*/ 150341 w 285751"/>
              <a:gd name="TY2464" fmla="*/ 15545 h 136126"/>
              <a:gd name="TX2465" fmla="*/ 146864 w 285751"/>
              <a:gd name="TY2465" fmla="*/ 13295 h 136126"/>
              <a:gd name="TX2466" fmla="*/ 147068 w 285751"/>
              <a:gd name="TY2466" fmla="*/ 13193 h 136126"/>
              <a:gd name="TX2467" fmla="*/ 145636 w 285751"/>
              <a:gd name="TY2467" fmla="*/ 12580 h 136126"/>
              <a:gd name="TX2468" fmla="*/ 151057 w 285751"/>
              <a:gd name="TY2468" fmla="*/ 13398 h 136126"/>
              <a:gd name="TX2469" fmla="*/ 151977 w 285751"/>
              <a:gd name="TY2469" fmla="*/ 12886 h 136126"/>
              <a:gd name="TX2470" fmla="*/ 151875 w 285751"/>
              <a:gd name="TY2470" fmla="*/ 12375 h 136126"/>
              <a:gd name="TX2471" fmla="*/ 150648 w 285751"/>
              <a:gd name="TY2471" fmla="*/ 11659 h 136126"/>
              <a:gd name="TX2472" fmla="*/ 150750 w 285751"/>
              <a:gd name="TY2472" fmla="*/ 11761 h 136126"/>
              <a:gd name="TX2473" fmla="*/ 150750 w 285751"/>
              <a:gd name="TY2473" fmla="*/ 11761 h 136126"/>
              <a:gd name="TX2474" fmla="*/ 146455 w 285751"/>
              <a:gd name="TY2474" fmla="*/ 10636 h 136126"/>
              <a:gd name="TX2475" fmla="*/ 146045 w 285751"/>
              <a:gd name="TY2475" fmla="*/ 10841 h 136126"/>
              <a:gd name="TX2476" fmla="*/ 145841 w 285751"/>
              <a:gd name="TY2476" fmla="*/ 10636 h 136126"/>
              <a:gd name="TX2477" fmla="*/ 145841 w 285751"/>
              <a:gd name="TY2477" fmla="*/ 10534 h 136126"/>
              <a:gd name="TX2478" fmla="*/ 145227 w 285751"/>
              <a:gd name="TY2478" fmla="*/ 10432 h 136126"/>
              <a:gd name="TX2479" fmla="*/ 145739 w 285751"/>
              <a:gd name="TY2479" fmla="*/ 10330 h 136126"/>
              <a:gd name="TX2480" fmla="*/ 145023 w 285751"/>
              <a:gd name="TY2480" fmla="*/ 10125 h 136126"/>
              <a:gd name="TX2481" fmla="*/ 145023 w 285751"/>
              <a:gd name="TY2481" fmla="*/ 10125 h 136126"/>
              <a:gd name="TX2482" fmla="*/ 145125 w 285751"/>
              <a:gd name="TY2482" fmla="*/ 10227 h 136126"/>
              <a:gd name="TX2483" fmla="*/ 143591 w 285751"/>
              <a:gd name="TY2483" fmla="*/ 10330 h 136126"/>
              <a:gd name="TX2484" fmla="*/ 143489 w 285751"/>
              <a:gd name="TY2484" fmla="*/ 10125 h 136126"/>
              <a:gd name="TX2485" fmla="*/ 142875 w 285751"/>
              <a:gd name="TY2485" fmla="*/ 9920 h 136126"/>
              <a:gd name="TX2486" fmla="*/ 144102 w 285751"/>
              <a:gd name="TY2486" fmla="*/ 9920 h 136126"/>
              <a:gd name="TX2487" fmla="*/ 143080 w 285751"/>
              <a:gd name="TY2487" fmla="*/ 9409 h 136126"/>
              <a:gd name="TX2488" fmla="*/ 142466 w 285751"/>
              <a:gd name="TY2488" fmla="*/ 9920 h 136126"/>
              <a:gd name="TX2489" fmla="*/ 141955 w 285751"/>
              <a:gd name="TY2489" fmla="*/ 9409 h 136126"/>
              <a:gd name="TX2490" fmla="*/ 141443 w 285751"/>
              <a:gd name="TY2490" fmla="*/ 9716 h 136126"/>
              <a:gd name="TX2491" fmla="*/ 141341 w 285751"/>
              <a:gd name="TY2491" fmla="*/ 9511 h 136126"/>
              <a:gd name="TX2492" fmla="*/ 141136 w 285751"/>
              <a:gd name="TY2492" fmla="*/ 9409 h 136126"/>
              <a:gd name="TX2493" fmla="*/ 140727 w 285751"/>
              <a:gd name="TY2493" fmla="*/ 9920 h 136126"/>
              <a:gd name="TX2494" fmla="*/ 140830 w 285751"/>
              <a:gd name="TY2494" fmla="*/ 9409 h 136126"/>
              <a:gd name="TX2495" fmla="*/ 140318 w 285751"/>
              <a:gd name="TY2495" fmla="*/ 9307 h 136126"/>
              <a:gd name="TX2496" fmla="*/ 139398 w 285751"/>
              <a:gd name="TY2496" fmla="*/ 10023 h 136126"/>
              <a:gd name="TX2497" fmla="*/ 138886 w 285751"/>
              <a:gd name="TY2497" fmla="*/ 9716 h 136126"/>
              <a:gd name="TX2498" fmla="*/ 138068 w 285751"/>
              <a:gd name="TY2498" fmla="*/ 9920 h 136126"/>
              <a:gd name="TX2499" fmla="*/ 138477 w 285751"/>
              <a:gd name="TY2499" fmla="*/ 10227 h 136126"/>
              <a:gd name="TX2500" fmla="*/ 137864 w 285751"/>
              <a:gd name="TY2500" fmla="*/ 10125 h 136126"/>
              <a:gd name="TX2501" fmla="*/ 137557 w 285751"/>
              <a:gd name="TY2501" fmla="*/ 10330 h 136126"/>
              <a:gd name="TX2502" fmla="*/ 137761 w 285751"/>
              <a:gd name="TY2502" fmla="*/ 10534 h 136126"/>
              <a:gd name="TX2503" fmla="*/ 137352 w 285751"/>
              <a:gd name="TY2503" fmla="*/ 10636 h 136126"/>
              <a:gd name="TX2504" fmla="*/ 137352 w 285751"/>
              <a:gd name="TY2504" fmla="*/ 10125 h 136126"/>
              <a:gd name="TX2505" fmla="*/ 137045 w 285751"/>
              <a:gd name="TY2505" fmla="*/ 10534 h 136126"/>
              <a:gd name="TX2506" fmla="*/ 136330 w 285751"/>
              <a:gd name="TY2506" fmla="*/ 10534 h 136126"/>
              <a:gd name="TX2507" fmla="*/ 136636 w 285751"/>
              <a:gd name="TY2507" fmla="*/ 10636 h 136126"/>
              <a:gd name="TX2508" fmla="*/ 136125 w 285751"/>
              <a:gd name="TY2508" fmla="*/ 10636 h 136126"/>
              <a:gd name="TX2509" fmla="*/ 136125 w 285751"/>
              <a:gd name="TY2509" fmla="*/ 10841 h 136126"/>
              <a:gd name="TX2510" fmla="*/ 135818 w 285751"/>
              <a:gd name="TY2510" fmla="*/ 10841 h 136126"/>
              <a:gd name="TX2511" fmla="*/ 135716 w 285751"/>
              <a:gd name="TY2511" fmla="*/ 11045 h 136126"/>
              <a:gd name="TX2512" fmla="*/ 135102 w 285751"/>
              <a:gd name="TY2512" fmla="*/ 11352 h 136126"/>
              <a:gd name="TX2513" fmla="*/ 135818 w 285751"/>
              <a:gd name="TY2513" fmla="*/ 11455 h 136126"/>
              <a:gd name="TX2514" fmla="*/ 135307 w 285751"/>
              <a:gd name="TY2514" fmla="*/ 11455 h 136126"/>
              <a:gd name="TX2515" fmla="*/ 135102 w 285751"/>
              <a:gd name="TY2515" fmla="*/ 11761 h 136126"/>
              <a:gd name="TX2516" fmla="*/ 135102 w 285751"/>
              <a:gd name="TY2516" fmla="*/ 11966 h 136126"/>
              <a:gd name="TX2517" fmla="*/ 134795 w 285751"/>
              <a:gd name="TY2517" fmla="*/ 11659 h 136126"/>
              <a:gd name="TX2518" fmla="*/ 134386 w 285751"/>
              <a:gd name="TY2518" fmla="*/ 11761 h 136126"/>
              <a:gd name="TX2519" fmla="*/ 134591 w 285751"/>
              <a:gd name="TY2519" fmla="*/ 11864 h 136126"/>
              <a:gd name="TX2520" fmla="*/ 134080 w 285751"/>
              <a:gd name="TY2520" fmla="*/ 12068 h 136126"/>
              <a:gd name="TX2521" fmla="*/ 134386 w 285751"/>
              <a:gd name="TY2521" fmla="*/ 12068 h 136126"/>
              <a:gd name="TX2522" fmla="*/ 134693 w 285751"/>
              <a:gd name="TY2522" fmla="*/ 12273 h 136126"/>
              <a:gd name="TX2523" fmla="*/ 134693 w 285751"/>
              <a:gd name="TY2523" fmla="*/ 12375 h 136126"/>
              <a:gd name="TX2524" fmla="*/ 133875 w 285751"/>
              <a:gd name="TY2524" fmla="*/ 12477 h 136126"/>
              <a:gd name="TX2525" fmla="*/ 134591 w 285751"/>
              <a:gd name="TY2525" fmla="*/ 12477 h 136126"/>
              <a:gd name="TX2526" fmla="*/ 133364 w 285751"/>
              <a:gd name="TY2526" fmla="*/ 12784 h 136126"/>
              <a:gd name="TX2527" fmla="*/ 133568 w 285751"/>
              <a:gd name="TY2527" fmla="*/ 12886 h 136126"/>
              <a:gd name="TX2528" fmla="*/ 133057 w 285751"/>
              <a:gd name="TY2528" fmla="*/ 13091 h 136126"/>
              <a:gd name="TX2529" fmla="*/ 133670 w 285751"/>
              <a:gd name="TY2529" fmla="*/ 13295 h 136126"/>
              <a:gd name="TX2530" fmla="*/ 132852 w 285751"/>
              <a:gd name="TY2530" fmla="*/ 13500 h 136126"/>
              <a:gd name="TX2531" fmla="*/ 133057 w 285751"/>
              <a:gd name="TY2531" fmla="*/ 13602 h 136126"/>
              <a:gd name="TX2532" fmla="*/ 133057 w 285751"/>
              <a:gd name="TY2532" fmla="*/ 14216 h 136126"/>
              <a:gd name="TX2533" fmla="*/ 132750 w 285751"/>
              <a:gd name="TY2533" fmla="*/ 14420 h 136126"/>
              <a:gd name="TX2534" fmla="*/ 132545 w 285751"/>
              <a:gd name="TY2534" fmla="*/ 14318 h 136126"/>
              <a:gd name="TX2535" fmla="*/ 131932 w 285751"/>
              <a:gd name="TY2535" fmla="*/ 14727 h 136126"/>
              <a:gd name="TX2536" fmla="*/ 132239 w 285751"/>
              <a:gd name="TY2536" fmla="*/ 14625 h 136126"/>
              <a:gd name="TX2537" fmla="*/ 130909 w 285751"/>
              <a:gd name="TY2537" fmla="*/ 15750 h 136126"/>
              <a:gd name="TX2538" fmla="*/ 131114 w 285751"/>
              <a:gd name="TY2538" fmla="*/ 15852 h 136126"/>
              <a:gd name="TX2539" fmla="*/ 131830 w 285751"/>
              <a:gd name="TY2539" fmla="*/ 15545 h 136126"/>
              <a:gd name="TX2540" fmla="*/ 131727 w 285751"/>
              <a:gd name="TY2540" fmla="*/ 15443 h 136126"/>
              <a:gd name="TX2541" fmla="*/ 132136 w 285751"/>
              <a:gd name="TY2541" fmla="*/ 15443 h 136126"/>
              <a:gd name="TX2542" fmla="*/ 131932 w 285751"/>
              <a:gd name="TY2542" fmla="*/ 15545 h 136126"/>
              <a:gd name="TX2543" fmla="*/ 132136 w 285751"/>
              <a:gd name="TY2543" fmla="*/ 15545 h 136126"/>
              <a:gd name="TX2544" fmla="*/ 131727 w 285751"/>
              <a:gd name="TY2544" fmla="*/ 15852 h 136126"/>
              <a:gd name="TX2545" fmla="*/ 130091 w 285751"/>
              <a:gd name="TY2545" fmla="*/ 15955 h 136126"/>
              <a:gd name="TX2546" fmla="*/ 129886 w 285751"/>
              <a:gd name="TY2546" fmla="*/ 16057 h 136126"/>
              <a:gd name="TX2547" fmla="*/ 130193 w 285751"/>
              <a:gd name="TY2547" fmla="*/ 16466 h 136126"/>
              <a:gd name="TX2548" fmla="*/ 128864 w 285751"/>
              <a:gd name="TY2548" fmla="*/ 16568 h 136126"/>
              <a:gd name="TX2549" fmla="*/ 129886 w 285751"/>
              <a:gd name="TY2549" fmla="*/ 16568 h 136126"/>
              <a:gd name="TX2550" fmla="*/ 128785 w 285751"/>
              <a:gd name="TY2550" fmla="*/ 16804 h 136126"/>
              <a:gd name="TX2551" fmla="*/ 128785 w 285751"/>
              <a:gd name="TY2551" fmla="*/ 16804 h 136126"/>
              <a:gd name="TX2552" fmla="*/ 127841 w 285751"/>
              <a:gd name="TY2552" fmla="*/ 17182 h 136126"/>
              <a:gd name="TX2553" fmla="*/ 128966 w 285751"/>
              <a:gd name="TY2553" fmla="*/ 17386 h 136126"/>
              <a:gd name="TX2554" fmla="*/ 127739 w 285751"/>
              <a:gd name="TY2554" fmla="*/ 17386 h 136126"/>
              <a:gd name="TX2555" fmla="*/ 128045 w 285751"/>
              <a:gd name="TY2555" fmla="*/ 18102 h 136126"/>
              <a:gd name="TX2556" fmla="*/ 129477 w 285751"/>
              <a:gd name="TY2556" fmla="*/ 17795 h 136126"/>
              <a:gd name="TX2557" fmla="*/ 129580 w 285751"/>
              <a:gd name="TY2557" fmla="*/ 18000 h 136126"/>
              <a:gd name="TX2558" fmla="*/ 129273 w 285751"/>
              <a:gd name="TY2558" fmla="*/ 18205 h 136126"/>
              <a:gd name="TX2559" fmla="*/ 127739 w 285751"/>
              <a:gd name="TY2559" fmla="*/ 18307 h 136126"/>
              <a:gd name="TX2560" fmla="*/ 128250 w 285751"/>
              <a:gd name="TY2560" fmla="*/ 18511 h 136126"/>
              <a:gd name="TX2561" fmla="*/ 127943 w 285751"/>
              <a:gd name="TY2561" fmla="*/ 18818 h 136126"/>
              <a:gd name="TX2562" fmla="*/ 128250 w 285751"/>
              <a:gd name="TY2562" fmla="*/ 19023 h 136126"/>
              <a:gd name="TX2563" fmla="*/ 127943 w 285751"/>
              <a:gd name="TY2563" fmla="*/ 19227 h 136126"/>
              <a:gd name="TX2564" fmla="*/ 128045 w 285751"/>
              <a:gd name="TY2564" fmla="*/ 19330 h 136126"/>
              <a:gd name="TX2565" fmla="*/ 129170 w 285751"/>
              <a:gd name="TY2565" fmla="*/ 18614 h 136126"/>
              <a:gd name="TX2566" fmla="*/ 128864 w 285751"/>
              <a:gd name="TY2566" fmla="*/ 19023 h 136126"/>
              <a:gd name="TX2567" fmla="*/ 128557 w 285751"/>
              <a:gd name="TY2567" fmla="*/ 19023 h 136126"/>
              <a:gd name="TX2568" fmla="*/ 128659 w 285751"/>
              <a:gd name="TY2568" fmla="*/ 19330 h 136126"/>
              <a:gd name="TX2569" fmla="*/ 127943 w 285751"/>
              <a:gd name="TY2569" fmla="*/ 19841 h 136126"/>
              <a:gd name="TX2570" fmla="*/ 128864 w 285751"/>
              <a:gd name="TY2570" fmla="*/ 19534 h 136126"/>
              <a:gd name="TX2571" fmla="*/ 128557 w 285751"/>
              <a:gd name="TY2571" fmla="*/ 19841 h 136126"/>
              <a:gd name="TX2572" fmla="*/ 128864 w 285751"/>
              <a:gd name="TY2572" fmla="*/ 20045 h 136126"/>
              <a:gd name="TX2573" fmla="*/ 128250 w 285751"/>
              <a:gd name="TY2573" fmla="*/ 20352 h 136126"/>
              <a:gd name="TX2574" fmla="*/ 129068 w 285751"/>
              <a:gd name="TY2574" fmla="*/ 20761 h 136126"/>
              <a:gd name="TX2575" fmla="*/ 128966 w 285751"/>
              <a:gd name="TY2575" fmla="*/ 20864 h 136126"/>
              <a:gd name="TX2576" fmla="*/ 131011 w 285751"/>
              <a:gd name="TY2576" fmla="*/ 20148 h 136126"/>
              <a:gd name="TX2577" fmla="*/ 131114 w 285751"/>
              <a:gd name="TY2577" fmla="*/ 19943 h 136126"/>
              <a:gd name="TX2578" fmla="*/ 131727 w 285751"/>
              <a:gd name="TY2578" fmla="*/ 19841 h 136126"/>
              <a:gd name="TX2579" fmla="*/ 131727 w 285751"/>
              <a:gd name="TY2579" fmla="*/ 19534 h 136126"/>
              <a:gd name="TX2580" fmla="*/ 131830 w 285751"/>
              <a:gd name="TY2580" fmla="*/ 19330 h 136126"/>
              <a:gd name="TX2581" fmla="*/ 132034 w 285751"/>
              <a:gd name="TY2581" fmla="*/ 19841 h 136126"/>
              <a:gd name="TX2582" fmla="*/ 132443 w 285751"/>
              <a:gd name="TY2582" fmla="*/ 20045 h 136126"/>
              <a:gd name="TX2583" fmla="*/ 132443 w 285751"/>
              <a:gd name="TY2583" fmla="*/ 20659 h 136126"/>
              <a:gd name="TX2584" fmla="*/ 133670 w 285751"/>
              <a:gd name="TY2584" fmla="*/ 22295 h 136126"/>
              <a:gd name="TX2585" fmla="*/ 133670 w 285751"/>
              <a:gd name="TY2585" fmla="*/ 22500 h 136126"/>
              <a:gd name="TX2586" fmla="*/ 133773 w 285751"/>
              <a:gd name="TY2586" fmla="*/ 22705 h 136126"/>
              <a:gd name="TX2587" fmla="*/ 133466 w 285751"/>
              <a:gd name="TY2587" fmla="*/ 22705 h 136126"/>
              <a:gd name="TX2588" fmla="*/ 133875 w 285751"/>
              <a:gd name="TY2588" fmla="*/ 23523 h 136126"/>
              <a:gd name="TX2589" fmla="*/ 135000 w 285751"/>
              <a:gd name="TY2589" fmla="*/ 23318 h 136126"/>
              <a:gd name="TX2590" fmla="*/ 135205 w 285751"/>
              <a:gd name="TY2590" fmla="*/ 22909 h 136126"/>
              <a:gd name="TX2591" fmla="*/ 136023 w 285751"/>
              <a:gd name="TY2591" fmla="*/ 22807 h 136126"/>
              <a:gd name="TX2592" fmla="*/ 136432 w 285751"/>
              <a:gd name="TY2592" fmla="*/ 20557 h 136126"/>
              <a:gd name="TX2593" fmla="*/ 136636 w 285751"/>
              <a:gd name="TY2593" fmla="*/ 20557 h 136126"/>
              <a:gd name="TX2594" fmla="*/ 136023 w 285751"/>
              <a:gd name="TY2594" fmla="*/ 20455 h 136126"/>
              <a:gd name="TX2595" fmla="*/ 137761 w 285751"/>
              <a:gd name="TY2595" fmla="*/ 19739 h 136126"/>
              <a:gd name="TX2596" fmla="*/ 137250 w 285751"/>
              <a:gd name="TY2596" fmla="*/ 19739 h 136126"/>
              <a:gd name="TX2597" fmla="*/ 137966 w 285751"/>
              <a:gd name="TY2597" fmla="*/ 19227 h 136126"/>
              <a:gd name="TX2598" fmla="*/ 136636 w 285751"/>
              <a:gd name="TY2598" fmla="*/ 18307 h 136126"/>
              <a:gd name="TX2599" fmla="*/ 136432 w 285751"/>
              <a:gd name="TY2599" fmla="*/ 17489 h 136126"/>
              <a:gd name="TX2600" fmla="*/ 136636 w 285751"/>
              <a:gd name="TY2600" fmla="*/ 17591 h 136126"/>
              <a:gd name="TX2601" fmla="*/ 136636 w 285751"/>
              <a:gd name="TY2601" fmla="*/ 17080 h 136126"/>
              <a:gd name="TX2602" fmla="*/ 136432 w 285751"/>
              <a:gd name="TY2602" fmla="*/ 16773 h 136126"/>
              <a:gd name="TX2603" fmla="*/ 136943 w 285751"/>
              <a:gd name="TY2603" fmla="*/ 16670 h 136126"/>
              <a:gd name="TX2604" fmla="*/ 136841 w 285751"/>
              <a:gd name="TY2604" fmla="*/ 16670 h 136126"/>
              <a:gd name="TX2605" fmla="*/ 136739 w 285751"/>
              <a:gd name="TY2605" fmla="*/ 16466 h 136126"/>
              <a:gd name="TX2606" fmla="*/ 137148 w 285751"/>
              <a:gd name="TY2606" fmla="*/ 16364 h 136126"/>
              <a:gd name="TX2607" fmla="*/ 137045 w 285751"/>
              <a:gd name="TY2607" fmla="*/ 16364 h 136126"/>
              <a:gd name="TX2608" fmla="*/ 137455 w 285751"/>
              <a:gd name="TY2608" fmla="*/ 16159 h 136126"/>
              <a:gd name="TX2609" fmla="*/ 137352 w 285751"/>
              <a:gd name="TY2609" fmla="*/ 16057 h 136126"/>
              <a:gd name="TX2610" fmla="*/ 137864 w 285751"/>
              <a:gd name="TY2610" fmla="*/ 15955 h 136126"/>
              <a:gd name="TX2611" fmla="*/ 137864 w 285751"/>
              <a:gd name="TY2611" fmla="*/ 15852 h 136126"/>
              <a:gd name="TX2612" fmla="*/ 139091 w 285751"/>
              <a:gd name="TY2612" fmla="*/ 15034 h 136126"/>
              <a:gd name="TX2613" fmla="*/ 138784 w 285751"/>
              <a:gd name="TY2613" fmla="*/ 14625 h 136126"/>
              <a:gd name="TX2614" fmla="*/ 138886 w 285751"/>
              <a:gd name="TY2614" fmla="*/ 14216 h 136126"/>
              <a:gd name="TX2615" fmla="*/ 138989 w 285751"/>
              <a:gd name="TY2615" fmla="*/ 14216 h 136126"/>
              <a:gd name="TX2616" fmla="*/ 139193 w 285751"/>
              <a:gd name="TY2616" fmla="*/ 14011 h 136126"/>
              <a:gd name="TX2617" fmla="*/ 139398 w 285751"/>
              <a:gd name="TY2617" fmla="*/ 14011 h 136126"/>
              <a:gd name="TX2618" fmla="*/ 139295 w 285751"/>
              <a:gd name="TY2618" fmla="*/ 13909 h 136126"/>
              <a:gd name="TX2619" fmla="*/ 141034 w 285751"/>
              <a:gd name="TY2619" fmla="*/ 13705 h 136126"/>
              <a:gd name="TX2620" fmla="*/ 141545 w 285751"/>
              <a:gd name="TY2620" fmla="*/ 14011 h 136126"/>
              <a:gd name="TX2621" fmla="*/ 141648 w 285751"/>
              <a:gd name="TY2621" fmla="*/ 14625 h 136126"/>
              <a:gd name="TX2622" fmla="*/ 139807 w 285751"/>
              <a:gd name="TY2622" fmla="*/ 15852 h 136126"/>
              <a:gd name="TX2623" fmla="*/ 139807 w 285751"/>
              <a:gd name="TY2623" fmla="*/ 15955 h 136126"/>
              <a:gd name="TX2624" fmla="*/ 139295 w 285751"/>
              <a:gd name="TY2624" fmla="*/ 16159 h 136126"/>
              <a:gd name="TX2625" fmla="*/ 139602 w 285751"/>
              <a:gd name="TY2625" fmla="*/ 18511 h 136126"/>
              <a:gd name="TX2626" fmla="*/ 140523 w 285751"/>
              <a:gd name="TY2626" fmla="*/ 18716 h 136126"/>
              <a:gd name="TX2627" fmla="*/ 140523 w 285751"/>
              <a:gd name="TY2627" fmla="*/ 18920 h 136126"/>
              <a:gd name="TX2628" fmla="*/ 140727 w 285751"/>
              <a:gd name="TY2628" fmla="*/ 18920 h 136126"/>
              <a:gd name="TX2629" fmla="*/ 140830 w 285751"/>
              <a:gd name="TY2629" fmla="*/ 19330 h 136126"/>
              <a:gd name="TX2630" fmla="*/ 142977 w 285751"/>
              <a:gd name="TY2630" fmla="*/ 18818 h 136126"/>
              <a:gd name="TX2631" fmla="*/ 142875 w 285751"/>
              <a:gd name="TY2631" fmla="*/ 18716 h 136126"/>
              <a:gd name="TX2632" fmla="*/ 143386 w 285751"/>
              <a:gd name="TY2632" fmla="*/ 18511 h 136126"/>
              <a:gd name="TX2633" fmla="*/ 143284 w 285751"/>
              <a:gd name="TY2633" fmla="*/ 18716 h 136126"/>
              <a:gd name="TX2634" fmla="*/ 144731 w 285751"/>
              <a:gd name="TY2634" fmla="*/ 18619 h 136126"/>
              <a:gd name="TX2635" fmla="*/ 144731 w 285751"/>
              <a:gd name="TY2635" fmla="*/ 18619 h 136126"/>
              <a:gd name="TX2636" fmla="*/ 146045 w 285751"/>
              <a:gd name="TY2636" fmla="*/ 19125 h 136126"/>
              <a:gd name="TX2637" fmla="*/ 144920 w 285751"/>
              <a:gd name="TY2637" fmla="*/ 19227 h 136126"/>
              <a:gd name="TX2638" fmla="*/ 144818 w 285751"/>
              <a:gd name="TY2638" fmla="*/ 19432 h 136126"/>
              <a:gd name="TX2639" fmla="*/ 144614 w 285751"/>
              <a:gd name="TY2639" fmla="*/ 19330 h 136126"/>
              <a:gd name="TX2640" fmla="*/ 144511 w 285751"/>
              <a:gd name="TY2640" fmla="*/ 19636 h 136126"/>
              <a:gd name="TX2641" fmla="*/ 141750 w 285751"/>
              <a:gd name="TY2641" fmla="*/ 19739 h 136126"/>
              <a:gd name="TX2642" fmla="*/ 141341 w 285751"/>
              <a:gd name="TY2642" fmla="*/ 20045 h 136126"/>
              <a:gd name="TX2643" fmla="*/ 142261 w 285751"/>
              <a:gd name="TY2643" fmla="*/ 20864 h 136126"/>
              <a:gd name="TX2644" fmla="*/ 142261 w 285751"/>
              <a:gd name="TY2644" fmla="*/ 21784 h 136126"/>
              <a:gd name="TX2645" fmla="*/ 140318 w 285751"/>
              <a:gd name="TY2645" fmla="*/ 21375 h 136126"/>
              <a:gd name="TX2646" fmla="*/ 139909 w 285751"/>
              <a:gd name="TY2646" fmla="*/ 22398 h 136126"/>
              <a:gd name="TX2647" fmla="*/ 140011 w 285751"/>
              <a:gd name="TY2647" fmla="*/ 23318 h 136126"/>
              <a:gd name="TX2648" fmla="*/ 140114 w 285751"/>
              <a:gd name="TY2648" fmla="*/ 23932 h 136126"/>
              <a:gd name="TX2649" fmla="*/ 139807 w 285751"/>
              <a:gd name="TY2649" fmla="*/ 23932 h 136126"/>
              <a:gd name="TX2650" fmla="*/ 140011 w 285751"/>
              <a:gd name="TY2650" fmla="*/ 23318 h 136126"/>
              <a:gd name="TX2651" fmla="*/ 138886 w 285751"/>
              <a:gd name="TY2651" fmla="*/ 24545 h 136126"/>
              <a:gd name="TX2652" fmla="*/ 138375 w 285751"/>
              <a:gd name="TY2652" fmla="*/ 24239 h 136126"/>
              <a:gd name="TX2653" fmla="*/ 134693 w 285751"/>
              <a:gd name="TY2653" fmla="*/ 24750 h 136126"/>
              <a:gd name="TX2654" fmla="*/ 135307 w 285751"/>
              <a:gd name="TY2654" fmla="*/ 25261 h 136126"/>
              <a:gd name="TX2655" fmla="*/ 134795 w 285751"/>
              <a:gd name="TY2655" fmla="*/ 25057 h 136126"/>
              <a:gd name="TX2656" fmla="*/ 134693 w 285751"/>
              <a:gd name="TY2656" fmla="*/ 24750 h 136126"/>
              <a:gd name="TX2657" fmla="*/ 133773 w 285751"/>
              <a:gd name="TY2657" fmla="*/ 24443 h 136126"/>
              <a:gd name="TX2658" fmla="*/ 132852 w 285751"/>
              <a:gd name="TY2658" fmla="*/ 24955 h 136126"/>
              <a:gd name="TX2659" fmla="*/ 131625 w 285751"/>
              <a:gd name="TY2659" fmla="*/ 24443 h 136126"/>
              <a:gd name="TX2660" fmla="*/ 131625 w 285751"/>
              <a:gd name="TY2660" fmla="*/ 24136 h 136126"/>
              <a:gd name="TX2661" fmla="*/ 131318 w 285751"/>
              <a:gd name="TY2661" fmla="*/ 23830 h 136126"/>
              <a:gd name="TX2662" fmla="*/ 131420 w 285751"/>
              <a:gd name="TY2662" fmla="*/ 23420 h 136126"/>
              <a:gd name="TX2663" fmla="*/ 131727 w 285751"/>
              <a:gd name="TY2663" fmla="*/ 23216 h 136126"/>
              <a:gd name="TX2664" fmla="*/ 131625 w 285751"/>
              <a:gd name="TY2664" fmla="*/ 23114 h 136126"/>
              <a:gd name="TX2665" fmla="*/ 132341 w 285751"/>
              <a:gd name="TY2665" fmla="*/ 22500 h 136126"/>
              <a:gd name="TX2666" fmla="*/ 131932 w 285751"/>
              <a:gd name="TY2666" fmla="*/ 22398 h 136126"/>
              <a:gd name="TX2667" fmla="*/ 132034 w 285751"/>
              <a:gd name="TY2667" fmla="*/ 21273 h 136126"/>
              <a:gd name="TX2668" fmla="*/ 132034 w 285751"/>
              <a:gd name="TY2668" fmla="*/ 21273 h 136126"/>
              <a:gd name="TX2669" fmla="*/ 130602 w 285751"/>
              <a:gd name="TY2669" fmla="*/ 21886 h 136126"/>
              <a:gd name="TX2670" fmla="*/ 130602 w 285751"/>
              <a:gd name="TY2670" fmla="*/ 22193 h 136126"/>
              <a:gd name="TX2671" fmla="*/ 131011 w 285751"/>
              <a:gd name="TY2671" fmla="*/ 22295 h 136126"/>
              <a:gd name="TX2672" fmla="*/ 130705 w 285751"/>
              <a:gd name="TY2672" fmla="*/ 22398 h 136126"/>
              <a:gd name="TX2673" fmla="*/ 130295 w 285751"/>
              <a:gd name="TY2673" fmla="*/ 22398 h 136126"/>
              <a:gd name="TX2674" fmla="*/ 130295 w 285751"/>
              <a:gd name="TY2674" fmla="*/ 23318 h 136126"/>
              <a:gd name="TX2675" fmla="*/ 130909 w 285751"/>
              <a:gd name="TY2675" fmla="*/ 24341 h 136126"/>
              <a:gd name="TX2676" fmla="*/ 130807 w 285751"/>
              <a:gd name="TY2676" fmla="*/ 24545 h 136126"/>
              <a:gd name="TX2677" fmla="*/ 131625 w 285751"/>
              <a:gd name="TY2677" fmla="*/ 25261 h 136126"/>
              <a:gd name="TX2678" fmla="*/ 131011 w 285751"/>
              <a:gd name="TY2678" fmla="*/ 25057 h 136126"/>
              <a:gd name="TX2679" fmla="*/ 130705 w 285751"/>
              <a:gd name="TY2679" fmla="*/ 25466 h 136126"/>
              <a:gd name="TX2680" fmla="*/ 128864 w 285751"/>
              <a:gd name="TY2680" fmla="*/ 25466 h 136126"/>
              <a:gd name="TX2681" fmla="*/ 127739 w 285751"/>
              <a:gd name="TY2681" fmla="*/ 26080 h 136126"/>
              <a:gd name="TX2682" fmla="*/ 127432 w 285751"/>
              <a:gd name="TY2682" fmla="*/ 27205 h 136126"/>
              <a:gd name="TX2683" fmla="*/ 127227 w 285751"/>
              <a:gd name="TY2683" fmla="*/ 27205 h 136126"/>
              <a:gd name="TX2684" fmla="*/ 127534 w 285751"/>
              <a:gd name="TY2684" fmla="*/ 27409 h 136126"/>
              <a:gd name="TX2685" fmla="*/ 127534 w 285751"/>
              <a:gd name="TY2685" fmla="*/ 27409 h 136126"/>
              <a:gd name="TX2686" fmla="*/ 126818 w 285751"/>
              <a:gd name="TY2686" fmla="*/ 27307 h 136126"/>
              <a:gd name="TX2687" fmla="*/ 126818 w 285751"/>
              <a:gd name="TY2687" fmla="*/ 27307 h 136126"/>
              <a:gd name="TX2688" fmla="*/ 127432 w 285751"/>
              <a:gd name="TY2688" fmla="*/ 27409 h 136126"/>
              <a:gd name="TX2689" fmla="*/ 125386 w 285751"/>
              <a:gd name="TY2689" fmla="*/ 28023 h 136126"/>
              <a:gd name="TX2690" fmla="*/ 124977 w 285751"/>
              <a:gd name="TY2690" fmla="*/ 28841 h 136126"/>
              <a:gd name="TX2691" fmla="*/ 124261 w 285751"/>
              <a:gd name="TY2691" fmla="*/ 29148 h 136126"/>
              <a:gd name="TX2692" fmla="*/ 124466 w 285751"/>
              <a:gd name="TY2692" fmla="*/ 29352 h 136126"/>
              <a:gd name="TX2693" fmla="*/ 123239 w 285751"/>
              <a:gd name="TY2693" fmla="*/ 29455 h 136126"/>
              <a:gd name="TX2694" fmla="*/ 123136 w 285751"/>
              <a:gd name="TY2694" fmla="*/ 29148 h 136126"/>
              <a:gd name="TX2695" fmla="*/ 122727 w 285751"/>
              <a:gd name="TY2695" fmla="*/ 29352 h 136126"/>
              <a:gd name="TX2696" fmla="*/ 123034 w 285751"/>
              <a:gd name="TY2696" fmla="*/ 30170 h 136126"/>
              <a:gd name="TX2697" fmla="*/ 120375 w 285751"/>
              <a:gd name="TY2697" fmla="*/ 30375 h 136126"/>
              <a:gd name="TX2698" fmla="*/ 120784 w 285751"/>
              <a:gd name="TY2698" fmla="*/ 30477 h 136126"/>
              <a:gd name="TX2699" fmla="*/ 120477 w 285751"/>
              <a:gd name="TY2699" fmla="*/ 30580 h 136126"/>
              <a:gd name="TX2700" fmla="*/ 120682 w 285751"/>
              <a:gd name="TY2700" fmla="*/ 30682 h 136126"/>
              <a:gd name="TX2701" fmla="*/ 120375 w 285751"/>
              <a:gd name="TY2701" fmla="*/ 30784 h 136126"/>
              <a:gd name="TX2702" fmla="*/ 122011 w 285751"/>
              <a:gd name="TY2702" fmla="*/ 31193 h 136126"/>
              <a:gd name="TX2703" fmla="*/ 121909 w 285751"/>
              <a:gd name="TY2703" fmla="*/ 31295 h 136126"/>
              <a:gd name="TX2704" fmla="*/ 122114 w 285751"/>
              <a:gd name="TY2704" fmla="*/ 31295 h 136126"/>
              <a:gd name="TX2705" fmla="*/ 122114 w 285751"/>
              <a:gd name="TY2705" fmla="*/ 31398 h 136126"/>
              <a:gd name="TX2706" fmla="*/ 122727 w 285751"/>
              <a:gd name="TY2706" fmla="*/ 31602 h 136126"/>
              <a:gd name="TX2707" fmla="*/ 122420 w 285751"/>
              <a:gd name="TY2707" fmla="*/ 31705 h 136126"/>
              <a:gd name="TX2708" fmla="*/ 122523 w 285751"/>
              <a:gd name="TY2708" fmla="*/ 32114 h 136126"/>
              <a:gd name="TX2709" fmla="*/ 123239 w 285751"/>
              <a:gd name="TY2709" fmla="*/ 32523 h 136126"/>
              <a:gd name="TX2710" fmla="*/ 123341 w 285751"/>
              <a:gd name="TY2710" fmla="*/ 33136 h 136126"/>
              <a:gd name="TX2711" fmla="*/ 123136 w 285751"/>
              <a:gd name="TY2711" fmla="*/ 33034 h 136126"/>
              <a:gd name="TX2712" fmla="*/ 123750 w 285751"/>
              <a:gd name="TY2712" fmla="*/ 33852 h 136126"/>
              <a:gd name="TX2713" fmla="*/ 123750 w 285751"/>
              <a:gd name="TY2713" fmla="*/ 33852 h 136126"/>
              <a:gd name="TX2714" fmla="*/ 123239 w 285751"/>
              <a:gd name="TY2714" fmla="*/ 33341 h 136126"/>
              <a:gd name="TX2715" fmla="*/ 123136 w 285751"/>
              <a:gd name="TY2715" fmla="*/ 34261 h 136126"/>
              <a:gd name="TX2716" fmla="*/ 123239 w 285751"/>
              <a:gd name="TY2716" fmla="*/ 34159 h 136126"/>
              <a:gd name="TX2717" fmla="*/ 123239 w 285751"/>
              <a:gd name="TY2717" fmla="*/ 34261 h 136126"/>
              <a:gd name="TX2718" fmla="*/ 122830 w 285751"/>
              <a:gd name="TY2718" fmla="*/ 35386 h 136126"/>
              <a:gd name="TX2719" fmla="*/ 117409 w 285751"/>
              <a:gd name="TY2719" fmla="*/ 35284 h 136126"/>
              <a:gd name="TX2720" fmla="*/ 117307 w 285751"/>
              <a:gd name="TY2720" fmla="*/ 35489 h 136126"/>
              <a:gd name="TX2721" fmla="*/ 116898 w 285751"/>
              <a:gd name="TY2721" fmla="*/ 35591 h 136126"/>
              <a:gd name="TX2722" fmla="*/ 116693 w 285751"/>
              <a:gd name="TY2722" fmla="*/ 36307 h 136126"/>
              <a:gd name="TX2723" fmla="*/ 116898 w 285751"/>
              <a:gd name="TY2723" fmla="*/ 36307 h 136126"/>
              <a:gd name="TX2724" fmla="*/ 116898 w 285751"/>
              <a:gd name="TY2724" fmla="*/ 36614 h 136126"/>
              <a:gd name="TX2725" fmla="*/ 117000 w 285751"/>
              <a:gd name="TY2725" fmla="*/ 36614 h 136126"/>
              <a:gd name="TX2726" fmla="*/ 116182 w 285751"/>
              <a:gd name="TY2726" fmla="*/ 40091 h 136126"/>
              <a:gd name="TX2727" fmla="*/ 116795 w 285751"/>
              <a:gd name="TY2727" fmla="*/ 39784 h 136126"/>
              <a:gd name="TX2728" fmla="*/ 116386 w 285751"/>
              <a:gd name="TY2728" fmla="*/ 40295 h 136126"/>
              <a:gd name="TX2729" fmla="*/ 116687 w 285751"/>
              <a:gd name="TY2729" fmla="*/ 40446 h 136126"/>
              <a:gd name="TX2730" fmla="*/ 116687 w 285751"/>
              <a:gd name="TY2730" fmla="*/ 40446 h 136126"/>
              <a:gd name="TX2731" fmla="*/ 116489 w 285751"/>
              <a:gd name="TY2731" fmla="*/ 41932 h 136126"/>
              <a:gd name="TX2732" fmla="*/ 118330 w 285751"/>
              <a:gd name="TY2732" fmla="*/ 41625 h 136126"/>
              <a:gd name="TX2733" fmla="*/ 118739 w 285751"/>
              <a:gd name="TY2733" fmla="*/ 42136 h 136126"/>
              <a:gd name="TX2734" fmla="*/ 118841 w 285751"/>
              <a:gd name="TY2734" fmla="*/ 42034 h 136126"/>
              <a:gd name="TX2735" fmla="*/ 119455 w 285751"/>
              <a:gd name="TY2735" fmla="*/ 42955 h 136126"/>
              <a:gd name="TX2736" fmla="*/ 122420 w 285751"/>
              <a:gd name="TY2736" fmla="*/ 42034 h 136126"/>
              <a:gd name="TX2737" fmla="*/ 122727 w 285751"/>
              <a:gd name="TY2737" fmla="*/ 41625 h 136126"/>
              <a:gd name="TX2738" fmla="*/ 123545 w 285751"/>
              <a:gd name="TY2738" fmla="*/ 41318 h 136126"/>
              <a:gd name="TX2739" fmla="*/ 123852 w 285751"/>
              <a:gd name="TY2739" fmla="*/ 40500 h 136126"/>
              <a:gd name="TX2740" fmla="*/ 124261 w 285751"/>
              <a:gd name="TY2740" fmla="*/ 40193 h 136126"/>
              <a:gd name="TX2741" fmla="*/ 123955 w 285751"/>
              <a:gd name="TY2741" fmla="*/ 39784 h 136126"/>
              <a:gd name="TX2742" fmla="*/ 124773 w 285751"/>
              <a:gd name="TY2742" fmla="*/ 38045 h 136126"/>
              <a:gd name="TX2743" fmla="*/ 126818 w 285751"/>
              <a:gd name="TY2743" fmla="*/ 36920 h 136126"/>
              <a:gd name="TX2744" fmla="*/ 126818 w 285751"/>
              <a:gd name="TY2744" fmla="*/ 35693 h 136126"/>
              <a:gd name="TX2745" fmla="*/ 129682 w 285751"/>
              <a:gd name="TY2745" fmla="*/ 35591 h 136126"/>
              <a:gd name="TX2746" fmla="*/ 131318 w 285751"/>
              <a:gd name="TY2746" fmla="*/ 34466 h 136126"/>
              <a:gd name="TX2747" fmla="*/ 136943 w 285751"/>
              <a:gd name="TY2747" fmla="*/ 38864 h 136126"/>
              <a:gd name="TX2748" fmla="*/ 137250 w 285751"/>
              <a:gd name="TY2748" fmla="*/ 38864 h 136126"/>
              <a:gd name="TX2749" fmla="*/ 137761 w 285751"/>
              <a:gd name="TY2749" fmla="*/ 40091 h 136126"/>
              <a:gd name="TX2750" fmla="*/ 137557 w 285751"/>
              <a:gd name="TY2750" fmla="*/ 40193 h 136126"/>
              <a:gd name="TX2751" fmla="*/ 137352 w 285751"/>
              <a:gd name="TY2751" fmla="*/ 40807 h 136126"/>
              <a:gd name="TX2752" fmla="*/ 137761 w 285751"/>
              <a:gd name="TY2752" fmla="*/ 41011 h 136126"/>
              <a:gd name="TX2753" fmla="*/ 138170 w 285751"/>
              <a:gd name="TY2753" fmla="*/ 39989 h 136126"/>
              <a:gd name="TX2754" fmla="*/ 138580 w 285751"/>
              <a:gd name="TY2754" fmla="*/ 39886 h 136126"/>
              <a:gd name="TX2755" fmla="*/ 138477 w 285751"/>
              <a:gd name="TY2755" fmla="*/ 39375 h 136126"/>
              <a:gd name="TX2756" fmla="*/ 138068 w 285751"/>
              <a:gd name="TY2756" fmla="*/ 39170 h 136126"/>
              <a:gd name="TX2757" fmla="*/ 138375 w 285751"/>
              <a:gd name="TY2757" fmla="*/ 38455 h 136126"/>
              <a:gd name="TX2758" fmla="*/ 139602 w 285751"/>
              <a:gd name="TY2758" fmla="*/ 38966 h 136126"/>
              <a:gd name="TX2759" fmla="*/ 137455 w 285751"/>
              <a:gd name="TY2759" fmla="*/ 37432 h 136126"/>
              <a:gd name="TX2760" fmla="*/ 137557 w 285751"/>
              <a:gd name="TY2760" fmla="*/ 37023 h 136126"/>
              <a:gd name="TX2761" fmla="*/ 136432 w 285751"/>
              <a:gd name="TY2761" fmla="*/ 36818 h 136126"/>
              <a:gd name="TX2762" fmla="*/ 134182 w 285751"/>
              <a:gd name="TY2762" fmla="*/ 34057 h 136126"/>
              <a:gd name="TX2763" fmla="*/ 134284 w 285751"/>
              <a:gd name="TY2763" fmla="*/ 33341 h 136126"/>
              <a:gd name="TX2764" fmla="*/ 135307 w 285751"/>
              <a:gd name="TY2764" fmla="*/ 33239 h 136126"/>
              <a:gd name="TX2765" fmla="*/ 135205 w 285751"/>
              <a:gd name="TY2765" fmla="*/ 33750 h 136126"/>
              <a:gd name="TX2766" fmla="*/ 135716 w 285751"/>
              <a:gd name="TY2766" fmla="*/ 33750 h 136126"/>
              <a:gd name="TX2767" fmla="*/ 135818 w 285751"/>
              <a:gd name="TY2767" fmla="*/ 33545 h 136126"/>
              <a:gd name="TX2768" fmla="*/ 136841 w 285751"/>
              <a:gd name="TY2768" fmla="*/ 34670 h 136126"/>
              <a:gd name="TX2769" fmla="*/ 136534 w 285751"/>
              <a:gd name="TY2769" fmla="*/ 34670 h 136126"/>
              <a:gd name="TX2770" fmla="*/ 138784 w 285751"/>
              <a:gd name="TY2770" fmla="*/ 36102 h 136126"/>
              <a:gd name="TX2771" fmla="*/ 138170 w 285751"/>
              <a:gd name="TY2771" fmla="*/ 35898 h 136126"/>
              <a:gd name="TX2772" fmla="*/ 140420 w 285751"/>
              <a:gd name="TY2772" fmla="*/ 37330 h 136126"/>
              <a:gd name="TX2773" fmla="*/ 140420 w 285751"/>
              <a:gd name="TY2773" fmla="*/ 38557 h 136126"/>
              <a:gd name="TX2774" fmla="*/ 140318 w 285751"/>
              <a:gd name="TY2774" fmla="*/ 38557 h 136126"/>
              <a:gd name="TX2775" fmla="*/ 141955 w 285751"/>
              <a:gd name="TY2775" fmla="*/ 39989 h 136126"/>
              <a:gd name="TX2776" fmla="*/ 141648 w 285751"/>
              <a:gd name="TY2776" fmla="*/ 39989 h 136126"/>
              <a:gd name="TX2777" fmla="*/ 141955 w 285751"/>
              <a:gd name="TY2777" fmla="*/ 40398 h 136126"/>
              <a:gd name="TX2778" fmla="*/ 143080 w 285751"/>
              <a:gd name="TY2778" fmla="*/ 40500 h 136126"/>
              <a:gd name="TX2779" fmla="*/ 143489 w 285751"/>
              <a:gd name="TY2779" fmla="*/ 40807 h 136126"/>
              <a:gd name="TX2780" fmla="*/ 143489 w 285751"/>
              <a:gd name="TY2780" fmla="*/ 40909 h 136126"/>
              <a:gd name="TX2781" fmla="*/ 142159 w 285751"/>
              <a:gd name="TY2781" fmla="*/ 40909 h 136126"/>
              <a:gd name="TX2782" fmla="*/ 142773 w 285751"/>
              <a:gd name="TY2782" fmla="*/ 42239 h 136126"/>
              <a:gd name="TX2783" fmla="*/ 143284 w 285751"/>
              <a:gd name="TY2783" fmla="*/ 42545 h 136126"/>
              <a:gd name="TX2784" fmla="*/ 143898 w 285751"/>
              <a:gd name="TY2784" fmla="*/ 42545 h 136126"/>
              <a:gd name="TX2785" fmla="*/ 143489 w 285751"/>
              <a:gd name="TY2785" fmla="*/ 41318 h 136126"/>
              <a:gd name="TX2786" fmla="*/ 144102 w 285751"/>
              <a:gd name="TY2786" fmla="*/ 41523 h 136126"/>
              <a:gd name="TX2787" fmla="*/ 144102 w 285751"/>
              <a:gd name="TY2787" fmla="*/ 41523 h 136126"/>
              <a:gd name="TX2788" fmla="*/ 143591 w 285751"/>
              <a:gd name="TY2788" fmla="*/ 41011 h 136126"/>
              <a:gd name="TX2789" fmla="*/ 144205 w 285751"/>
              <a:gd name="TY2789" fmla="*/ 41011 h 136126"/>
              <a:gd name="TX2790" fmla="*/ 144409 w 285751"/>
              <a:gd name="TY2790" fmla="*/ 40807 h 136126"/>
              <a:gd name="TX2791" fmla="*/ 143182 w 285751"/>
              <a:gd name="TY2791" fmla="*/ 39989 h 136126"/>
              <a:gd name="TX2792" fmla="*/ 143591 w 285751"/>
              <a:gd name="TY2792" fmla="*/ 39784 h 136126"/>
              <a:gd name="TX2793" fmla="*/ 143386 w 285751"/>
              <a:gd name="TY2793" fmla="*/ 39682 h 136126"/>
              <a:gd name="TX2794" fmla="*/ 143591 w 285751"/>
              <a:gd name="TY2794" fmla="*/ 39580 h 136126"/>
              <a:gd name="TX2795" fmla="*/ 143693 w 285751"/>
              <a:gd name="TY2795" fmla="*/ 39784 h 136126"/>
              <a:gd name="TX2796" fmla="*/ 143591 w 285751"/>
              <a:gd name="TY2796" fmla="*/ 39477 h 136126"/>
              <a:gd name="TX2797" fmla="*/ 143080 w 285751"/>
              <a:gd name="TY2797" fmla="*/ 38761 h 136126"/>
              <a:gd name="TX2798" fmla="*/ 143284 w 285751"/>
              <a:gd name="TY2798" fmla="*/ 38352 h 136126"/>
              <a:gd name="TX2799" fmla="*/ 143740 w 285751"/>
              <a:gd name="TY2799" fmla="*/ 38678 h 136126"/>
              <a:gd name="TX2800" fmla="*/ 143740 w 285751"/>
              <a:gd name="TY2800" fmla="*/ 38678 h 136126"/>
              <a:gd name="TX2801" fmla="*/ 144205 w 285751"/>
              <a:gd name="TY2801" fmla="*/ 38864 h 136126"/>
              <a:gd name="TX2802" fmla="*/ 144102 w 285751"/>
              <a:gd name="TY2802" fmla="*/ 38557 h 136126"/>
              <a:gd name="TX2803" fmla="*/ 144511 w 285751"/>
              <a:gd name="TY2803" fmla="*/ 38761 h 136126"/>
              <a:gd name="TX2804" fmla="*/ 144000 w 285751"/>
              <a:gd name="TY2804" fmla="*/ 38250 h 136126"/>
              <a:gd name="TX2805" fmla="*/ 145636 w 285751"/>
              <a:gd name="TY2805" fmla="*/ 38045 h 136126"/>
              <a:gd name="TX2806" fmla="*/ 145943 w 285751"/>
              <a:gd name="TY2806" fmla="*/ 38250 h 136126"/>
              <a:gd name="TX2807" fmla="*/ 146557 w 285751"/>
              <a:gd name="TY2807" fmla="*/ 38250 h 136126"/>
              <a:gd name="TX2808" fmla="*/ 146045 w 285751"/>
              <a:gd name="TY2808" fmla="*/ 38864 h 136126"/>
              <a:gd name="TX2809" fmla="*/ 146864 w 285751"/>
              <a:gd name="TY2809" fmla="*/ 39989 h 136126"/>
              <a:gd name="TX2810" fmla="*/ 146761 w 285751"/>
              <a:gd name="TY2810" fmla="*/ 40295 h 136126"/>
              <a:gd name="TX2811" fmla="*/ 147068 w 285751"/>
              <a:gd name="TY2811" fmla="*/ 40398 h 136126"/>
              <a:gd name="TX2812" fmla="*/ 146659 w 285751"/>
              <a:gd name="TY2812" fmla="*/ 40602 h 136126"/>
              <a:gd name="TX2813" fmla="*/ 146455 w 285751"/>
              <a:gd name="TY2813" fmla="*/ 40295 h 136126"/>
              <a:gd name="TX2814" fmla="*/ 146352 w 285751"/>
              <a:gd name="TY2814" fmla="*/ 40705 h 136126"/>
              <a:gd name="TX2815" fmla="*/ 146864 w 285751"/>
              <a:gd name="TY2815" fmla="*/ 40807 h 136126"/>
              <a:gd name="TX2816" fmla="*/ 147477 w 285751"/>
              <a:gd name="TY2816" fmla="*/ 41727 h 136126"/>
              <a:gd name="TX2817" fmla="*/ 147375 w 285751"/>
              <a:gd name="TY2817" fmla="*/ 41830 h 136126"/>
              <a:gd name="TX2818" fmla="*/ 147273 w 285751"/>
              <a:gd name="TY2818" fmla="*/ 41932 h 136126"/>
              <a:gd name="TX2819" fmla="*/ 148091 w 285751"/>
              <a:gd name="TY2819" fmla="*/ 41932 h 136126"/>
              <a:gd name="TX2820" fmla="*/ 147477 w 285751"/>
              <a:gd name="TY2820" fmla="*/ 42239 h 136126"/>
              <a:gd name="TX2821" fmla="*/ 147989 w 285751"/>
              <a:gd name="TY2821" fmla="*/ 42239 h 136126"/>
              <a:gd name="TX2822" fmla="*/ 147989 w 285751"/>
              <a:gd name="TY2822" fmla="*/ 42341 h 136126"/>
              <a:gd name="TX2823" fmla="*/ 148602 w 285751"/>
              <a:gd name="TY2823" fmla="*/ 42239 h 136126"/>
              <a:gd name="TX2824" fmla="*/ 149523 w 285751"/>
              <a:gd name="TY2824" fmla="*/ 42852 h 136126"/>
              <a:gd name="TX2825" fmla="*/ 150136 w 285751"/>
              <a:gd name="TY2825" fmla="*/ 42648 h 136126"/>
              <a:gd name="TX2826" fmla="*/ 150341 w 285751"/>
              <a:gd name="TY2826" fmla="*/ 42136 h 136126"/>
              <a:gd name="TX2827" fmla="*/ 152080 w 285751"/>
              <a:gd name="TY2827" fmla="*/ 42955 h 136126"/>
              <a:gd name="TX2828" fmla="*/ 152898 w 285751"/>
              <a:gd name="TY2828" fmla="*/ 42852 h 136126"/>
              <a:gd name="TX2829" fmla="*/ 153511 w 285751"/>
              <a:gd name="TY2829" fmla="*/ 42239 h 136126"/>
              <a:gd name="TX2830" fmla="*/ 154227 w 285751"/>
              <a:gd name="TY2830" fmla="*/ 42443 h 136126"/>
              <a:gd name="TX2831" fmla="*/ 154636 w 285751"/>
              <a:gd name="TY2831" fmla="*/ 42136 h 136126"/>
              <a:gd name="TX2832" fmla="*/ 154023 w 285751"/>
              <a:gd name="TY2832" fmla="*/ 47659 h 136126"/>
              <a:gd name="TX2833" fmla="*/ 152489 w 285751"/>
              <a:gd name="TY2833" fmla="*/ 48068 h 136126"/>
              <a:gd name="TX2834" fmla="*/ 152080 w 285751"/>
              <a:gd name="TY2834" fmla="*/ 47864 h 136126"/>
              <a:gd name="TX2835" fmla="*/ 151773 w 285751"/>
              <a:gd name="TY2835" fmla="*/ 47864 h 136126"/>
              <a:gd name="TX2836" fmla="*/ 151773 w 285751"/>
              <a:gd name="TY2836" fmla="*/ 47761 h 136126"/>
              <a:gd name="TX2837" fmla="*/ 151261 w 285751"/>
              <a:gd name="TY2837" fmla="*/ 47557 h 136126"/>
              <a:gd name="TX2838" fmla="*/ 150648 w 285751"/>
              <a:gd name="TY2838" fmla="*/ 47761 h 136126"/>
              <a:gd name="TX2839" fmla="*/ 150955 w 285751"/>
              <a:gd name="TY2839" fmla="*/ 47557 h 136126"/>
              <a:gd name="TX2840" fmla="*/ 150955 w 285751"/>
              <a:gd name="TY2840" fmla="*/ 47557 h 136126"/>
              <a:gd name="TX2841" fmla="*/ 149114 w 285751"/>
              <a:gd name="TY2841" fmla="*/ 48170 h 136126"/>
              <a:gd name="TX2842" fmla="*/ 146148 w 285751"/>
              <a:gd name="TY2842" fmla="*/ 47659 h 136126"/>
              <a:gd name="TX2843" fmla="*/ 145739 w 285751"/>
              <a:gd name="TY2843" fmla="*/ 47148 h 136126"/>
              <a:gd name="TX2844" fmla="*/ 144102 w 285751"/>
              <a:gd name="TY2844" fmla="*/ 46739 h 136126"/>
              <a:gd name="TX2845" fmla="*/ 144000 w 285751"/>
              <a:gd name="TY2845" fmla="*/ 46432 h 136126"/>
              <a:gd name="TX2846" fmla="*/ 143489 w 285751"/>
              <a:gd name="TY2846" fmla="*/ 46227 h 136126"/>
              <a:gd name="TX2847" fmla="*/ 141955 w 285751"/>
              <a:gd name="TY2847" fmla="*/ 46534 h 136126"/>
              <a:gd name="TX2848" fmla="*/ 141443 w 285751"/>
              <a:gd name="TY2848" fmla="*/ 47250 h 136126"/>
              <a:gd name="TX2849" fmla="*/ 141648 w 285751"/>
              <a:gd name="TY2849" fmla="*/ 48170 h 136126"/>
              <a:gd name="TX2850" fmla="*/ 140114 w 285751"/>
              <a:gd name="TY2850" fmla="*/ 48580 h 136126"/>
              <a:gd name="TX2851" fmla="*/ 133773 w 285751"/>
              <a:gd name="TY2851" fmla="*/ 45818 h 136126"/>
              <a:gd name="TX2852" fmla="*/ 133875 w 285751"/>
              <a:gd name="TY2852" fmla="*/ 45818 h 136126"/>
              <a:gd name="TX2853" fmla="*/ 132750 w 285751"/>
              <a:gd name="TY2853" fmla="*/ 44898 h 136126"/>
              <a:gd name="TX2854" fmla="*/ 133568 w 285751"/>
              <a:gd name="TY2854" fmla="*/ 43670 h 136126"/>
              <a:gd name="TX2855" fmla="*/ 133159 w 285751"/>
              <a:gd name="TY2855" fmla="*/ 43057 h 136126"/>
              <a:gd name="TX2856" fmla="*/ 133466 w 285751"/>
              <a:gd name="TY2856" fmla="*/ 41932 h 136126"/>
              <a:gd name="TX2857" fmla="*/ 132852 w 285751"/>
              <a:gd name="TY2857" fmla="*/ 42136 h 136126"/>
              <a:gd name="TX2858" fmla="*/ 132852 w 285751"/>
              <a:gd name="TY2858" fmla="*/ 41830 h 136126"/>
              <a:gd name="TX2859" fmla="*/ 132545 w 285751"/>
              <a:gd name="TY2859" fmla="*/ 41727 h 136126"/>
              <a:gd name="TX2860" fmla="*/ 132545 w 285751"/>
              <a:gd name="TY2860" fmla="*/ 41625 h 136126"/>
              <a:gd name="TX2861" fmla="*/ 130807 w 285751"/>
              <a:gd name="TY2861" fmla="*/ 42136 h 136126"/>
              <a:gd name="TX2862" fmla="*/ 130295 w 285751"/>
              <a:gd name="TY2862" fmla="*/ 41830 h 136126"/>
              <a:gd name="TX2863" fmla="*/ 122318 w 285751"/>
              <a:gd name="TY2863" fmla="*/ 43977 h 136126"/>
              <a:gd name="TX2864" fmla="*/ 121602 w 285751"/>
              <a:gd name="TY2864" fmla="*/ 43670 h 136126"/>
              <a:gd name="TX2865" fmla="*/ 120477 w 285751"/>
              <a:gd name="TY2865" fmla="*/ 43875 h 136126"/>
              <a:gd name="TX2866" fmla="*/ 119659 w 285751"/>
              <a:gd name="TY2866" fmla="*/ 43057 h 136126"/>
              <a:gd name="TX2867" fmla="*/ 115568 w 285751"/>
              <a:gd name="TY2867" fmla="*/ 48477 h 136126"/>
              <a:gd name="TX2868" fmla="*/ 115773 w 285751"/>
              <a:gd name="TY2868" fmla="*/ 48784 h 136126"/>
              <a:gd name="TX2869" fmla="*/ 114034 w 285751"/>
              <a:gd name="TY2869" fmla="*/ 50932 h 136126"/>
              <a:gd name="TX2870" fmla="*/ 112909 w 285751"/>
              <a:gd name="TY2870" fmla="*/ 51239 h 136126"/>
              <a:gd name="TX2871" fmla="*/ 109943 w 285751"/>
              <a:gd name="TY2871" fmla="*/ 55739 h 136126"/>
              <a:gd name="TX2872" fmla="*/ 109943 w 285751"/>
              <a:gd name="TY2872" fmla="*/ 55739 h 136126"/>
              <a:gd name="TX2873" fmla="*/ 110148 w 285751"/>
              <a:gd name="TY2873" fmla="*/ 55534 h 136126"/>
              <a:gd name="TX2874" fmla="*/ 110148 w 285751"/>
              <a:gd name="TY2874" fmla="*/ 55534 h 136126"/>
              <a:gd name="TX2875" fmla="*/ 108920 w 285751"/>
              <a:gd name="TY2875" fmla="*/ 58602 h 136126"/>
              <a:gd name="TX2876" fmla="*/ 109432 w 285751"/>
              <a:gd name="TY2876" fmla="*/ 58807 h 136126"/>
              <a:gd name="TX2877" fmla="*/ 109432 w 285751"/>
              <a:gd name="TY2877" fmla="*/ 60034 h 136126"/>
              <a:gd name="TX2878" fmla="*/ 109636 w 285751"/>
              <a:gd name="TY2878" fmla="*/ 59932 h 136126"/>
              <a:gd name="TX2879" fmla="*/ 109330 w 285751"/>
              <a:gd name="TY2879" fmla="*/ 63716 h 136126"/>
              <a:gd name="TX2880" fmla="*/ 108409 w 285751"/>
              <a:gd name="TY2880" fmla="*/ 64841 h 136126"/>
              <a:gd name="TX2881" fmla="*/ 109023 w 285751"/>
              <a:gd name="TY2881" fmla="*/ 65659 h 136126"/>
              <a:gd name="TX2882" fmla="*/ 109227 w 285751"/>
              <a:gd name="TY2882" fmla="*/ 65557 h 136126"/>
              <a:gd name="TX2883" fmla="*/ 109227 w 285751"/>
              <a:gd name="TY2883" fmla="*/ 66170 h 136126"/>
              <a:gd name="TX2884" fmla="*/ 110250 w 285751"/>
              <a:gd name="TY2884" fmla="*/ 66170 h 136126"/>
              <a:gd name="TX2885" fmla="*/ 109330 w 285751"/>
              <a:gd name="TY2885" fmla="*/ 66375 h 136126"/>
              <a:gd name="TX2886" fmla="*/ 109227 w 285751"/>
              <a:gd name="TY2886" fmla="*/ 66273 h 136126"/>
              <a:gd name="TX2887" fmla="*/ 109023 w 285751"/>
              <a:gd name="TY2887" fmla="*/ 67091 h 136126"/>
              <a:gd name="TX2888" fmla="*/ 109023 w 285751"/>
              <a:gd name="TY2888" fmla="*/ 67091 h 136126"/>
              <a:gd name="TX2889" fmla="*/ 109227 w 285751"/>
              <a:gd name="TY2889" fmla="*/ 66989 h 136126"/>
              <a:gd name="TX2890" fmla="*/ 109739 w 285751"/>
              <a:gd name="TY2890" fmla="*/ 67909 h 136126"/>
              <a:gd name="TX2891" fmla="*/ 110557 w 285751"/>
              <a:gd name="TY2891" fmla="*/ 67705 h 136126"/>
              <a:gd name="TX2892" fmla="*/ 110557 w 285751"/>
              <a:gd name="TY2892" fmla="*/ 67705 h 136126"/>
              <a:gd name="TX2893" fmla="*/ 110148 w 285751"/>
              <a:gd name="TY2893" fmla="*/ 67909 h 136126"/>
              <a:gd name="TX2894" fmla="*/ 110557 w 285751"/>
              <a:gd name="TY2894" fmla="*/ 68114 h 136126"/>
              <a:gd name="TX2895" fmla="*/ 110148 w 285751"/>
              <a:gd name="TY2895" fmla="*/ 68318 h 136126"/>
              <a:gd name="TX2896" fmla="*/ 110250 w 285751"/>
              <a:gd name="TY2896" fmla="*/ 68318 h 136126"/>
              <a:gd name="TX2897" fmla="*/ 110455 w 285751"/>
              <a:gd name="TY2897" fmla="*/ 68523 h 136126"/>
              <a:gd name="TX2898" fmla="*/ 110352 w 285751"/>
              <a:gd name="TY2898" fmla="*/ 68727 h 136126"/>
              <a:gd name="TX2899" fmla="*/ 110557 w 285751"/>
              <a:gd name="TY2899" fmla="*/ 68625 h 136126"/>
              <a:gd name="TX2900" fmla="*/ 110659 w 285751"/>
              <a:gd name="TY2900" fmla="*/ 68932 h 136126"/>
              <a:gd name="TX2901" fmla="*/ 110864 w 285751"/>
              <a:gd name="TY2901" fmla="*/ 69034 h 136126"/>
              <a:gd name="TX2902" fmla="*/ 110966 w 285751"/>
              <a:gd name="TY2902" fmla="*/ 68932 h 136126"/>
              <a:gd name="TX2903" fmla="*/ 111375 w 285751"/>
              <a:gd name="TY2903" fmla="*/ 69648 h 136126"/>
              <a:gd name="TX2904" fmla="*/ 111784 w 285751"/>
              <a:gd name="TY2904" fmla="*/ 69852 h 136126"/>
              <a:gd name="TX2905" fmla="*/ 111784 w 285751"/>
              <a:gd name="TY2905" fmla="*/ 70261 h 136126"/>
              <a:gd name="TX2906" fmla="*/ 112295 w 285751"/>
              <a:gd name="TY2906" fmla="*/ 70875 h 136126"/>
              <a:gd name="TX2907" fmla="*/ 112193 w 285751"/>
              <a:gd name="TY2907" fmla="*/ 71182 h 136126"/>
              <a:gd name="TX2908" fmla="*/ 112500 w 285751"/>
              <a:gd name="TY2908" fmla="*/ 71182 h 136126"/>
              <a:gd name="TX2909" fmla="*/ 112193 w 285751"/>
              <a:gd name="TY2909" fmla="*/ 71284 h 136126"/>
              <a:gd name="TX2910" fmla="*/ 117511 w 285751"/>
              <a:gd name="TY2910" fmla="*/ 75477 h 136126"/>
              <a:gd name="TX2911" fmla="*/ 119557 w 285751"/>
              <a:gd name="TY2911" fmla="*/ 74761 h 136126"/>
              <a:gd name="TX2912" fmla="*/ 119250 w 285751"/>
              <a:gd name="TY2912" fmla="*/ 74761 h 136126"/>
              <a:gd name="TX2913" fmla="*/ 120477 w 285751"/>
              <a:gd name="TY2913" fmla="*/ 74659 h 136126"/>
              <a:gd name="TX2914" fmla="*/ 119966 w 285751"/>
              <a:gd name="TY2914" fmla="*/ 74659 h 136126"/>
              <a:gd name="TX2915" fmla="*/ 121295 w 285751"/>
              <a:gd name="TY2915" fmla="*/ 74557 h 136126"/>
              <a:gd name="TX2916" fmla="*/ 121398 w 285751"/>
              <a:gd name="TY2916" fmla="*/ 74761 h 136126"/>
              <a:gd name="TX2917" fmla="*/ 127534 w 285751"/>
              <a:gd name="TY2917" fmla="*/ 73227 h 136126"/>
              <a:gd name="TX2918" fmla="*/ 127330 w 285751"/>
              <a:gd name="TY2918" fmla="*/ 73432 h 136126"/>
              <a:gd name="TX2919" fmla="*/ 129170 w 285751"/>
              <a:gd name="TY2919" fmla="*/ 74455 h 136126"/>
              <a:gd name="TX2920" fmla="*/ 129170 w 285751"/>
              <a:gd name="TY2920" fmla="*/ 74761 h 136126"/>
              <a:gd name="TX2921" fmla="*/ 129068 w 285751"/>
              <a:gd name="TY2921" fmla="*/ 74761 h 136126"/>
              <a:gd name="TX2922" fmla="*/ 129886 w 285751"/>
              <a:gd name="TY2922" fmla="*/ 75477 h 136126"/>
              <a:gd name="TX2923" fmla="*/ 130091 w 285751"/>
              <a:gd name="TY2923" fmla="*/ 75477 h 136126"/>
              <a:gd name="TX2924" fmla="*/ 130398 w 285751"/>
              <a:gd name="TY2924" fmla="*/ 75580 h 136126"/>
              <a:gd name="TX2925" fmla="*/ 130295 w 285751"/>
              <a:gd name="TY2925" fmla="*/ 75170 h 136126"/>
              <a:gd name="TX2926" fmla="*/ 130398 w 285751"/>
              <a:gd name="TY2926" fmla="*/ 75477 h 136126"/>
              <a:gd name="TX2927" fmla="*/ 130602 w 285751"/>
              <a:gd name="TY2927" fmla="*/ 75170 h 136126"/>
              <a:gd name="TX2928" fmla="*/ 131420 w 285751"/>
              <a:gd name="TY2928" fmla="*/ 75375 h 136126"/>
              <a:gd name="TX2929" fmla="*/ 131625 w 285751"/>
              <a:gd name="TY2929" fmla="*/ 74966 h 136126"/>
              <a:gd name="TX2930" fmla="*/ 132341 w 285751"/>
              <a:gd name="TY2930" fmla="*/ 75784 h 136126"/>
              <a:gd name="TX2931" fmla="*/ 132955 w 285751"/>
              <a:gd name="TY2931" fmla="*/ 75886 h 136126"/>
              <a:gd name="TX2932" fmla="*/ 132852 w 285751"/>
              <a:gd name="TY2932" fmla="*/ 79466 h 136126"/>
              <a:gd name="TX2933" fmla="*/ 132648 w 285751"/>
              <a:gd name="TY2933" fmla="*/ 79568 h 136126"/>
              <a:gd name="TX2934" fmla="*/ 133261 w 285751"/>
              <a:gd name="TY2934" fmla="*/ 79875 h 136126"/>
              <a:gd name="TX2935" fmla="*/ 133057 w 285751"/>
              <a:gd name="TY2935" fmla="*/ 79977 h 136126"/>
              <a:gd name="TX2936" fmla="*/ 132648 w 285751"/>
              <a:gd name="TY2936" fmla="*/ 79670 h 136126"/>
              <a:gd name="TX2937" fmla="*/ 132443 w 285751"/>
              <a:gd name="TY2937" fmla="*/ 80591 h 136126"/>
              <a:gd name="TX2938" fmla="*/ 132034 w 285751"/>
              <a:gd name="TY2938" fmla="*/ 80693 h 136126"/>
              <a:gd name="TX2939" fmla="*/ 132852 w 285751"/>
              <a:gd name="TY2939" fmla="*/ 81716 h 136126"/>
              <a:gd name="TX2940" fmla="*/ 132852 w 285751"/>
              <a:gd name="TY2940" fmla="*/ 81716 h 136126"/>
              <a:gd name="TX2941" fmla="*/ 132341 w 285751"/>
              <a:gd name="TY2941" fmla="*/ 81409 h 136126"/>
              <a:gd name="TX2942" fmla="*/ 132750 w 285751"/>
              <a:gd name="TY2942" fmla="*/ 82023 h 136126"/>
              <a:gd name="TX2943" fmla="*/ 132648 w 285751"/>
              <a:gd name="TY2943" fmla="*/ 82023 h 136126"/>
              <a:gd name="TX2944" fmla="*/ 133261 w 285751"/>
              <a:gd name="TY2944" fmla="*/ 82636 h 136126"/>
              <a:gd name="TX2945" fmla="*/ 132955 w 285751"/>
              <a:gd name="TY2945" fmla="*/ 82534 h 136126"/>
              <a:gd name="TX2946" fmla="*/ 135205 w 285751"/>
              <a:gd name="TY2946" fmla="*/ 85909 h 136126"/>
              <a:gd name="TX2947" fmla="*/ 136023 w 285751"/>
              <a:gd name="TY2947" fmla="*/ 86114 h 136126"/>
              <a:gd name="TX2948" fmla="*/ 135307 w 285751"/>
              <a:gd name="TY2948" fmla="*/ 86318 h 136126"/>
              <a:gd name="TX2949" fmla="*/ 135920 w 285751"/>
              <a:gd name="TY2949" fmla="*/ 89284 h 136126"/>
              <a:gd name="TX2950" fmla="*/ 136023 w 285751"/>
              <a:gd name="TY2950" fmla="*/ 89182 h 136126"/>
              <a:gd name="TX2951" fmla="*/ 136432 w 285751"/>
              <a:gd name="TY2951" fmla="*/ 92557 h 136126"/>
              <a:gd name="TX2952" fmla="*/ 134795 w 285751"/>
              <a:gd name="TY2952" fmla="*/ 96648 h 136126"/>
              <a:gd name="TX2953" fmla="*/ 137045 w 285751"/>
              <a:gd name="TY2953" fmla="*/ 103602 h 136126"/>
              <a:gd name="TX2954" fmla="*/ 136943 w 285751"/>
              <a:gd name="TY2954" fmla="*/ 103602 h 136126"/>
              <a:gd name="TX2955" fmla="*/ 140011 w 285751"/>
              <a:gd name="TY2955" fmla="*/ 115364 h 136126"/>
              <a:gd name="TX2956" fmla="*/ 146148 w 285751"/>
              <a:gd name="TY2956" fmla="*/ 114955 h 136126"/>
              <a:gd name="TX2957" fmla="*/ 146557 w 285751"/>
              <a:gd name="TY2957" fmla="*/ 114648 h 136126"/>
              <a:gd name="TX2958" fmla="*/ 147068 w 285751"/>
              <a:gd name="TY2958" fmla="*/ 114648 h 136126"/>
              <a:gd name="TX2959" fmla="*/ 152693 w 285751"/>
              <a:gd name="TY2959" fmla="*/ 109125 h 136126"/>
              <a:gd name="TX2960" fmla="*/ 153205 w 285751"/>
              <a:gd name="TY2960" fmla="*/ 106977 h 136126"/>
              <a:gd name="TX2961" fmla="*/ 153102 w 285751"/>
              <a:gd name="TY2961" fmla="*/ 107080 h 136126"/>
              <a:gd name="TX2962" fmla="*/ 153205 w 285751"/>
              <a:gd name="TY2962" fmla="*/ 106875 h 136126"/>
              <a:gd name="TX2963" fmla="*/ 153205 w 285751"/>
              <a:gd name="TY2963" fmla="*/ 106977 h 136126"/>
              <a:gd name="TX2964" fmla="*/ 155659 w 285751"/>
              <a:gd name="TY2964" fmla="*/ 104523 h 136126"/>
              <a:gd name="TX2965" fmla="*/ 155659 w 285751"/>
              <a:gd name="TY2965" fmla="*/ 102784 h 136126"/>
              <a:gd name="TX2966" fmla="*/ 155557 w 285751"/>
              <a:gd name="TY2966" fmla="*/ 103091 h 136126"/>
              <a:gd name="TX2967" fmla="*/ 155045 w 285751"/>
              <a:gd name="TY2967" fmla="*/ 100330 h 136126"/>
              <a:gd name="TX2968" fmla="*/ 160670 w 285751"/>
              <a:gd name="TY2968" fmla="*/ 95932 h 136126"/>
              <a:gd name="TX2969" fmla="*/ 160875 w 285751"/>
              <a:gd name="TY2969" fmla="*/ 91125 h 136126"/>
              <a:gd name="TX2970" fmla="*/ 160057 w 285751"/>
              <a:gd name="TY2970" fmla="*/ 90307 h 136126"/>
              <a:gd name="TX2971" fmla="*/ 159955 w 285751"/>
              <a:gd name="TY2971" fmla="*/ 87136 h 136126"/>
              <a:gd name="TX2972" fmla="*/ 159341 w 285751"/>
              <a:gd name="TY2972" fmla="*/ 86523 h 136126"/>
              <a:gd name="TX2973" fmla="*/ 161284 w 285751"/>
              <a:gd name="TY2973" fmla="*/ 82125 h 136126"/>
              <a:gd name="TX2974" fmla="*/ 161693 w 285751"/>
              <a:gd name="TY2974" fmla="*/ 82023 h 136126"/>
              <a:gd name="TX2975" fmla="*/ 170591 w 285751"/>
              <a:gd name="TY2975" fmla="*/ 69341 h 136126"/>
              <a:gd name="TX2976" fmla="*/ 170386 w 285751"/>
              <a:gd name="TY2976" fmla="*/ 69136 h 136126"/>
              <a:gd name="TX2977" fmla="*/ 170284 w 285751"/>
              <a:gd name="TY2977" fmla="*/ 69341 h 136126"/>
              <a:gd name="TX2978" fmla="*/ 170182 w 285751"/>
              <a:gd name="TY2978" fmla="*/ 67807 h 136126"/>
              <a:gd name="TX2979" fmla="*/ 164557 w 285751"/>
              <a:gd name="TY2979" fmla="*/ 69341 h 136126"/>
              <a:gd name="TX2980" fmla="*/ 162511 w 285751"/>
              <a:gd name="TY2980" fmla="*/ 68114 h 136126"/>
              <a:gd name="TX2981" fmla="*/ 163330 w 285751"/>
              <a:gd name="TY2981" fmla="*/ 67602 h 136126"/>
              <a:gd name="TX2982" fmla="*/ 162920 w 285751"/>
              <a:gd name="TY2982" fmla="*/ 66784 h 136126"/>
              <a:gd name="TX2983" fmla="*/ 162920 w 285751"/>
              <a:gd name="TY2983" fmla="*/ 66886 h 136126"/>
              <a:gd name="TX2984" fmla="*/ 159955 w 285751"/>
              <a:gd name="TY2984" fmla="*/ 64125 h 136126"/>
              <a:gd name="TX2985" fmla="*/ 159955 w 285751"/>
              <a:gd name="TY2985" fmla="*/ 64534 h 136126"/>
              <a:gd name="TX2986" fmla="*/ 157193 w 285751"/>
              <a:gd name="TY2986" fmla="*/ 58295 h 136126"/>
              <a:gd name="TX2987" fmla="*/ 157193 w 285751"/>
              <a:gd name="TY2987" fmla="*/ 58295 h 136126"/>
              <a:gd name="TX2988" fmla="*/ 157295 w 285751"/>
              <a:gd name="TY2988" fmla="*/ 58398 h 136126"/>
              <a:gd name="TX2989" fmla="*/ 156375 w 285751"/>
              <a:gd name="TY2989" fmla="*/ 56761 h 136126"/>
              <a:gd name="TX2990" fmla="*/ 155966 w 285751"/>
              <a:gd name="TY2990" fmla="*/ 56557 h 136126"/>
              <a:gd name="TX2991" fmla="*/ 155659 w 285751"/>
              <a:gd name="TY2991" fmla="*/ 56148 h 136126"/>
              <a:gd name="TX2992" fmla="*/ 155864 w 285751"/>
              <a:gd name="TY2992" fmla="*/ 55432 h 136126"/>
              <a:gd name="TX2993" fmla="*/ 152591 w 285751"/>
              <a:gd name="TY2993" fmla="*/ 49193 h 136126"/>
              <a:gd name="TX2994" fmla="*/ 152591 w 285751"/>
              <a:gd name="TY2994" fmla="*/ 49193 h 136126"/>
              <a:gd name="TX2995" fmla="*/ 153716 w 285751"/>
              <a:gd name="TY2995" fmla="*/ 51136 h 136126"/>
              <a:gd name="TX2996" fmla="*/ 154330 w 285751"/>
              <a:gd name="TY2996" fmla="*/ 50830 h 136126"/>
              <a:gd name="TX2997" fmla="*/ 154739 w 285751"/>
              <a:gd name="TY2997" fmla="*/ 49602 h 136126"/>
              <a:gd name="TX2998" fmla="*/ 154534 w 285751"/>
              <a:gd name="TY2998" fmla="*/ 51136 h 136126"/>
              <a:gd name="TX2999" fmla="*/ 158727 w 285751"/>
              <a:gd name="TY2999" fmla="*/ 56557 h 136126"/>
              <a:gd name="TX3000" fmla="*/ 158625 w 285751"/>
              <a:gd name="TY3000" fmla="*/ 56557 h 136126"/>
              <a:gd name="TX3001" fmla="*/ 162614 w 285751"/>
              <a:gd name="TY3001" fmla="*/ 64330 h 136126"/>
              <a:gd name="TX3002" fmla="*/ 162511 w 285751"/>
              <a:gd name="TY3002" fmla="*/ 64227 h 136126"/>
              <a:gd name="TX3003" fmla="*/ 162511 w 285751"/>
              <a:gd name="TY3003" fmla="*/ 64227 h 136126"/>
              <a:gd name="TX3004" fmla="*/ 163330 w 285751"/>
              <a:gd name="TY3004" fmla="*/ 66989 h 136126"/>
              <a:gd name="TX3005" fmla="*/ 171102 w 285751"/>
              <a:gd name="TY3005" fmla="*/ 63818 h 136126"/>
              <a:gd name="TX3006" fmla="*/ 171102 w 285751"/>
              <a:gd name="TY3006" fmla="*/ 63409 h 136126"/>
              <a:gd name="TX3007" fmla="*/ 173557 w 285751"/>
              <a:gd name="TY3007" fmla="*/ 62489 h 136126"/>
              <a:gd name="TX3008" fmla="*/ 173659 w 285751"/>
              <a:gd name="TY3008" fmla="*/ 61977 h 136126"/>
              <a:gd name="TX3009" fmla="*/ 174580 w 285751"/>
              <a:gd name="TY3009" fmla="*/ 61568 h 136126"/>
              <a:gd name="TX3010" fmla="*/ 174989 w 285751"/>
              <a:gd name="TY3010" fmla="*/ 60750 h 136126"/>
              <a:gd name="TX3011" fmla="*/ 175807 w 285751"/>
              <a:gd name="TY3011" fmla="*/ 60443 h 136126"/>
              <a:gd name="TX3012" fmla="*/ 175705 w 285751"/>
              <a:gd name="TY3012" fmla="*/ 59625 h 136126"/>
              <a:gd name="TX3013" fmla="*/ 176114 w 285751"/>
              <a:gd name="TY3013" fmla="*/ 58807 h 136126"/>
              <a:gd name="TX3014" fmla="*/ 176216 w 285751"/>
              <a:gd name="TY3014" fmla="*/ 59114 h 136126"/>
              <a:gd name="TX3015" fmla="*/ 177341 w 285751"/>
              <a:gd name="TY3015" fmla="*/ 57170 h 136126"/>
              <a:gd name="TX3016" fmla="*/ 174273 w 285751"/>
              <a:gd name="TY3016" fmla="*/ 54920 h 136126"/>
              <a:gd name="TX3017" fmla="*/ 173864 w 285751"/>
              <a:gd name="TY3017" fmla="*/ 52977 h 136126"/>
              <a:gd name="TX3018" fmla="*/ 172330 w 285751"/>
              <a:gd name="TY3018" fmla="*/ 55023 h 136126"/>
              <a:gd name="TX3019" fmla="*/ 170080 w 285751"/>
              <a:gd name="TY3019" fmla="*/ 55330 h 136126"/>
              <a:gd name="TX3020" fmla="*/ 169875 w 285751"/>
              <a:gd name="TY3020" fmla="*/ 55023 h 136126"/>
              <a:gd name="TX3021" fmla="*/ 169568 w 285751"/>
              <a:gd name="TY3021" fmla="*/ 55023 h 136126"/>
              <a:gd name="TX3022" fmla="*/ 169670 w 285751"/>
              <a:gd name="TY3022" fmla="*/ 54818 h 136126"/>
              <a:gd name="TX3023" fmla="*/ 169466 w 285751"/>
              <a:gd name="TY3023" fmla="*/ 54716 h 136126"/>
              <a:gd name="TX3024" fmla="*/ 169670 w 285751"/>
              <a:gd name="TY3024" fmla="*/ 54000 h 136126"/>
              <a:gd name="TX3025" fmla="*/ 169466 w 285751"/>
              <a:gd name="TY3025" fmla="*/ 53284 h 136126"/>
              <a:gd name="TX3026" fmla="*/ 169057 w 285751"/>
              <a:gd name="TY3026" fmla="*/ 53795 h 136126"/>
              <a:gd name="TX3027" fmla="*/ 169057 w 285751"/>
              <a:gd name="TY3027" fmla="*/ 54511 h 136126"/>
              <a:gd name="TX3028" fmla="*/ 168239 w 285751"/>
              <a:gd name="TY3028" fmla="*/ 53182 h 136126"/>
              <a:gd name="TX3029" fmla="*/ 168341 w 285751"/>
              <a:gd name="TY3029" fmla="*/ 53182 h 136126"/>
              <a:gd name="TX3030" fmla="*/ 168239 w 285751"/>
              <a:gd name="TY3030" fmla="*/ 52568 h 136126"/>
              <a:gd name="TX3031" fmla="*/ 168341 w 285751"/>
              <a:gd name="TY3031" fmla="*/ 52568 h 136126"/>
              <a:gd name="TX3032" fmla="*/ 165886 w 285751"/>
              <a:gd name="TY3032" fmla="*/ 49807 h 136126"/>
              <a:gd name="TX3033" fmla="*/ 166193 w 285751"/>
              <a:gd name="TY3033" fmla="*/ 49602 h 136126"/>
              <a:gd name="TX3034" fmla="*/ 165989 w 285751"/>
              <a:gd name="TY3034" fmla="*/ 49193 h 136126"/>
              <a:gd name="TX3035" fmla="*/ 166398 w 285751"/>
              <a:gd name="TY3035" fmla="*/ 49295 h 136126"/>
              <a:gd name="TX3036" fmla="*/ 166807 w 285751"/>
              <a:gd name="TY3036" fmla="*/ 48682 h 136126"/>
              <a:gd name="TX3037" fmla="*/ 166807 w 285751"/>
              <a:gd name="TY3037" fmla="*/ 48784 h 136126"/>
              <a:gd name="TX3038" fmla="*/ 171409 w 285751"/>
              <a:gd name="TY3038" fmla="*/ 52568 h 136126"/>
              <a:gd name="TX3039" fmla="*/ 172943 w 285751"/>
              <a:gd name="TY3039" fmla="*/ 52466 h 136126"/>
              <a:gd name="TX3040" fmla="*/ 173557 w 285751"/>
              <a:gd name="TY3040" fmla="*/ 52057 h 136126"/>
              <a:gd name="TX3041" fmla="*/ 174273 w 285751"/>
              <a:gd name="TY3041" fmla="*/ 52364 h 136126"/>
              <a:gd name="TX3042" fmla="*/ 174580 w 285751"/>
              <a:gd name="TY3042" fmla="*/ 53182 h 136126"/>
              <a:gd name="TX3043" fmla="*/ 177545 w 285751"/>
              <a:gd name="TY3043" fmla="*/ 54000 h 136126"/>
              <a:gd name="TX3044" fmla="*/ 177648 w 285751"/>
              <a:gd name="TY3044" fmla="*/ 53898 h 136126"/>
              <a:gd name="TX3045" fmla="*/ 177750 w 285751"/>
              <a:gd name="TY3045" fmla="*/ 54000 h 136126"/>
              <a:gd name="TX3046" fmla="*/ 182761 w 285751"/>
              <a:gd name="TY3046" fmla="*/ 53898 h 136126"/>
              <a:gd name="TX3047" fmla="*/ 182557 w 285751"/>
              <a:gd name="TY3047" fmla="*/ 53795 h 136126"/>
              <a:gd name="TX3048" fmla="*/ 182557 w 285751"/>
              <a:gd name="TY3048" fmla="*/ 53795 h 136126"/>
              <a:gd name="TX3049" fmla="*/ 182864 w 285751"/>
              <a:gd name="TY3049" fmla="*/ 53898 h 136126"/>
              <a:gd name="TX3050" fmla="*/ 182966 w 285751"/>
              <a:gd name="TY3050" fmla="*/ 53898 h 136126"/>
              <a:gd name="TX3051" fmla="*/ 184091 w 285751"/>
              <a:gd name="TY3051" fmla="*/ 55432 h 136126"/>
              <a:gd name="TX3052" fmla="*/ 184500 w 285751"/>
              <a:gd name="TY3052" fmla="*/ 55636 h 136126"/>
              <a:gd name="TX3053" fmla="*/ 184500 w 285751"/>
              <a:gd name="TY3053" fmla="*/ 55534 h 136126"/>
              <a:gd name="TX3054" fmla="*/ 185114 w 285751"/>
              <a:gd name="TY3054" fmla="*/ 55534 h 136126"/>
              <a:gd name="TX3055" fmla="*/ 184909 w 285751"/>
              <a:gd name="TY3055" fmla="*/ 56045 h 136126"/>
              <a:gd name="TX3056" fmla="*/ 185727 w 285751"/>
              <a:gd name="TY3056" fmla="*/ 56557 h 136126"/>
              <a:gd name="TX3057" fmla="*/ 186750 w 285751"/>
              <a:gd name="TY3057" fmla="*/ 56250 h 136126"/>
              <a:gd name="TX3058" fmla="*/ 185727 w 285751"/>
              <a:gd name="TY3058" fmla="*/ 57068 h 136126"/>
              <a:gd name="TX3059" fmla="*/ 185420 w 285751"/>
              <a:gd name="TY3059" fmla="*/ 57068 h 136126"/>
              <a:gd name="TX3060" fmla="*/ 187568 w 285751"/>
              <a:gd name="TY3060" fmla="*/ 58602 h 136126"/>
              <a:gd name="TX3061" fmla="*/ 188386 w 285751"/>
              <a:gd name="TY3061" fmla="*/ 58193 h 136126"/>
              <a:gd name="TX3062" fmla="*/ 188284 w 285751"/>
              <a:gd name="TY3062" fmla="*/ 57170 h 136126"/>
              <a:gd name="TX3063" fmla="*/ 188898 w 285751"/>
              <a:gd name="TY3063" fmla="*/ 57170 h 136126"/>
              <a:gd name="TX3064" fmla="*/ 188693 w 285751"/>
              <a:gd name="TY3064" fmla="*/ 57682 h 136126"/>
              <a:gd name="TX3065" fmla="*/ 189205 w 285751"/>
              <a:gd name="TY3065" fmla="*/ 57682 h 136126"/>
              <a:gd name="TX3066" fmla="*/ 188795 w 285751"/>
              <a:gd name="TY3066" fmla="*/ 57989 h 136126"/>
              <a:gd name="TX3067" fmla="*/ 188898 w 285751"/>
              <a:gd name="TY3067" fmla="*/ 57989 h 136126"/>
              <a:gd name="TX3068" fmla="*/ 189307 w 285751"/>
              <a:gd name="TY3068" fmla="*/ 60239 h 136126"/>
              <a:gd name="TX3069" fmla="*/ 189205 w 285751"/>
              <a:gd name="TY3069" fmla="*/ 60239 h 136126"/>
              <a:gd name="TX3070" fmla="*/ 189205 w 285751"/>
              <a:gd name="TY3070" fmla="*/ 60545 h 136126"/>
              <a:gd name="TX3071" fmla="*/ 189307 w 285751"/>
              <a:gd name="TY3071" fmla="*/ 60341 h 136126"/>
              <a:gd name="TX3072" fmla="*/ 190636 w 285751"/>
              <a:gd name="TY3072" fmla="*/ 64227 h 136126"/>
              <a:gd name="TX3073" fmla="*/ 190534 w 285751"/>
              <a:gd name="TY3073" fmla="*/ 64227 h 136126"/>
              <a:gd name="TX3074" fmla="*/ 193160 w 285751"/>
              <a:gd name="TY3074" fmla="*/ 69965 h 136126"/>
              <a:gd name="TX3075" fmla="*/ 194216 w 285751"/>
              <a:gd name="TY3075" fmla="*/ 71693 h 136126"/>
              <a:gd name="TX3076" fmla="*/ 195955 w 285751"/>
              <a:gd name="TY3076" fmla="*/ 70568 h 136126"/>
              <a:gd name="TX3077" fmla="*/ 195545 w 285751"/>
              <a:gd name="TY3077" fmla="*/ 70261 h 136126"/>
              <a:gd name="TX3078" fmla="*/ 195852 w 285751"/>
              <a:gd name="TY3078" fmla="*/ 69443 h 136126"/>
              <a:gd name="TX3079" fmla="*/ 196364 w 285751"/>
              <a:gd name="TY3079" fmla="*/ 69239 h 136126"/>
              <a:gd name="TX3080" fmla="*/ 196568 w 285751"/>
              <a:gd name="TY3080" fmla="*/ 66375 h 136126"/>
              <a:gd name="TX3081" fmla="*/ 196466 w 285751"/>
              <a:gd name="TY3081" fmla="*/ 66170 h 136126"/>
              <a:gd name="TX3082" fmla="*/ 196261 w 285751"/>
              <a:gd name="TY3082" fmla="*/ 63920 h 136126"/>
              <a:gd name="TX3083" fmla="*/ 196875 w 285751"/>
              <a:gd name="TY3083" fmla="*/ 63818 h 136126"/>
              <a:gd name="TX3084" fmla="*/ 200455 w 285751"/>
              <a:gd name="TY3084" fmla="*/ 59830 h 136126"/>
              <a:gd name="TX3085" fmla="*/ 200250 w 285751"/>
              <a:gd name="TY3085" fmla="*/ 59932 h 136126"/>
              <a:gd name="TX3086" fmla="*/ 200250 w 285751"/>
              <a:gd name="TY3086" fmla="*/ 59932 h 136126"/>
              <a:gd name="TX3087" fmla="*/ 201580 w 285751"/>
              <a:gd name="TY3087" fmla="*/ 58705 h 136126"/>
              <a:gd name="TX3088" fmla="*/ 201477 w 285751"/>
              <a:gd name="TY3088" fmla="*/ 58091 h 136126"/>
              <a:gd name="TX3089" fmla="*/ 202398 w 285751"/>
              <a:gd name="TY3089" fmla="*/ 57580 h 136126"/>
              <a:gd name="TX3090" fmla="*/ 202295 w 285751"/>
              <a:gd name="TY3090" fmla="*/ 57068 h 136126"/>
              <a:gd name="TX3091" fmla="*/ 202500 w 285751"/>
              <a:gd name="TY3091" fmla="*/ 57580 h 136126"/>
              <a:gd name="TX3092" fmla="*/ 202705 w 285751"/>
              <a:gd name="TY3092" fmla="*/ 57682 h 136126"/>
              <a:gd name="TX3093" fmla="*/ 202909 w 285751"/>
              <a:gd name="TY3093" fmla="*/ 57273 h 136126"/>
              <a:gd name="TX3094" fmla="*/ 203114 w 285751"/>
              <a:gd name="TY3094" fmla="*/ 57886 h 136126"/>
              <a:gd name="TX3095" fmla="*/ 203216 w 285751"/>
              <a:gd name="TY3095" fmla="*/ 57682 h 136126"/>
              <a:gd name="TX3096" fmla="*/ 203420 w 285751"/>
              <a:gd name="TY3096" fmla="*/ 57784 h 136126"/>
              <a:gd name="TX3097" fmla="*/ 203420 w 285751"/>
              <a:gd name="TY3097" fmla="*/ 57784 h 136126"/>
              <a:gd name="TX3098" fmla="*/ 203216 w 285751"/>
              <a:gd name="TY3098" fmla="*/ 57477 h 136126"/>
              <a:gd name="TX3099" fmla="*/ 203318 w 285751"/>
              <a:gd name="TY3099" fmla="*/ 57273 h 136126"/>
              <a:gd name="TX3100" fmla="*/ 203625 w 285751"/>
              <a:gd name="TY3100" fmla="*/ 57682 h 136126"/>
              <a:gd name="TX3101" fmla="*/ 203625 w 285751"/>
              <a:gd name="TY3101" fmla="*/ 57170 h 136126"/>
              <a:gd name="TX3102" fmla="*/ 203830 w 285751"/>
              <a:gd name="TY3102" fmla="*/ 57682 h 136126"/>
              <a:gd name="TX3103" fmla="*/ 204136 w 285751"/>
              <a:gd name="TY3103" fmla="*/ 56966 h 136126"/>
              <a:gd name="TX3104" fmla="*/ 204136 w 285751"/>
              <a:gd name="TY3104" fmla="*/ 57375 h 136126"/>
              <a:gd name="TX3105" fmla="*/ 204341 w 285751"/>
              <a:gd name="TY3105" fmla="*/ 57273 h 136126"/>
              <a:gd name="TX3106" fmla="*/ 204341 w 285751"/>
              <a:gd name="TY3106" fmla="*/ 57580 h 136126"/>
              <a:gd name="TX3107" fmla="*/ 204648 w 285751"/>
              <a:gd name="TY3107" fmla="*/ 57170 h 136126"/>
              <a:gd name="TX3108" fmla="*/ 204545 w 285751"/>
              <a:gd name="TY3108" fmla="*/ 56250 h 136126"/>
              <a:gd name="TX3109" fmla="*/ 204239 w 285751"/>
              <a:gd name="TY3109" fmla="*/ 55943 h 136126"/>
              <a:gd name="TX3110" fmla="*/ 204443 w 285751"/>
              <a:gd name="TY3110" fmla="*/ 55943 h 136126"/>
              <a:gd name="TX3111" fmla="*/ 204443 w 285751"/>
              <a:gd name="TY3111" fmla="*/ 55739 h 136126"/>
              <a:gd name="TX3112" fmla="*/ 205773 w 285751"/>
              <a:gd name="TY3112" fmla="*/ 57068 h 136126"/>
              <a:gd name="TX3113" fmla="*/ 206795 w 285751"/>
              <a:gd name="TY3113" fmla="*/ 59216 h 136126"/>
              <a:gd name="TX3114" fmla="*/ 206795 w 285751"/>
              <a:gd name="TY3114" fmla="*/ 58909 h 136126"/>
              <a:gd name="TX3115" fmla="*/ 207102 w 285751"/>
              <a:gd name="TY3115" fmla="*/ 59011 h 136126"/>
              <a:gd name="TX3116" fmla="*/ 207307 w 285751"/>
              <a:gd name="TY3116" fmla="*/ 59625 h 136126"/>
              <a:gd name="TX3117" fmla="*/ 207307 w 285751"/>
              <a:gd name="TY3117" fmla="*/ 59420 h 136126"/>
              <a:gd name="TX3118" fmla="*/ 207818 w 285751"/>
              <a:gd name="TY3118" fmla="*/ 59523 h 136126"/>
              <a:gd name="TX3119" fmla="*/ 208125 w 285751"/>
              <a:gd name="TY3119" fmla="*/ 60136 h 136126"/>
              <a:gd name="TX3120" fmla="*/ 207716 w 285751"/>
              <a:gd name="TY3120" fmla="*/ 60136 h 136126"/>
              <a:gd name="TX3121" fmla="*/ 208125 w 285751"/>
              <a:gd name="TY3121" fmla="*/ 60648 h 136126"/>
              <a:gd name="TX3122" fmla="*/ 208125 w 285751"/>
              <a:gd name="TY3122" fmla="*/ 60239 h 136126"/>
              <a:gd name="TX3123" fmla="*/ 208432 w 285751"/>
              <a:gd name="TY3123" fmla="*/ 60750 h 136126"/>
              <a:gd name="TX3124" fmla="*/ 208330 w 285751"/>
              <a:gd name="TY3124" fmla="*/ 60750 h 136126"/>
              <a:gd name="TX3125" fmla="*/ 208739 w 285751"/>
              <a:gd name="TY3125" fmla="*/ 63614 h 136126"/>
              <a:gd name="TX3126" fmla="*/ 209148 w 285751"/>
              <a:gd name="TY3126" fmla="*/ 63102 h 136126"/>
              <a:gd name="TX3127" fmla="*/ 209148 w 285751"/>
              <a:gd name="TY3127" fmla="*/ 63716 h 136126"/>
              <a:gd name="TX3128" fmla="*/ 209352 w 285751"/>
              <a:gd name="TY3128" fmla="*/ 63409 h 136126"/>
              <a:gd name="TX3129" fmla="*/ 210170 w 285751"/>
              <a:gd name="TY3129" fmla="*/ 63409 h 136126"/>
              <a:gd name="TX3130" fmla="*/ 210477 w 285751"/>
              <a:gd name="TY3130" fmla="*/ 63205 h 136126"/>
              <a:gd name="TX3131" fmla="*/ 210477 w 285751"/>
              <a:gd name="TY3131" fmla="*/ 62795 h 136126"/>
              <a:gd name="TX3132" fmla="*/ 210886 w 285751"/>
              <a:gd name="TY3132" fmla="*/ 62898 h 136126"/>
              <a:gd name="TX3133" fmla="*/ 210989 w 285751"/>
              <a:gd name="TY3133" fmla="*/ 62182 h 136126"/>
              <a:gd name="TX3134" fmla="*/ 211807 w 285751"/>
              <a:gd name="TY3134" fmla="*/ 63000 h 136126"/>
              <a:gd name="TX3135" fmla="*/ 212318 w 285751"/>
              <a:gd name="TY3135" fmla="*/ 64943 h 136126"/>
              <a:gd name="TX3136" fmla="*/ 212216 w 285751"/>
              <a:gd name="TY3136" fmla="*/ 64943 h 136126"/>
              <a:gd name="TX3137" fmla="*/ 212523 w 285751"/>
              <a:gd name="TY3137" fmla="*/ 65966 h 136126"/>
              <a:gd name="TX3138" fmla="*/ 212625 w 285751"/>
              <a:gd name="TY3138" fmla="*/ 65659 h 136126"/>
              <a:gd name="TX3139" fmla="*/ 213239 w 285751"/>
              <a:gd name="TY3139" fmla="*/ 69750 h 136126"/>
              <a:gd name="TX3140" fmla="*/ 213341 w 285751"/>
              <a:gd name="TY3140" fmla="*/ 69545 h 136126"/>
              <a:gd name="TX3141" fmla="*/ 213136 w 285751"/>
              <a:gd name="TY3141" fmla="*/ 71386 h 136126"/>
              <a:gd name="TX3142" fmla="*/ 218045 w 285751"/>
              <a:gd name="TY3142" fmla="*/ 78545 h 136126"/>
              <a:gd name="TX3143" fmla="*/ 218455 w 285751"/>
              <a:gd name="TY3143" fmla="*/ 78545 h 136126"/>
              <a:gd name="TX3144" fmla="*/ 218557 w 285751"/>
              <a:gd name="TY3144" fmla="*/ 78341 h 136126"/>
              <a:gd name="TX3145" fmla="*/ 218864 w 285751"/>
              <a:gd name="TY3145" fmla="*/ 78341 h 136126"/>
              <a:gd name="TX3146" fmla="*/ 217739 w 285751"/>
              <a:gd name="TY3146" fmla="*/ 74659 h 136126"/>
              <a:gd name="TX3147" fmla="*/ 215182 w 285751"/>
              <a:gd name="TY3147" fmla="*/ 72307 h 136126"/>
              <a:gd name="TX3148" fmla="*/ 215284 w 285751"/>
              <a:gd name="TY3148" fmla="*/ 72614 h 136126"/>
              <a:gd name="TX3149" fmla="*/ 214875 w 285751"/>
              <a:gd name="TY3149" fmla="*/ 72102 h 136126"/>
              <a:gd name="TX3150" fmla="*/ 215182 w 285751"/>
              <a:gd name="TY3150" fmla="*/ 72307 h 136126"/>
              <a:gd name="TX3151" fmla="*/ 214875 w 285751"/>
              <a:gd name="TY3151" fmla="*/ 71284 h 136126"/>
              <a:gd name="TX3152" fmla="*/ 214773 w 285751"/>
              <a:gd name="TY3152" fmla="*/ 71386 h 136126"/>
              <a:gd name="TX3153" fmla="*/ 213852 w 285751"/>
              <a:gd name="TY3153" fmla="*/ 69852 h 136126"/>
              <a:gd name="TX3154" fmla="*/ 214364 w 285751"/>
              <a:gd name="TY3154" fmla="*/ 66580 h 136126"/>
              <a:gd name="TX3155" fmla="*/ 214261 w 285751"/>
              <a:gd name="TY3155" fmla="*/ 66375 h 136126"/>
              <a:gd name="TX3156" fmla="*/ 215080 w 285751"/>
              <a:gd name="TY3156" fmla="*/ 66273 h 136126"/>
              <a:gd name="TX3157" fmla="*/ 215080 w 285751"/>
              <a:gd name="TY3157" fmla="*/ 66784 h 136126"/>
              <a:gd name="TX3158" fmla="*/ 216409 w 285751"/>
              <a:gd name="TY3158" fmla="*/ 67398 h 136126"/>
              <a:gd name="TX3159" fmla="*/ 216409 w 285751"/>
              <a:gd name="TY3159" fmla="*/ 67295 h 136126"/>
              <a:gd name="TX3160" fmla="*/ 216716 w 285751"/>
              <a:gd name="TY3160" fmla="*/ 67602 h 136126"/>
              <a:gd name="TX3161" fmla="*/ 216716 w 285751"/>
              <a:gd name="TY3161" fmla="*/ 67500 h 136126"/>
              <a:gd name="TX3162" fmla="*/ 217023 w 285751"/>
              <a:gd name="TY3162" fmla="*/ 68011 h 136126"/>
              <a:gd name="TX3163" fmla="*/ 217125 w 285751"/>
              <a:gd name="TY3163" fmla="*/ 67909 h 136126"/>
              <a:gd name="TX3164" fmla="*/ 217330 w 285751"/>
              <a:gd name="TY3164" fmla="*/ 68625 h 136126"/>
              <a:gd name="TX3165" fmla="*/ 217636 w 285751"/>
              <a:gd name="TY3165" fmla="*/ 68625 h 136126"/>
              <a:gd name="TX3166" fmla="*/ 217739 w 285751"/>
              <a:gd name="TY3166" fmla="*/ 69034 h 136126"/>
              <a:gd name="TX3167" fmla="*/ 219068 w 285751"/>
              <a:gd name="TY3167" fmla="*/ 69648 h 136126"/>
              <a:gd name="TX3168" fmla="*/ 218966 w 285751"/>
              <a:gd name="TY3168" fmla="*/ 71182 h 136126"/>
              <a:gd name="TX3169" fmla="*/ 218966 w 285751"/>
              <a:gd name="TY3169" fmla="*/ 71182 h 136126"/>
              <a:gd name="TX3170" fmla="*/ 219886 w 285751"/>
              <a:gd name="TY3170" fmla="*/ 70568 h 136126"/>
              <a:gd name="TX3171" fmla="*/ 219886 w 285751"/>
              <a:gd name="TY3171" fmla="*/ 69750 h 136126"/>
              <a:gd name="TX3172" fmla="*/ 220500 w 285751"/>
              <a:gd name="TY3172" fmla="*/ 70159 h 136126"/>
              <a:gd name="TX3173" fmla="*/ 220091 w 285751"/>
              <a:gd name="TY3173" fmla="*/ 69545 h 136126"/>
              <a:gd name="TX3174" fmla="*/ 220602 w 285751"/>
              <a:gd name="TY3174" fmla="*/ 69852 h 136126"/>
              <a:gd name="TX3175" fmla="*/ 220398 w 285751"/>
              <a:gd name="TY3175" fmla="*/ 69443 h 136126"/>
              <a:gd name="TX3176" fmla="*/ 222545 w 285751"/>
              <a:gd name="TY3176" fmla="*/ 68318 h 136126"/>
              <a:gd name="TX3177" fmla="*/ 222737 w 285751"/>
              <a:gd name="TY3177" fmla="*/ 67743 h 136126"/>
              <a:gd name="TX3178" fmla="*/ 222648 w 285751"/>
              <a:gd name="TY3178" fmla="*/ 67295 h 136126"/>
              <a:gd name="TX3179" fmla="*/ 222750 w 285751"/>
              <a:gd name="TY3179" fmla="*/ 67295 h 136126"/>
              <a:gd name="TX3180" fmla="*/ 222750 w 285751"/>
              <a:gd name="TY3180" fmla="*/ 66886 h 136126"/>
              <a:gd name="TX3181" fmla="*/ 222852 w 285751"/>
              <a:gd name="TY3181" fmla="*/ 67091 h 136126"/>
              <a:gd name="TX3182" fmla="*/ 222545 w 285751"/>
              <a:gd name="TY3182" fmla="*/ 65864 h 136126"/>
              <a:gd name="TX3183" fmla="*/ 219375 w 285751"/>
              <a:gd name="TY3183" fmla="*/ 61773 h 136126"/>
              <a:gd name="TX3184" fmla="*/ 219477 w 285751"/>
              <a:gd name="TY3184" fmla="*/ 61773 h 136126"/>
              <a:gd name="TX3185" fmla="*/ 218659 w 285751"/>
              <a:gd name="TY3185" fmla="*/ 60239 h 136126"/>
              <a:gd name="TX3186" fmla="*/ 219170 w 285751"/>
              <a:gd name="TY3186" fmla="*/ 58398 h 136126"/>
              <a:gd name="TX3187" fmla="*/ 219682 w 285751"/>
              <a:gd name="TY3187" fmla="*/ 58500 h 136126"/>
              <a:gd name="TX3188" fmla="*/ 220602 w 285751"/>
              <a:gd name="TY3188" fmla="*/ 57477 h 136126"/>
              <a:gd name="TX3189" fmla="*/ 221216 w 285751"/>
              <a:gd name="TY3189" fmla="*/ 57989 h 136126"/>
              <a:gd name="TX3190" fmla="*/ 221625 w 285751"/>
              <a:gd name="TY3190" fmla="*/ 57682 h 136126"/>
              <a:gd name="TX3191" fmla="*/ 221830 w 285751"/>
              <a:gd name="TY3191" fmla="*/ 57886 h 136126"/>
              <a:gd name="TX3192" fmla="*/ 221830 w 285751"/>
              <a:gd name="TY3192" fmla="*/ 58500 h 136126"/>
              <a:gd name="TX3193" fmla="*/ 222239 w 285751"/>
              <a:gd name="TY3193" fmla="*/ 59011 h 136126"/>
              <a:gd name="TX3194" fmla="*/ 222136 w 285751"/>
              <a:gd name="TY3194" fmla="*/ 59011 h 136126"/>
              <a:gd name="TX3195" fmla="*/ 222545 w 285751"/>
              <a:gd name="TY3195" fmla="*/ 59114 h 136126"/>
              <a:gd name="TX3196" fmla="*/ 222239 w 285751"/>
              <a:gd name="TY3196" fmla="*/ 58500 h 136126"/>
              <a:gd name="TX3197" fmla="*/ 222443 w 285751"/>
              <a:gd name="TY3197" fmla="*/ 58091 h 136126"/>
              <a:gd name="TX3198" fmla="*/ 224080 w 285751"/>
              <a:gd name="TY3198" fmla="*/ 57477 h 136126"/>
              <a:gd name="TX3199" fmla="*/ 224591 w 285751"/>
              <a:gd name="TY3199" fmla="*/ 57477 h 136126"/>
              <a:gd name="TX3200" fmla="*/ 224693 w 285751"/>
              <a:gd name="TY3200" fmla="*/ 57170 h 136126"/>
              <a:gd name="TX3201" fmla="*/ 225102 w 285751"/>
              <a:gd name="TY3201" fmla="*/ 57068 h 136126"/>
              <a:gd name="TX3202" fmla="*/ 224795 w 285751"/>
              <a:gd name="TY3202" fmla="*/ 56455 h 136126"/>
              <a:gd name="TX3203" fmla="*/ 225000 w 285751"/>
              <a:gd name="TY3203" fmla="*/ 56250 h 136126"/>
              <a:gd name="TX3204" fmla="*/ 225716 w 285751"/>
              <a:gd name="TY3204" fmla="*/ 57068 h 136126"/>
              <a:gd name="TX3205" fmla="*/ 226023 w 285751"/>
              <a:gd name="TY3205" fmla="*/ 56659 h 136126"/>
              <a:gd name="TX3206" fmla="*/ 226125 w 285751"/>
              <a:gd name="TY3206" fmla="*/ 56761 h 136126"/>
              <a:gd name="TX3207" fmla="*/ 226534 w 285751"/>
              <a:gd name="TY3207" fmla="*/ 56659 h 136126"/>
              <a:gd name="TX3208" fmla="*/ 226739 w 285751"/>
              <a:gd name="TY3208" fmla="*/ 56659 h 136126"/>
              <a:gd name="TX3209" fmla="*/ 226739 w 285751"/>
              <a:gd name="TY3209" fmla="*/ 56557 h 136126"/>
              <a:gd name="TX3210" fmla="*/ 227352 w 285751"/>
              <a:gd name="TY3210" fmla="*/ 56455 h 136126"/>
              <a:gd name="TX3211" fmla="*/ 227761 w 285751"/>
              <a:gd name="TY3211" fmla="*/ 55739 h 136126"/>
              <a:gd name="TX3212" fmla="*/ 228170 w 285751"/>
              <a:gd name="TY3212" fmla="*/ 55739 h 136126"/>
              <a:gd name="TX3213" fmla="*/ 228375 w 285751"/>
              <a:gd name="TY3213" fmla="*/ 55534 h 136126"/>
              <a:gd name="TX3214" fmla="*/ 228477 w 285751"/>
              <a:gd name="TY3214" fmla="*/ 54920 h 136126"/>
              <a:gd name="TX3215" fmla="*/ 229807 w 285751"/>
              <a:gd name="TY3215" fmla="*/ 54000 h 136126"/>
              <a:gd name="TX3216" fmla="*/ 229705 w 285751"/>
              <a:gd name="TY3216" fmla="*/ 53386 h 136126"/>
              <a:gd name="TX3217" fmla="*/ 229193 w 285751"/>
              <a:gd name="TY3217" fmla="*/ 53182 h 136126"/>
              <a:gd name="TX3218" fmla="*/ 229807 w 285751"/>
              <a:gd name="TY3218" fmla="*/ 52977 h 136126"/>
              <a:gd name="TX3219" fmla="*/ 229398 w 285751"/>
              <a:gd name="TY3219" fmla="*/ 52466 h 136126"/>
              <a:gd name="TX3220" fmla="*/ 229602 w 285751"/>
              <a:gd name="TY3220" fmla="*/ 52466 h 136126"/>
              <a:gd name="TX3221" fmla="*/ 229807 w 285751"/>
              <a:gd name="TY3221" fmla="*/ 52670 h 136126"/>
              <a:gd name="TX3222" fmla="*/ 230318 w 285751"/>
              <a:gd name="TY3222" fmla="*/ 50932 h 136126"/>
              <a:gd name="TX3223" fmla="*/ 230727 w 285751"/>
              <a:gd name="TY3223" fmla="*/ 50932 h 136126"/>
              <a:gd name="TX3224" fmla="*/ 230523 w 285751"/>
              <a:gd name="TY3224" fmla="*/ 50318 h 136126"/>
              <a:gd name="TX3225" fmla="*/ 230625 w 285751"/>
              <a:gd name="TY3225" fmla="*/ 50318 h 136126"/>
              <a:gd name="TX3226" fmla="*/ 230318 w 285751"/>
              <a:gd name="TY3226" fmla="*/ 50114 h 136126"/>
              <a:gd name="TX3227" fmla="*/ 230727 w 285751"/>
              <a:gd name="TY3227" fmla="*/ 50114 h 136126"/>
              <a:gd name="TX3228" fmla="*/ 230625 w 285751"/>
              <a:gd name="TY3228" fmla="*/ 49602 h 136126"/>
              <a:gd name="TX3229" fmla="*/ 230318 w 285751"/>
              <a:gd name="TY3229" fmla="*/ 49705 h 136126"/>
              <a:gd name="TX3230" fmla="*/ 230625 w 285751"/>
              <a:gd name="TY3230" fmla="*/ 49295 h 136126"/>
              <a:gd name="TX3231" fmla="*/ 229807 w 285751"/>
              <a:gd name="TY3231" fmla="*/ 48886 h 136126"/>
              <a:gd name="TX3232" fmla="*/ 229295 w 285751"/>
              <a:gd name="TY3232" fmla="*/ 49091 h 136126"/>
              <a:gd name="TX3233" fmla="*/ 228886 w 285751"/>
              <a:gd name="TY3233" fmla="*/ 48989 h 136126"/>
              <a:gd name="TX3234" fmla="*/ 230011 w 285751"/>
              <a:gd name="TY3234" fmla="*/ 48273 h 136126"/>
              <a:gd name="TX3235" fmla="*/ 229909 w 285751"/>
              <a:gd name="TY3235" fmla="*/ 47966 h 136126"/>
              <a:gd name="TX3236" fmla="*/ 228682 w 285751"/>
              <a:gd name="TY3236" fmla="*/ 47148 h 136126"/>
              <a:gd name="TX3237" fmla="*/ 228170 w 285751"/>
              <a:gd name="TY3237" fmla="*/ 47250 h 136126"/>
              <a:gd name="TX3238" fmla="*/ 228477 w 285751"/>
              <a:gd name="TY3238" fmla="*/ 47045 h 136126"/>
              <a:gd name="TX3239" fmla="*/ 229807 w 285751"/>
              <a:gd name="TY3239" fmla="*/ 47455 h 136126"/>
              <a:gd name="TX3240" fmla="*/ 226227 w 285751"/>
              <a:gd name="TY3240" fmla="*/ 44080 h 136126"/>
              <a:gd name="TX3241" fmla="*/ 226739 w 285751"/>
              <a:gd name="TY3241" fmla="*/ 43057 h 136126"/>
              <a:gd name="TX3242" fmla="*/ 226534 w 285751"/>
              <a:gd name="TY3242" fmla="*/ 42750 h 136126"/>
              <a:gd name="TX3243" fmla="*/ 226534 w 285751"/>
              <a:gd name="TY3243" fmla="*/ 42750 h 136126"/>
              <a:gd name="TX3244" fmla="*/ 226739 w 285751"/>
              <a:gd name="TY3244" fmla="*/ 42955 h 136126"/>
              <a:gd name="TX3245" fmla="*/ 227045 w 285751"/>
              <a:gd name="TY3245" fmla="*/ 42545 h 136126"/>
              <a:gd name="TX3246" fmla="*/ 226943 w 285751"/>
              <a:gd name="TY3246" fmla="*/ 42341 h 136126"/>
              <a:gd name="TX3247" fmla="*/ 228170 w 285751"/>
              <a:gd name="TY3247" fmla="*/ 41932 h 136126"/>
              <a:gd name="TX3248" fmla="*/ 228170 w 285751"/>
              <a:gd name="TY3248" fmla="*/ 41523 h 136126"/>
              <a:gd name="TX3249" fmla="*/ 225920 w 285751"/>
              <a:gd name="TY3249" fmla="*/ 41216 h 136126"/>
              <a:gd name="TX3250" fmla="*/ 225511 w 285751"/>
              <a:gd name="TY3250" fmla="*/ 41830 h 136126"/>
              <a:gd name="TX3251" fmla="*/ 225000 w 285751"/>
              <a:gd name="TY3251" fmla="*/ 41625 h 136126"/>
              <a:gd name="TX3252" fmla="*/ 224898 w 285751"/>
              <a:gd name="TY3252" fmla="*/ 41216 h 136126"/>
              <a:gd name="TX3253" fmla="*/ 223159 w 285751"/>
              <a:gd name="TY3253" fmla="*/ 39989 h 136126"/>
              <a:gd name="TX3254" fmla="*/ 224182 w 285751"/>
              <a:gd name="TY3254" fmla="*/ 39580 h 136126"/>
              <a:gd name="TX3255" fmla="*/ 224284 w 285751"/>
              <a:gd name="TY3255" fmla="*/ 38966 h 136126"/>
              <a:gd name="TX3256" fmla="*/ 224898 w 285751"/>
              <a:gd name="TY3256" fmla="*/ 38659 h 136126"/>
              <a:gd name="TX3257" fmla="*/ 225000 w 285751"/>
              <a:gd name="TY3257" fmla="*/ 38250 h 136126"/>
              <a:gd name="TX3258" fmla="*/ 225614 w 285751"/>
              <a:gd name="TY3258" fmla="*/ 37943 h 136126"/>
              <a:gd name="TX3259" fmla="*/ 226227 w 285751"/>
              <a:gd name="TY3259" fmla="*/ 38557 h 136126"/>
              <a:gd name="TX3260" fmla="*/ 226023 w 285751"/>
              <a:gd name="TY3260" fmla="*/ 39477 h 136126"/>
              <a:gd name="TX3261" fmla="*/ 226432 w 285751"/>
              <a:gd name="TY3261" fmla="*/ 39477 h 136126"/>
              <a:gd name="TX3262" fmla="*/ 226432 w 285751"/>
              <a:gd name="TY3262" fmla="*/ 39784 h 136126"/>
              <a:gd name="TX3263" fmla="*/ 226125 w 285751"/>
              <a:gd name="TY3263" fmla="*/ 39989 h 136126"/>
              <a:gd name="TX3264" fmla="*/ 226534 w 285751"/>
              <a:gd name="TY3264" fmla="*/ 39989 h 136126"/>
              <a:gd name="TX3265" fmla="*/ 226636 w 285751"/>
              <a:gd name="TY3265" fmla="*/ 39886 h 136126"/>
              <a:gd name="TX3266" fmla="*/ 228273 w 285751"/>
              <a:gd name="TY3266" fmla="*/ 38864 h 136126"/>
              <a:gd name="TX3267" fmla="*/ 228682 w 285751"/>
              <a:gd name="TY3267" fmla="*/ 39273 h 136126"/>
              <a:gd name="TX3268" fmla="*/ 228784 w 285751"/>
              <a:gd name="TY3268" fmla="*/ 39068 h 136126"/>
              <a:gd name="TX3269" fmla="*/ 229500 w 285751"/>
              <a:gd name="TY3269" fmla="*/ 39580 h 136126"/>
              <a:gd name="TX3270" fmla="*/ 229602 w 285751"/>
              <a:gd name="TY3270" fmla="*/ 40091 h 136126"/>
              <a:gd name="TX3271" fmla="*/ 229909 w 285751"/>
              <a:gd name="TY3271" fmla="*/ 40193 h 136126"/>
              <a:gd name="TX3272" fmla="*/ 229500 w 285751"/>
              <a:gd name="TY3272" fmla="*/ 40807 h 136126"/>
              <a:gd name="TX3273" fmla="*/ 230011 w 285751"/>
              <a:gd name="TY3273" fmla="*/ 40807 h 136126"/>
              <a:gd name="TX3274" fmla="*/ 229807 w 285751"/>
              <a:gd name="TY3274" fmla="*/ 41011 h 136126"/>
              <a:gd name="TX3275" fmla="*/ 230114 w 285751"/>
              <a:gd name="TY3275" fmla="*/ 41114 h 136126"/>
              <a:gd name="TX3276" fmla="*/ 230216 w 285751"/>
              <a:gd name="TY3276" fmla="*/ 41216 h 136126"/>
              <a:gd name="TX3277" fmla="*/ 230420 w 285751"/>
              <a:gd name="TY3277" fmla="*/ 41114 h 136126"/>
              <a:gd name="TX3278" fmla="*/ 230523 w 285751"/>
              <a:gd name="TY3278" fmla="*/ 40909 h 136126"/>
              <a:gd name="TX3279" fmla="*/ 231955 w 285751"/>
              <a:gd name="TY3279" fmla="*/ 42136 h 136126"/>
              <a:gd name="TX3280" fmla="*/ 231341 w 285751"/>
              <a:gd name="TY3280" fmla="*/ 42136 h 136126"/>
              <a:gd name="TX3281" fmla="*/ 232670 w 285751"/>
              <a:gd name="TY3281" fmla="*/ 44182 h 136126"/>
              <a:gd name="TX3282" fmla="*/ 232568 w 285751"/>
              <a:gd name="TY3282" fmla="*/ 44284 h 136126"/>
              <a:gd name="TX3283" fmla="*/ 232670 w 285751"/>
              <a:gd name="TY3283" fmla="*/ 44386 h 136126"/>
              <a:gd name="TX3284" fmla="*/ 232466 w 285751"/>
              <a:gd name="TY3284" fmla="*/ 44386 h 136126"/>
              <a:gd name="TX3285" fmla="*/ 232875 w 285751"/>
              <a:gd name="TY3285" fmla="*/ 44795 h 136126"/>
              <a:gd name="TX3286" fmla="*/ 233080 w 285751"/>
              <a:gd name="TY3286" fmla="*/ 44591 h 136126"/>
              <a:gd name="TX3287" fmla="*/ 233182 w 285751"/>
              <a:gd name="TY3287" fmla="*/ 44284 h 136126"/>
              <a:gd name="TX3288" fmla="*/ 233489 w 285751"/>
              <a:gd name="TY3288" fmla="*/ 44489 h 136126"/>
              <a:gd name="TX3289" fmla="*/ 233386 w 285751"/>
              <a:gd name="TY3289" fmla="*/ 44284 h 136126"/>
              <a:gd name="TX3290" fmla="*/ 233591 w 285751"/>
              <a:gd name="TY3290" fmla="*/ 44284 h 136126"/>
              <a:gd name="TX3291" fmla="*/ 233693 w 285751"/>
              <a:gd name="TY3291" fmla="*/ 44080 h 136126"/>
              <a:gd name="TX3292" fmla="*/ 234205 w 285751"/>
              <a:gd name="TY3292" fmla="*/ 44182 h 136126"/>
              <a:gd name="TX3293" fmla="*/ 234614 w 285751"/>
              <a:gd name="TY3293" fmla="*/ 43875 h 136126"/>
              <a:gd name="TX3294" fmla="*/ 234614 w 285751"/>
              <a:gd name="TY3294" fmla="*/ 42955 h 136126"/>
              <a:gd name="TX3295" fmla="*/ 231034 w 285751"/>
              <a:gd name="TY3295" fmla="*/ 39170 h 136126"/>
              <a:gd name="TX3296" fmla="*/ 232261 w 285751"/>
              <a:gd name="TY3296" fmla="*/ 38045 h 136126"/>
              <a:gd name="TX3297" fmla="*/ 232057 w 285751"/>
              <a:gd name="TY3297" fmla="*/ 36205 h 136126"/>
              <a:gd name="TX3298" fmla="*/ 232057 w 285751"/>
              <a:gd name="TY3298" fmla="*/ 36205 h 136126"/>
              <a:gd name="TX3299" fmla="*/ 232364 w 285751"/>
              <a:gd name="TY3299" fmla="*/ 36307 h 136126"/>
              <a:gd name="TX3300" fmla="*/ 232670 w 285751"/>
              <a:gd name="TY3300" fmla="*/ 35591 h 136126"/>
              <a:gd name="TX3301" fmla="*/ 232977 w 285751"/>
              <a:gd name="TY3301" fmla="*/ 35591 h 136126"/>
              <a:gd name="TX3302" fmla="*/ 234102 w 285751"/>
              <a:gd name="TY3302" fmla="*/ 36102 h 136126"/>
              <a:gd name="TX3303" fmla="*/ 235739 w 285751"/>
              <a:gd name="TY3303" fmla="*/ 30273 h 136126"/>
              <a:gd name="TX3304" fmla="*/ 232670 w 285751"/>
              <a:gd name="TY3304" fmla="*/ 25773 h 136126"/>
              <a:gd name="TX3305" fmla="*/ 232670 w 285751"/>
              <a:gd name="TY3305" fmla="*/ 25466 h 136126"/>
              <a:gd name="TX3306" fmla="*/ 229909 w 285751"/>
              <a:gd name="TY3306" fmla="*/ 24545 h 136126"/>
              <a:gd name="TX3307" fmla="*/ 230420 w 285751"/>
              <a:gd name="TY3307" fmla="*/ 25159 h 136126"/>
              <a:gd name="TX3308" fmla="*/ 230318 w 285751"/>
              <a:gd name="TY3308" fmla="*/ 25364 h 136126"/>
              <a:gd name="TX3309" fmla="*/ 230114 w 285751"/>
              <a:gd name="TY3309" fmla="*/ 24955 h 136126"/>
              <a:gd name="TX3310" fmla="*/ 230114 w 285751"/>
              <a:gd name="TY3310" fmla="*/ 25159 h 136126"/>
              <a:gd name="TX3311" fmla="*/ 229500 w 285751"/>
              <a:gd name="TY3311" fmla="*/ 25261 h 136126"/>
              <a:gd name="TX3312" fmla="*/ 229602 w 285751"/>
              <a:gd name="TY3312" fmla="*/ 24955 h 136126"/>
              <a:gd name="TX3313" fmla="*/ 228886 w 285751"/>
              <a:gd name="TY3313" fmla="*/ 24648 h 136126"/>
              <a:gd name="TX3314" fmla="*/ 229193 w 285751"/>
              <a:gd name="TY3314" fmla="*/ 25057 h 136126"/>
              <a:gd name="TX3315" fmla="*/ 226841 w 285751"/>
              <a:gd name="TY3315" fmla="*/ 23830 h 136126"/>
              <a:gd name="TX3316" fmla="*/ 228068 w 285751"/>
              <a:gd name="TY3316" fmla="*/ 21068 h 136126"/>
              <a:gd name="TX3317" fmla="*/ 227864 w 285751"/>
              <a:gd name="TY3317" fmla="*/ 20761 h 136126"/>
              <a:gd name="TX3318" fmla="*/ 228170 w 285751"/>
              <a:gd name="TY3318" fmla="*/ 20455 h 136126"/>
              <a:gd name="TX3319" fmla="*/ 228170 w 285751"/>
              <a:gd name="TY3319" fmla="*/ 20045 h 136126"/>
              <a:gd name="TX3320" fmla="*/ 231034 w 285751"/>
              <a:gd name="TY3320" fmla="*/ 19841 h 136126"/>
              <a:gd name="TX3321" fmla="*/ 231034 w 285751"/>
              <a:gd name="TY3321" fmla="*/ 19636 h 136126"/>
              <a:gd name="TX3322" fmla="*/ 232875 w 285751"/>
              <a:gd name="TY3322" fmla="*/ 19841 h 136126"/>
              <a:gd name="TX3323" fmla="*/ 232568 w 285751"/>
              <a:gd name="TY3323" fmla="*/ 19534 h 136126"/>
              <a:gd name="TX3324" fmla="*/ 232875 w 285751"/>
              <a:gd name="TY3324" fmla="*/ 19636 h 136126"/>
              <a:gd name="TX3325" fmla="*/ 232670 w 285751"/>
              <a:gd name="TY3325" fmla="*/ 19432 h 136126"/>
              <a:gd name="TX3326" fmla="*/ 233898 w 285751"/>
              <a:gd name="TY3326" fmla="*/ 19534 h 136126"/>
              <a:gd name="TX3327" fmla="*/ 233795 w 285751"/>
              <a:gd name="TY3327" fmla="*/ 19636 h 136126"/>
              <a:gd name="TX3328" fmla="*/ 235432 w 285751"/>
              <a:gd name="TY3328" fmla="*/ 19841 h 136126"/>
              <a:gd name="TX3329" fmla="*/ 234716 w 285751"/>
              <a:gd name="TY3329" fmla="*/ 19943 h 136126"/>
              <a:gd name="TX3330" fmla="*/ 236250 w 285751"/>
              <a:gd name="TY3330" fmla="*/ 19943 h 136126"/>
              <a:gd name="TX3331" fmla="*/ 236250 w 285751"/>
              <a:gd name="TY3331" fmla="*/ 19841 h 136126"/>
              <a:gd name="TX3332" fmla="*/ 236966 w 285751"/>
              <a:gd name="TY3332" fmla="*/ 19943 h 136126"/>
              <a:gd name="TX3333" fmla="*/ 237068 w 285751"/>
              <a:gd name="TY3333" fmla="*/ 19841 h 136126"/>
              <a:gd name="TX3334" fmla="*/ 237580 w 285751"/>
              <a:gd name="TY3334" fmla="*/ 19841 h 136126"/>
              <a:gd name="TX3335" fmla="*/ 236557 w 285751"/>
              <a:gd name="TY3335" fmla="*/ 19636 h 136126"/>
              <a:gd name="TX3336" fmla="*/ 236148 w 285751"/>
              <a:gd name="TY3336" fmla="*/ 18818 h 136126"/>
              <a:gd name="TX3337" fmla="*/ 236352 w 285751"/>
              <a:gd name="TY3337" fmla="*/ 17489 h 136126"/>
              <a:gd name="TX3338" fmla="*/ 238602 w 285751"/>
              <a:gd name="TY3338" fmla="*/ 17693 h 136126"/>
              <a:gd name="TX3339" fmla="*/ 239011 w 285751"/>
              <a:gd name="TY3339" fmla="*/ 18205 h 136126"/>
              <a:gd name="TX3340" fmla="*/ 239216 w 285751"/>
              <a:gd name="TY3340" fmla="*/ 18102 h 136126"/>
              <a:gd name="TX3341" fmla="*/ 239625 w 285751"/>
              <a:gd name="TY3341" fmla="*/ 18511 h 136126"/>
              <a:gd name="TX3342" fmla="*/ 239932 w 285751"/>
              <a:gd name="TY3342" fmla="*/ 18409 h 136126"/>
              <a:gd name="TX3343" fmla="*/ 240341 w 285751"/>
              <a:gd name="TY3343" fmla="*/ 17591 h 136126"/>
              <a:gd name="TX3344" fmla="*/ 240239 w 285751"/>
              <a:gd name="TY3344" fmla="*/ 17489 h 136126"/>
              <a:gd name="TX3345" fmla="*/ 240648 w 285751"/>
              <a:gd name="TY3345" fmla="*/ 17693 h 136126"/>
              <a:gd name="TX3346" fmla="*/ 239727 w 285751"/>
              <a:gd name="TY3346" fmla="*/ 16773 h 136126"/>
              <a:gd name="TX3347" fmla="*/ 241364 w 285751"/>
              <a:gd name="TY3347" fmla="*/ 16875 h 136126"/>
              <a:gd name="TX3348" fmla="*/ 240648 w 285751"/>
              <a:gd name="TY3348" fmla="*/ 16875 h 136126"/>
              <a:gd name="TX3349" fmla="*/ 241875 w 285751"/>
              <a:gd name="TY3349" fmla="*/ 18307 h 136126"/>
              <a:gd name="TX3350" fmla="*/ 241261 w 285751"/>
              <a:gd name="TY3350" fmla="*/ 18614 h 136126"/>
              <a:gd name="TX3351" fmla="*/ 241261 w 285751"/>
              <a:gd name="TY3351" fmla="*/ 19432 h 136126"/>
              <a:gd name="TX3352" fmla="*/ 241159 w 285751"/>
              <a:gd name="TY3352" fmla="*/ 19534 h 136126"/>
              <a:gd name="TX3353" fmla="*/ 241057 w 285751"/>
              <a:gd name="TY3353" fmla="*/ 20966 h 136126"/>
              <a:gd name="TX3354" fmla="*/ 240648 w 285751"/>
              <a:gd name="TY3354" fmla="*/ 20966 h 136126"/>
              <a:gd name="TX3355" fmla="*/ 240750 w 285751"/>
              <a:gd name="TY3355" fmla="*/ 21170 h 136126"/>
              <a:gd name="TX3356" fmla="*/ 240443 w 285751"/>
              <a:gd name="TY3356" fmla="*/ 21273 h 136126"/>
              <a:gd name="TX3357" fmla="*/ 240852 w 285751"/>
              <a:gd name="TY3357" fmla="*/ 21784 h 136126"/>
              <a:gd name="TX3358" fmla="*/ 240852 w 285751"/>
              <a:gd name="TY3358" fmla="*/ 22398 h 136126"/>
              <a:gd name="TX3359" fmla="*/ 246784 w 285751"/>
              <a:gd name="TY3359" fmla="*/ 27716 h 136126"/>
              <a:gd name="TX3360" fmla="*/ 247091 w 285751"/>
              <a:gd name="TY3360" fmla="*/ 26898 h 136126"/>
              <a:gd name="TX3361" fmla="*/ 246273 w 285751"/>
              <a:gd name="TY3361" fmla="*/ 25773 h 136126"/>
              <a:gd name="TX3362" fmla="*/ 246273 w 285751"/>
              <a:gd name="TY3362" fmla="*/ 25773 h 136126"/>
              <a:gd name="TX3363" fmla="*/ 246580 w 285751"/>
              <a:gd name="TY3363" fmla="*/ 25977 h 136126"/>
              <a:gd name="TX3364" fmla="*/ 247398 w 285751"/>
              <a:gd name="TY3364" fmla="*/ 25773 h 136126"/>
              <a:gd name="TX3365" fmla="*/ 246477 w 285751"/>
              <a:gd name="TY3365" fmla="*/ 24852 h 136126"/>
              <a:gd name="TX3366" fmla="*/ 246580 w 285751"/>
              <a:gd name="TY3366" fmla="*/ 24341 h 136126"/>
              <a:gd name="TX3367" fmla="*/ 247193 w 285751"/>
              <a:gd name="TY3367" fmla="*/ 24341 h 136126"/>
              <a:gd name="TX3368" fmla="*/ 246068 w 285751"/>
              <a:gd name="TY3368" fmla="*/ 22705 h 136126"/>
              <a:gd name="TX3369" fmla="*/ 246170 w 285751"/>
              <a:gd name="TY3369" fmla="*/ 22398 h 136126"/>
              <a:gd name="TX3370" fmla="*/ 246375 w 285751"/>
              <a:gd name="TY3370" fmla="*/ 22807 h 136126"/>
              <a:gd name="TX3371" fmla="*/ 246784 w 285751"/>
              <a:gd name="TY3371" fmla="*/ 22705 h 136126"/>
              <a:gd name="TX3372" fmla="*/ 245045 w 285751"/>
              <a:gd name="TY3372" fmla="*/ 21170 h 136126"/>
              <a:gd name="TX3373" fmla="*/ 244330 w 285751"/>
              <a:gd name="TY3373" fmla="*/ 21068 h 136126"/>
              <a:gd name="TX3374" fmla="*/ 244432 w 285751"/>
              <a:gd name="TY3374" fmla="*/ 21273 h 136126"/>
              <a:gd name="TX3375" fmla="*/ 243614 w 285751"/>
              <a:gd name="TY3375" fmla="*/ 20761 h 136126"/>
              <a:gd name="TX3376" fmla="*/ 243307 w 285751"/>
              <a:gd name="TY3376" fmla="*/ 19943 h 136126"/>
              <a:gd name="TX3377" fmla="*/ 243409 w 285751"/>
              <a:gd name="TY3377" fmla="*/ 19943 h 136126"/>
              <a:gd name="TX3378" fmla="*/ 242898 w 285751"/>
              <a:gd name="TY3378" fmla="*/ 19227 h 136126"/>
              <a:gd name="TX3379" fmla="*/ 244023 w 285751"/>
              <a:gd name="TY3379" fmla="*/ 19227 h 136126"/>
              <a:gd name="TX3380" fmla="*/ 243818 w 285751"/>
              <a:gd name="TY3380" fmla="*/ 19023 h 136126"/>
              <a:gd name="TX3381" fmla="*/ 244330 w 285751"/>
              <a:gd name="TY3381" fmla="*/ 18716 h 136126"/>
              <a:gd name="TX3382" fmla="*/ 244943 w 285751"/>
              <a:gd name="TY3382" fmla="*/ 19227 h 136126"/>
              <a:gd name="TX3383" fmla="*/ 244943 w 285751"/>
              <a:gd name="TY3383" fmla="*/ 18920 h 136126"/>
              <a:gd name="TX3384" fmla="*/ 245250 w 285751"/>
              <a:gd name="TY3384" fmla="*/ 18716 h 136126"/>
              <a:gd name="TX3385" fmla="*/ 247807 w 285751"/>
              <a:gd name="TY3385" fmla="*/ 19125 h 136126"/>
              <a:gd name="TX3386" fmla="*/ 247398 w 285751"/>
              <a:gd name="TY3386" fmla="*/ 18716 h 136126"/>
              <a:gd name="TX3387" fmla="*/ 247909 w 285751"/>
              <a:gd name="TY3387" fmla="*/ 18102 h 136126"/>
              <a:gd name="TX3388" fmla="*/ 247807 w 285751"/>
              <a:gd name="TY3388" fmla="*/ 18000 h 136126"/>
              <a:gd name="TX3389" fmla="*/ 247909 w 285751"/>
              <a:gd name="TY3389" fmla="*/ 17898 h 136126"/>
              <a:gd name="TX3390" fmla="*/ 248011 w 285751"/>
              <a:gd name="TY3390" fmla="*/ 17898 h 136126"/>
              <a:gd name="TX3391" fmla="*/ 247807 w 285751"/>
              <a:gd name="TY3391" fmla="*/ 17693 h 136126"/>
              <a:gd name="TX3392" fmla="*/ 248011 w 285751"/>
              <a:gd name="TY3392" fmla="*/ 17795 h 136126"/>
              <a:gd name="TX3393" fmla="*/ 248011 w 285751"/>
              <a:gd name="TY3393" fmla="*/ 17489 h 136126"/>
              <a:gd name="TX3394" fmla="*/ 249545 w 285751"/>
              <a:gd name="TY3394" fmla="*/ 16773 h 136126"/>
              <a:gd name="TX3395" fmla="*/ 249136 w 285751"/>
              <a:gd name="TY3395" fmla="*/ 16568 h 136126"/>
              <a:gd name="TX3396" fmla="*/ 251182 w 285751"/>
              <a:gd name="TY3396" fmla="*/ 16977 h 136126"/>
              <a:gd name="TX3397" fmla="*/ 251080 w 285751"/>
              <a:gd name="TY3397" fmla="*/ 16670 h 136126"/>
              <a:gd name="TX3398" fmla="*/ 249443 w 285751"/>
              <a:gd name="TY3398" fmla="*/ 15852 h 136126"/>
              <a:gd name="TX3399" fmla="*/ 249443 w 285751"/>
              <a:gd name="TY3399" fmla="*/ 15852 h 136126"/>
              <a:gd name="TX3400" fmla="*/ 249545 w 285751"/>
              <a:gd name="TY3400" fmla="*/ 15955 h 136126"/>
              <a:gd name="TX3401" fmla="*/ 249545 w 285751"/>
              <a:gd name="TY3401" fmla="*/ 15955 h 136126"/>
              <a:gd name="TX3402" fmla="*/ 249136 w 285751"/>
              <a:gd name="TY3402" fmla="*/ 15750 h 136126"/>
              <a:gd name="TX3403" fmla="*/ 249239 w 285751"/>
              <a:gd name="TY3403" fmla="*/ 15750 h 136126"/>
              <a:gd name="TX3404" fmla="*/ 248011 w 285751"/>
              <a:gd name="TY3404" fmla="*/ 15034 h 136126"/>
              <a:gd name="TX3405" fmla="*/ 248114 w 285751"/>
              <a:gd name="TY3405" fmla="*/ 15239 h 136126"/>
              <a:gd name="TX3406" fmla="*/ 245045 w 285751"/>
              <a:gd name="TY3406" fmla="*/ 14830 h 136126"/>
              <a:gd name="TX3407" fmla="*/ 246682 w 285751"/>
              <a:gd name="TY3407" fmla="*/ 14625 h 136126"/>
              <a:gd name="TX3408" fmla="*/ 245761 w 285751"/>
              <a:gd name="TY3408" fmla="*/ 14420 h 136126"/>
              <a:gd name="TX3409" fmla="*/ 248318 w 285751"/>
              <a:gd name="TY3409" fmla="*/ 14420 h 136126"/>
              <a:gd name="TX3410" fmla="*/ 237375 w 285751"/>
              <a:gd name="TY3410" fmla="*/ 10125 h 136126"/>
              <a:gd name="TX3411" fmla="*/ 237477 w 285751"/>
              <a:gd name="TY3411" fmla="*/ 10227 h 136126"/>
              <a:gd name="TX3412" fmla="*/ 235330 w 285751"/>
              <a:gd name="TY3412" fmla="*/ 10023 h 136126"/>
              <a:gd name="TX3413" fmla="*/ 236864 w 285751"/>
              <a:gd name="TY3413" fmla="*/ 11148 h 136126"/>
              <a:gd name="TX3414" fmla="*/ 236864 w 285751"/>
              <a:gd name="TY3414" fmla="*/ 11148 h 136126"/>
              <a:gd name="TX3415" fmla="*/ 234000 w 285751"/>
              <a:gd name="TY3415" fmla="*/ 10330 h 136126"/>
              <a:gd name="TX3416" fmla="*/ 233795 w 285751"/>
              <a:gd name="TY3416" fmla="*/ 10432 h 136126"/>
              <a:gd name="TX3417" fmla="*/ 230523 w 285751"/>
              <a:gd name="TY3417" fmla="*/ 10432 h 136126"/>
              <a:gd name="TX3418" fmla="*/ 231136 w 285751"/>
              <a:gd name="TY3418" fmla="*/ 11352 h 136126"/>
              <a:gd name="TX3419" fmla="*/ 231136 w 285751"/>
              <a:gd name="TY3419" fmla="*/ 11352 h 136126"/>
              <a:gd name="TX3420" fmla="*/ 222034 w 285751"/>
              <a:gd name="TY3420" fmla="*/ 9205 h 136126"/>
              <a:gd name="TX3421" fmla="*/ 222239 w 285751"/>
              <a:gd name="TY3421" fmla="*/ 9205 h 136126"/>
              <a:gd name="TX3422" fmla="*/ 219375 w 285751"/>
              <a:gd name="TY3422" fmla="*/ 8591 h 136126"/>
              <a:gd name="TX3423" fmla="*/ 219886 w 285751"/>
              <a:gd name="TY3423" fmla="*/ 8489 h 136126"/>
              <a:gd name="TX3424" fmla="*/ 217636 w 285751"/>
              <a:gd name="TY3424" fmla="*/ 8080 h 136126"/>
              <a:gd name="TX3425" fmla="*/ 217330 w 285751"/>
              <a:gd name="TY3425" fmla="*/ 8591 h 136126"/>
              <a:gd name="TX3426" fmla="*/ 216614 w 285751"/>
              <a:gd name="TY3426" fmla="*/ 8489 h 136126"/>
              <a:gd name="TX3427" fmla="*/ 217023 w 285751"/>
              <a:gd name="TY3427" fmla="*/ 8489 h 136126"/>
              <a:gd name="TX3428" fmla="*/ 216716 w 285751"/>
              <a:gd name="TY3428" fmla="*/ 8182 h 136126"/>
              <a:gd name="TX3429" fmla="*/ 215693 w 285751"/>
              <a:gd name="TY3429" fmla="*/ 8182 h 136126"/>
              <a:gd name="TX3430" fmla="*/ 216920 w 285751"/>
              <a:gd name="TY3430" fmla="*/ 8080 h 136126"/>
              <a:gd name="TX3431" fmla="*/ 212727 w 285751"/>
              <a:gd name="TY3431" fmla="*/ 7670 h 136126"/>
              <a:gd name="TX3432" fmla="*/ 213341 w 285751"/>
              <a:gd name="TY3432" fmla="*/ 7875 h 136126"/>
              <a:gd name="TX3433" fmla="*/ 212420 w 285751"/>
              <a:gd name="TY3433" fmla="*/ 8080 h 136126"/>
              <a:gd name="TX3434" fmla="*/ 213239 w 285751"/>
              <a:gd name="TY3434" fmla="*/ 8182 h 136126"/>
              <a:gd name="TX3435" fmla="*/ 213034 w 285751"/>
              <a:gd name="TY3435" fmla="*/ 8284 h 136126"/>
              <a:gd name="TX3436" fmla="*/ 212932 w 285751"/>
              <a:gd name="TY3436" fmla="*/ 8386 h 136126"/>
              <a:gd name="TX3437" fmla="*/ 213852 w 285751"/>
              <a:gd name="TY3437" fmla="*/ 8795 h 136126"/>
              <a:gd name="TX3438" fmla="*/ 212830 w 285751"/>
              <a:gd name="TY3438" fmla="*/ 8795 h 136126"/>
              <a:gd name="TX3439" fmla="*/ 213034 w 285751"/>
              <a:gd name="TY3439" fmla="*/ 9000 h 136126"/>
              <a:gd name="TX3440" fmla="*/ 212830 w 285751"/>
              <a:gd name="TY3440" fmla="*/ 9000 h 136126"/>
              <a:gd name="TX3441" fmla="*/ 213034 w 285751"/>
              <a:gd name="TY3441" fmla="*/ 9102 h 136126"/>
              <a:gd name="TX3442" fmla="*/ 210886 w 285751"/>
              <a:gd name="TY3442" fmla="*/ 8693 h 136126"/>
              <a:gd name="TX3443" fmla="*/ 210580 w 285751"/>
              <a:gd name="TY3443" fmla="*/ 8898 h 136126"/>
              <a:gd name="TX3444" fmla="*/ 208739 w 285751"/>
              <a:gd name="TY3444" fmla="*/ 8591 h 136126"/>
              <a:gd name="TX3445" fmla="*/ 209045 w 285751"/>
              <a:gd name="TY3445" fmla="*/ 9000 h 136126"/>
              <a:gd name="TX3446" fmla="*/ 209045 w 285751"/>
              <a:gd name="TY3446" fmla="*/ 9409 h 136126"/>
              <a:gd name="TX3447" fmla="*/ 208534 w 285751"/>
              <a:gd name="TY3447" fmla="*/ 9307 h 136126"/>
              <a:gd name="TX3448" fmla="*/ 206591 w 285751"/>
              <a:gd name="TY3448" fmla="*/ 8693 h 136126"/>
              <a:gd name="TX3449" fmla="*/ 206898 w 285751"/>
              <a:gd name="TY3449" fmla="*/ 8591 h 136126"/>
              <a:gd name="TX3450" fmla="*/ 205057 w 285751"/>
              <a:gd name="TY3450" fmla="*/ 8080 h 136126"/>
              <a:gd name="TX3451" fmla="*/ 206386 w 285751"/>
              <a:gd name="TY3451" fmla="*/ 8284 h 136126"/>
              <a:gd name="TX3452" fmla="*/ 205364 w 285751"/>
              <a:gd name="TY3452" fmla="*/ 7977 h 136126"/>
              <a:gd name="TX3453" fmla="*/ 205773 w 285751"/>
              <a:gd name="TY3453" fmla="*/ 7773 h 136126"/>
              <a:gd name="TX3454" fmla="*/ 201068 w 285751"/>
              <a:gd name="TY3454" fmla="*/ 7057 h 136126"/>
              <a:gd name="TX3455" fmla="*/ 201682 w 285751"/>
              <a:gd name="TY3455" fmla="*/ 7364 h 136126"/>
              <a:gd name="TX3456" fmla="*/ 201170 w 285751"/>
              <a:gd name="TY3456" fmla="*/ 7568 h 136126"/>
              <a:gd name="TX3457" fmla="*/ 201477 w 285751"/>
              <a:gd name="TY3457" fmla="*/ 7670 h 136126"/>
              <a:gd name="TX3458" fmla="*/ 198205 w 285751"/>
              <a:gd name="TY3458" fmla="*/ 7159 h 136126"/>
              <a:gd name="TX3459" fmla="*/ 195034 w 285751"/>
              <a:gd name="TY3459" fmla="*/ 7159 h 136126"/>
              <a:gd name="TX3460" fmla="*/ 195443 w 285751"/>
              <a:gd name="TY3460" fmla="*/ 7261 h 136126"/>
              <a:gd name="TX3461" fmla="*/ 195545 w 285751"/>
              <a:gd name="TY3461" fmla="*/ 7568 h 136126"/>
              <a:gd name="TX3462" fmla="*/ 195955 w 285751"/>
              <a:gd name="TY3462" fmla="*/ 7875 h 136126"/>
              <a:gd name="TX3463" fmla="*/ 195545 w 285751"/>
              <a:gd name="TY3463" fmla="*/ 7670 h 136126"/>
              <a:gd name="TX3464" fmla="*/ 195545 w 285751"/>
              <a:gd name="TY3464" fmla="*/ 7568 h 136126"/>
              <a:gd name="TX3465" fmla="*/ 194830 w 285751"/>
              <a:gd name="TY3465" fmla="*/ 7159 h 136126"/>
              <a:gd name="TX3466" fmla="*/ 194830 w 285751"/>
              <a:gd name="TY3466" fmla="*/ 6955 h 136126"/>
              <a:gd name="TX3467" fmla="*/ 194216 w 285751"/>
              <a:gd name="TY3467" fmla="*/ 6750 h 136126"/>
              <a:gd name="TX3468" fmla="*/ 194011 w 285751"/>
              <a:gd name="TY3468" fmla="*/ 6955 h 136126"/>
              <a:gd name="TX3469" fmla="*/ 193193 w 285751"/>
              <a:gd name="TY3469" fmla="*/ 6750 h 136126"/>
              <a:gd name="TX3470" fmla="*/ 193295 w 285751"/>
              <a:gd name="TY3470" fmla="*/ 6750 h 136126"/>
              <a:gd name="TX3471" fmla="*/ 192989 w 285751"/>
              <a:gd name="TY3471" fmla="*/ 6648 h 136126"/>
              <a:gd name="TX3472" fmla="*/ 193091 w 285751"/>
              <a:gd name="TY3472" fmla="*/ 6750 h 136126"/>
              <a:gd name="TX3473" fmla="*/ 192375 w 285751"/>
              <a:gd name="TY3473" fmla="*/ 6955 h 136126"/>
              <a:gd name="TX3474" fmla="*/ 193193 w 285751"/>
              <a:gd name="TY3474" fmla="*/ 6955 h 136126"/>
              <a:gd name="TX3475" fmla="*/ 190432 w 285751"/>
              <a:gd name="TY3475" fmla="*/ 7773 h 136126"/>
              <a:gd name="TX3476" fmla="*/ 191966 w 285751"/>
              <a:gd name="TY3476" fmla="*/ 6648 h 136126"/>
              <a:gd name="TX3477" fmla="*/ 191966 w 285751"/>
              <a:gd name="TY3477" fmla="*/ 6443 h 136126"/>
              <a:gd name="TX3478" fmla="*/ 193193 w 285751"/>
              <a:gd name="TY3478" fmla="*/ 5830 h 136126"/>
              <a:gd name="TX3479" fmla="*/ 192068 w 285751"/>
              <a:gd name="TY3479" fmla="*/ 5216 h 136126"/>
              <a:gd name="TX3480" fmla="*/ 192068 w 285751"/>
              <a:gd name="TY3480" fmla="*/ 5216 h 136126"/>
              <a:gd name="TX3481" fmla="*/ 192989 w 285751"/>
              <a:gd name="TY3481" fmla="*/ 5523 h 136126"/>
              <a:gd name="TX3482" fmla="*/ 191966 w 285751"/>
              <a:gd name="TY3482" fmla="*/ 4909 h 136126"/>
              <a:gd name="TX3483" fmla="*/ 191966 w 285751"/>
              <a:gd name="TY3483" fmla="*/ 5114 h 136126"/>
              <a:gd name="TX3484" fmla="*/ 188489 w 285751"/>
              <a:gd name="TY3484" fmla="*/ 4602 h 136126"/>
              <a:gd name="TX3485" fmla="*/ 188489 w 285751"/>
              <a:gd name="TY3485" fmla="*/ 4602 h 136126"/>
              <a:gd name="TX3486" fmla="*/ 188591 w 285751"/>
              <a:gd name="TY3486" fmla="*/ 4705 h 136126"/>
              <a:gd name="TX3487" fmla="*/ 187670 w 285751"/>
              <a:gd name="TY3487" fmla="*/ 4705 h 136126"/>
              <a:gd name="TX3488" fmla="*/ 187977 w 285751"/>
              <a:gd name="TY3488" fmla="*/ 4398 h 136126"/>
              <a:gd name="TX3489" fmla="*/ 185830 w 285751"/>
              <a:gd name="TY3489" fmla="*/ 4295 h 136126"/>
              <a:gd name="TX3490" fmla="*/ 186648 w 285751"/>
              <a:gd name="TY3490" fmla="*/ 4091 h 136126"/>
              <a:gd name="TX3491" fmla="*/ 185114 w 285751"/>
              <a:gd name="TY3491" fmla="*/ 3784 h 136126"/>
              <a:gd name="TX3493" fmla="*/ 252818 w 285751"/>
              <a:gd name="TY3493" fmla="*/ 91125 h 136126"/>
              <a:gd name="TX3494" fmla="*/ 252307 w 285751"/>
              <a:gd name="TY3494" fmla="*/ 92455 h 136126"/>
              <a:gd name="TX3495" fmla="*/ 252205 w 285751"/>
              <a:gd name="TY3495" fmla="*/ 92352 h 136126"/>
              <a:gd name="TX3496" fmla="*/ 252000 w 285751"/>
              <a:gd name="TY3496" fmla="*/ 92966 h 136126"/>
              <a:gd name="TX3497" fmla="*/ 252102 w 285751"/>
              <a:gd name="TY3497" fmla="*/ 93170 h 136126"/>
              <a:gd name="TX3498" fmla="*/ 250364 w 285751"/>
              <a:gd name="TY3498" fmla="*/ 97875 h 136126"/>
              <a:gd name="TX3499" fmla="*/ 249341 w 285751"/>
              <a:gd name="TY3499" fmla="*/ 98080 h 136126"/>
              <a:gd name="TX3500" fmla="*/ 246375 w 285751"/>
              <a:gd name="TY3500" fmla="*/ 95727 h 136126"/>
              <a:gd name="TX3501" fmla="*/ 246170 w 285751"/>
              <a:gd name="TY3501" fmla="*/ 95011 h 136126"/>
              <a:gd name="TX3502" fmla="*/ 246886 w 285751"/>
              <a:gd name="TY3502" fmla="*/ 93580 h 136126"/>
              <a:gd name="TX3503" fmla="*/ 247091 w 285751"/>
              <a:gd name="TY3503" fmla="*/ 93682 h 136126"/>
              <a:gd name="TX3504" fmla="*/ 247705 w 285751"/>
              <a:gd name="TY3504" fmla="*/ 92761 h 136126"/>
              <a:gd name="TX3505" fmla="*/ 247193 w 285751"/>
              <a:gd name="TY3505" fmla="*/ 92455 h 136126"/>
              <a:gd name="TX3506" fmla="*/ 247091 w 285751"/>
              <a:gd name="TY3506" fmla="*/ 92864 h 136126"/>
              <a:gd name="TX3507" fmla="*/ 246784 w 285751"/>
              <a:gd name="TY3507" fmla="*/ 92352 h 136126"/>
              <a:gd name="TX3508" fmla="*/ 246886 w 285751"/>
              <a:gd name="TY3508" fmla="*/ 92148 h 136126"/>
              <a:gd name="TX3509" fmla="*/ 246886 w 285751"/>
              <a:gd name="TY3509" fmla="*/ 92148 h 136126"/>
              <a:gd name="TX3510" fmla="*/ 246170 w 285751"/>
              <a:gd name="TY3510" fmla="*/ 92557 h 136126"/>
              <a:gd name="TX3511" fmla="*/ 244227 w 285751"/>
              <a:gd name="TY3511" fmla="*/ 91841 h 136126"/>
              <a:gd name="TX3512" fmla="*/ 244023 w 285751"/>
              <a:gd name="TY3512" fmla="*/ 91841 h 136126"/>
              <a:gd name="TX3513" fmla="*/ 243716 w 285751"/>
              <a:gd name="TY3513" fmla="*/ 91534 h 136126"/>
              <a:gd name="TX3514" fmla="*/ 243307 w 285751"/>
              <a:gd name="TY3514" fmla="*/ 91534 h 136126"/>
              <a:gd name="TX3515" fmla="*/ 243818 w 285751"/>
              <a:gd name="TY3515" fmla="*/ 91841 h 136126"/>
              <a:gd name="TX3516" fmla="*/ 243920 w 285751"/>
              <a:gd name="TY3516" fmla="*/ 92455 h 136126"/>
              <a:gd name="TX3517" fmla="*/ 243614 w 285751"/>
              <a:gd name="TY3517" fmla="*/ 92659 h 136126"/>
              <a:gd name="TX3518" fmla="*/ 242591 w 285751"/>
              <a:gd name="TY3518" fmla="*/ 92455 h 136126"/>
              <a:gd name="TX3519" fmla="*/ 242182 w 285751"/>
              <a:gd name="TY3519" fmla="*/ 92966 h 136126"/>
              <a:gd name="TX3520" fmla="*/ 241977 w 285751"/>
              <a:gd name="TY3520" fmla="*/ 92864 h 136126"/>
              <a:gd name="TX3521" fmla="*/ 241977 w 285751"/>
              <a:gd name="TY3521" fmla="*/ 93068 h 136126"/>
              <a:gd name="TX3522" fmla="*/ 241773 w 285751"/>
              <a:gd name="TY3522" fmla="*/ 93068 h 136126"/>
              <a:gd name="TX3523" fmla="*/ 241466 w 285751"/>
              <a:gd name="TY3523" fmla="*/ 93375 h 136126"/>
              <a:gd name="TX3524" fmla="*/ 241466 w 285751"/>
              <a:gd name="TY3524" fmla="*/ 93784 h 136126"/>
              <a:gd name="TX3525" fmla="*/ 241159 w 285751"/>
              <a:gd name="TY3525" fmla="*/ 93989 h 136126"/>
              <a:gd name="TX3526" fmla="*/ 240852 w 285751"/>
              <a:gd name="TY3526" fmla="*/ 95011 h 136126"/>
              <a:gd name="TX3527" fmla="*/ 240955 w 285751"/>
              <a:gd name="TY3527" fmla="*/ 95318 h 136126"/>
              <a:gd name="TX3528" fmla="*/ 240750 w 285751"/>
              <a:gd name="TY3528" fmla="*/ 95625 h 136126"/>
              <a:gd name="TX3529" fmla="*/ 239420 w 285751"/>
              <a:gd name="TY3529" fmla="*/ 95727 h 136126"/>
              <a:gd name="TX3530" fmla="*/ 239318 w 285751"/>
              <a:gd name="TY3530" fmla="*/ 95727 h 136126"/>
              <a:gd name="TX3531" fmla="*/ 239318 w 285751"/>
              <a:gd name="TY3531" fmla="*/ 95011 h 136126"/>
              <a:gd name="TX3532" fmla="*/ 238500 w 285751"/>
              <a:gd name="TY3532" fmla="*/ 94193 h 136126"/>
              <a:gd name="TX3533" fmla="*/ 238295 w 285751"/>
              <a:gd name="TY3533" fmla="*/ 94500 h 136126"/>
              <a:gd name="TX3534" fmla="*/ 237784 w 285751"/>
              <a:gd name="TY3534" fmla="*/ 94602 h 136126"/>
              <a:gd name="TX3535" fmla="*/ 237375 w 285751"/>
              <a:gd name="TY3535" fmla="*/ 95114 h 136126"/>
              <a:gd name="TX3536" fmla="*/ 237273 w 285751"/>
              <a:gd name="TY3536" fmla="*/ 95011 h 136126"/>
              <a:gd name="TX3537" fmla="*/ 237273 w 285751"/>
              <a:gd name="TY3537" fmla="*/ 94705 h 136126"/>
              <a:gd name="TX3538" fmla="*/ 236557 w 285751"/>
              <a:gd name="TY3538" fmla="*/ 95932 h 136126"/>
              <a:gd name="TX3539" fmla="*/ 236250 w 285751"/>
              <a:gd name="TY3539" fmla="*/ 95727 h 136126"/>
              <a:gd name="TX3540" fmla="*/ 235943 w 285751"/>
              <a:gd name="TY3540" fmla="*/ 96443 h 136126"/>
              <a:gd name="TX3541" fmla="*/ 236148 w 285751"/>
              <a:gd name="TY3541" fmla="*/ 96341 h 136126"/>
              <a:gd name="TX3542" fmla="*/ 236045 w 285751"/>
              <a:gd name="TY3542" fmla="*/ 96545 h 136126"/>
              <a:gd name="TX3543" fmla="*/ 235841 w 285751"/>
              <a:gd name="TY3543" fmla="*/ 96648 h 136126"/>
              <a:gd name="TX3544" fmla="*/ 236148 w 285751"/>
              <a:gd name="TY3544" fmla="*/ 96955 h 136126"/>
              <a:gd name="TX3545" fmla="*/ 235023 w 285751"/>
              <a:gd name="TY3545" fmla="*/ 97057 h 136126"/>
              <a:gd name="TX3546" fmla="*/ 235125 w 285751"/>
              <a:gd name="TY3546" fmla="*/ 97670 h 136126"/>
              <a:gd name="TX3547" fmla="*/ 234818 w 285751"/>
              <a:gd name="TY3547" fmla="*/ 98080 h 136126"/>
              <a:gd name="TX3548" fmla="*/ 234614 w 285751"/>
              <a:gd name="TY3548" fmla="*/ 97364 h 136126"/>
              <a:gd name="TX3549" fmla="*/ 234307 w 285751"/>
              <a:gd name="TY3549" fmla="*/ 97159 h 136126"/>
              <a:gd name="TX3550" fmla="*/ 233795 w 285751"/>
              <a:gd name="TY3550" fmla="*/ 97568 h 136126"/>
              <a:gd name="TX3551" fmla="*/ 233489 w 285751"/>
              <a:gd name="TY3551" fmla="*/ 98795 h 136126"/>
              <a:gd name="TX3552" fmla="*/ 225511 w 285751"/>
              <a:gd name="TY3552" fmla="*/ 103193 h 136126"/>
              <a:gd name="TX3553" fmla="*/ 225614 w 285751"/>
              <a:gd name="TY3553" fmla="*/ 102477 h 136126"/>
              <a:gd name="TX3554" fmla="*/ 224591 w 285751"/>
              <a:gd name="TY3554" fmla="*/ 105034 h 136126"/>
              <a:gd name="TX3555" fmla="*/ 224795 w 285751"/>
              <a:gd name="TY3555" fmla="*/ 106466 h 136126"/>
              <a:gd name="TX3556" fmla="*/ 224386 w 285751"/>
              <a:gd name="TY3556" fmla="*/ 106977 h 136126"/>
              <a:gd name="TX3557" fmla="*/ 224386 w 285751"/>
              <a:gd name="TY3557" fmla="*/ 107386 h 136126"/>
              <a:gd name="TX3558" fmla="*/ 224080 w 285751"/>
              <a:gd name="TY3558" fmla="*/ 106875 h 136126"/>
              <a:gd name="TX3559" fmla="*/ 223977 w 285751"/>
              <a:gd name="TY3559" fmla="*/ 106977 h 136126"/>
              <a:gd name="TX3560" fmla="*/ 223875 w 285751"/>
              <a:gd name="TY3560" fmla="*/ 106977 h 136126"/>
              <a:gd name="TX3561" fmla="*/ 224284 w 285751"/>
              <a:gd name="TY3561" fmla="*/ 113318 h 136126"/>
              <a:gd name="TX3562" fmla="*/ 222955 w 285751"/>
              <a:gd name="TY3562" fmla="*/ 115261 h 136126"/>
              <a:gd name="TX3563" fmla="*/ 223159 w 285751"/>
              <a:gd name="TY3563" fmla="*/ 115364 h 136126"/>
              <a:gd name="TX3564" fmla="*/ 223568 w 285751"/>
              <a:gd name="TY3564" fmla="*/ 115773 h 136126"/>
              <a:gd name="TX3565" fmla="*/ 228989 w 285751"/>
              <a:gd name="TY3565" fmla="*/ 114852 h 136126"/>
              <a:gd name="TX3566" fmla="*/ 229193 w 285751"/>
              <a:gd name="TY3566" fmla="*/ 114955 h 136126"/>
              <a:gd name="TX3567" fmla="*/ 237068 w 285751"/>
              <a:gd name="TY3567" fmla="*/ 112500 h 136126"/>
              <a:gd name="TX3568" fmla="*/ 239932 w 285751"/>
              <a:gd name="TY3568" fmla="*/ 113216 h 136126"/>
              <a:gd name="TX3569" fmla="*/ 240136 w 285751"/>
              <a:gd name="TY3569" fmla="*/ 113523 h 136126"/>
              <a:gd name="TX3570" fmla="*/ 240034 w 285751"/>
              <a:gd name="TY3570" fmla="*/ 113727 h 136126"/>
              <a:gd name="TX3571" fmla="*/ 240341 w 285751"/>
              <a:gd name="TY3571" fmla="*/ 115364 h 136126"/>
              <a:gd name="TX3572" fmla="*/ 240034 w 285751"/>
              <a:gd name="TY3572" fmla="*/ 115568 h 136126"/>
              <a:gd name="TX3573" fmla="*/ 240341 w 285751"/>
              <a:gd name="TY3573" fmla="*/ 115977 h 136126"/>
              <a:gd name="TX3574" fmla="*/ 240648 w 285751"/>
              <a:gd name="TY3574" fmla="*/ 115977 h 136126"/>
              <a:gd name="TX3575" fmla="*/ 240648 w 285751"/>
              <a:gd name="TY3575" fmla="*/ 115670 h 136126"/>
              <a:gd name="TX3576" fmla="*/ 243205 w 285751"/>
              <a:gd name="TY3576" fmla="*/ 113523 h 136126"/>
              <a:gd name="TX3577" fmla="*/ 241261 w 285751"/>
              <a:gd name="TY3577" fmla="*/ 116284 h 136126"/>
              <a:gd name="TX3578" fmla="*/ 242795 w 285751"/>
              <a:gd name="TY3578" fmla="*/ 115159 h 136126"/>
              <a:gd name="TX3579" fmla="*/ 242795 w 285751"/>
              <a:gd name="TY3579" fmla="*/ 115977 h 136126"/>
              <a:gd name="TX3580" fmla="*/ 242182 w 285751"/>
              <a:gd name="TY3580" fmla="*/ 116693 h 136126"/>
              <a:gd name="TX3581" fmla="*/ 242182 w 285751"/>
              <a:gd name="TY3581" fmla="*/ 116693 h 136126"/>
              <a:gd name="TX3582" fmla="*/ 242898 w 285751"/>
              <a:gd name="TY3582" fmla="*/ 116489 h 136126"/>
              <a:gd name="TX3583" fmla="*/ 243000 w 285751"/>
              <a:gd name="TY3583" fmla="*/ 116591 h 136126"/>
              <a:gd name="TX3584" fmla="*/ 243102 w 285751"/>
              <a:gd name="TY3584" fmla="*/ 116591 h 136126"/>
              <a:gd name="TX3585" fmla="*/ 243102 w 285751"/>
              <a:gd name="TY3585" fmla="*/ 116693 h 136126"/>
              <a:gd name="TX3586" fmla="*/ 243000 w 285751"/>
              <a:gd name="TY3586" fmla="*/ 116591 h 136126"/>
              <a:gd name="TX3587" fmla="*/ 242898 w 285751"/>
              <a:gd name="TY3587" fmla="*/ 116591 h 136126"/>
              <a:gd name="TX3588" fmla="*/ 243000 w 285751"/>
              <a:gd name="TY3588" fmla="*/ 119148 h 136126"/>
              <a:gd name="TX3589" fmla="*/ 244739 w 285751"/>
              <a:gd name="TY3589" fmla="*/ 119864 h 136126"/>
              <a:gd name="TX3590" fmla="*/ 246273 w 285751"/>
              <a:gd name="TY3590" fmla="*/ 119352 h 136126"/>
              <a:gd name="TX3591" fmla="*/ 246170 w 285751"/>
              <a:gd name="TY3591" fmla="*/ 119352 h 136126"/>
              <a:gd name="TX3592" fmla="*/ 246784 w 285751"/>
              <a:gd name="TY3592" fmla="*/ 119148 h 136126"/>
              <a:gd name="TX3593" fmla="*/ 246784 w 285751"/>
              <a:gd name="TY3593" fmla="*/ 119148 h 136126"/>
              <a:gd name="TX3594" fmla="*/ 246273 w 285751"/>
              <a:gd name="TY3594" fmla="*/ 119557 h 136126"/>
              <a:gd name="TX3595" fmla="*/ 246989 w 285751"/>
              <a:gd name="TY3595" fmla="*/ 119557 h 136126"/>
              <a:gd name="TX3596" fmla="*/ 246784 w 285751"/>
              <a:gd name="TY3596" fmla="*/ 119761 h 136126"/>
              <a:gd name="TX3597" fmla="*/ 247193 w 285751"/>
              <a:gd name="TY3597" fmla="*/ 120375 h 136126"/>
              <a:gd name="TX3598" fmla="*/ 247500 w 285751"/>
              <a:gd name="TY3598" fmla="*/ 120068 h 136126"/>
              <a:gd name="TX3599" fmla="*/ 247295 w 285751"/>
              <a:gd name="TY3599" fmla="*/ 120068 h 136126"/>
              <a:gd name="TX3600" fmla="*/ 254148 w 285751"/>
              <a:gd name="TY3600" fmla="*/ 115057 h 136126"/>
              <a:gd name="TX3601" fmla="*/ 254045 w 285751"/>
              <a:gd name="TY3601" fmla="*/ 114955 h 136126"/>
              <a:gd name="TX3602" fmla="*/ 258648 w 285751"/>
              <a:gd name="TY3602" fmla="*/ 109432 h 136126"/>
              <a:gd name="TX3603" fmla="*/ 259261 w 285751"/>
              <a:gd name="TY3603" fmla="*/ 106773 h 136126"/>
              <a:gd name="TX3604" fmla="*/ 258648 w 285751"/>
              <a:gd name="TY3604" fmla="*/ 104932 h 136126"/>
              <a:gd name="TX3605" fmla="*/ 258034 w 285751"/>
              <a:gd name="TY3605" fmla="*/ 104420 h 136126"/>
              <a:gd name="TX3606" fmla="*/ 257932 w 285751"/>
              <a:gd name="TY3606" fmla="*/ 103193 h 136126"/>
              <a:gd name="TX3607" fmla="*/ 257318 w 285751"/>
              <a:gd name="TY3607" fmla="*/ 103193 h 136126"/>
              <a:gd name="TX3608" fmla="*/ 257318 w 285751"/>
              <a:gd name="TY3608" fmla="*/ 103091 h 136126"/>
              <a:gd name="TX3609" fmla="*/ 257114 w 285751"/>
              <a:gd name="TY3609" fmla="*/ 103091 h 136126"/>
              <a:gd name="TX3610" fmla="*/ 256909 w 285751"/>
              <a:gd name="TY3610" fmla="*/ 101148 h 136126"/>
              <a:gd name="TX3611" fmla="*/ 254966 w 285751"/>
              <a:gd name="TY3611" fmla="*/ 99614 h 136126"/>
              <a:gd name="TX3612" fmla="*/ 254761 w 285751"/>
              <a:gd name="TY3612" fmla="*/ 95318 h 136126"/>
              <a:gd name="TX3613" fmla="*/ 254250 w 285751"/>
              <a:gd name="TY3613" fmla="*/ 94807 h 136126"/>
              <a:gd name="TX3614" fmla="*/ 253739 w 285751"/>
              <a:gd name="TY3614" fmla="*/ 94909 h 136126"/>
              <a:gd name="TX3615" fmla="*/ 252920 w 285751"/>
              <a:gd name="TY3615" fmla="*/ 91227 h 136126"/>
              <a:gd name="TX3616" fmla="*/ 252818 w 285751"/>
              <a:gd name="TY3616" fmla="*/ 91125 h 136126"/>
              <a:gd name="TX3618" fmla="*/ 272352 w 285751"/>
              <a:gd name="TY3618" fmla="*/ 115466 h 136126"/>
              <a:gd name="TX3619" fmla="*/ 272352 w 285751"/>
              <a:gd name="TY3619" fmla="*/ 116591 h 136126"/>
              <a:gd name="TX3620" fmla="*/ 272659 w 285751"/>
              <a:gd name="TY3620" fmla="*/ 116386 h 136126"/>
              <a:gd name="TX3621" fmla="*/ 272352 w 285751"/>
              <a:gd name="TY3621" fmla="*/ 116693 h 136126"/>
              <a:gd name="TX3622" fmla="*/ 272352 w 285751"/>
              <a:gd name="TY3622" fmla="*/ 117511 h 136126"/>
              <a:gd name="TX3623" fmla="*/ 272557 w 285751"/>
              <a:gd name="TY3623" fmla="*/ 117000 h 136126"/>
              <a:gd name="TX3624" fmla="*/ 272557 w 285751"/>
              <a:gd name="TY3624" fmla="*/ 117307 h 136126"/>
              <a:gd name="TX3625" fmla="*/ 272659 w 285751"/>
              <a:gd name="TY3625" fmla="*/ 117205 h 136126"/>
              <a:gd name="TX3626" fmla="*/ 272455 w 285751"/>
              <a:gd name="TY3626" fmla="*/ 117716 h 136126"/>
              <a:gd name="TX3627" fmla="*/ 272352 w 285751"/>
              <a:gd name="TY3627" fmla="*/ 117614 h 136126"/>
              <a:gd name="TX3628" fmla="*/ 272352 w 285751"/>
              <a:gd name="TY3628" fmla="*/ 118125 h 136126"/>
              <a:gd name="TX3629" fmla="*/ 272659 w 285751"/>
              <a:gd name="TY3629" fmla="*/ 118227 h 136126"/>
              <a:gd name="TX3630" fmla="*/ 272352 w 285751"/>
              <a:gd name="TY3630" fmla="*/ 118330 h 136126"/>
              <a:gd name="TX3631" fmla="*/ 272352 w 285751"/>
              <a:gd name="TY3631" fmla="*/ 118227 h 136126"/>
              <a:gd name="TX3632" fmla="*/ 270920 w 285751"/>
              <a:gd name="TY3632" fmla="*/ 120170 h 136126"/>
              <a:gd name="TX3633" fmla="*/ 270205 w 285751"/>
              <a:gd name="TY3633" fmla="*/ 120477 h 136126"/>
              <a:gd name="TX3634" fmla="*/ 270716 w 285751"/>
              <a:gd name="TY3634" fmla="*/ 121398 h 136126"/>
              <a:gd name="TX3635" fmla="*/ 269386 w 285751"/>
              <a:gd name="TY3635" fmla="*/ 122523 h 136126"/>
              <a:gd name="TX3636" fmla="*/ 269591 w 285751"/>
              <a:gd name="TY3636" fmla="*/ 122420 h 136126"/>
              <a:gd name="TX3637" fmla="*/ 269489 w 285751"/>
              <a:gd name="TY3637" fmla="*/ 122625 h 136126"/>
              <a:gd name="TX3638" fmla="*/ 270102 w 285751"/>
              <a:gd name="TY3638" fmla="*/ 122625 h 136126"/>
              <a:gd name="TX3639" fmla="*/ 275216 w 285751"/>
              <a:gd name="TY3639" fmla="*/ 118739 h 136126"/>
              <a:gd name="TX3640" fmla="*/ 274091 w 285751"/>
              <a:gd name="TY3640" fmla="*/ 119148 h 136126"/>
              <a:gd name="TX3641" fmla="*/ 273273 w 285751"/>
              <a:gd name="TY3641" fmla="*/ 118739 h 136126"/>
              <a:gd name="TX3642" fmla="*/ 273580 w 285751"/>
              <a:gd name="TY3642" fmla="*/ 117818 h 136126"/>
              <a:gd name="TX3643" fmla="*/ 273477 w 285751"/>
              <a:gd name="TY3643" fmla="*/ 117818 h 136126"/>
              <a:gd name="TX3644" fmla="*/ 273477 w 285751"/>
              <a:gd name="TY3644" fmla="*/ 117614 h 136126"/>
              <a:gd name="TX3645" fmla="*/ 273170 w 285751"/>
              <a:gd name="TY3645" fmla="*/ 118330 h 136126"/>
              <a:gd name="TX3646" fmla="*/ 272659 w 285751"/>
              <a:gd name="TY3646" fmla="*/ 117920 h 136126"/>
              <a:gd name="TX3647" fmla="*/ 273273 w 285751"/>
              <a:gd name="TY3647" fmla="*/ 116284 h 136126"/>
              <a:gd name="TX3648" fmla="*/ 273068 w 285751"/>
              <a:gd name="TY3648" fmla="*/ 116386 h 136126"/>
              <a:gd name="TX3649" fmla="*/ 272761 w 285751"/>
              <a:gd name="TY3649" fmla="*/ 115875 h 136126"/>
              <a:gd name="TX3650" fmla="*/ 272557 w 285751"/>
              <a:gd name="TY3650" fmla="*/ 115977 h 136126"/>
              <a:gd name="TX3651" fmla="*/ 272557 w 285751"/>
              <a:gd name="TY3651" fmla="*/ 115977 h 136126"/>
              <a:gd name="TX3652" fmla="*/ 272659 w 285751"/>
              <a:gd name="TY3652" fmla="*/ 115466 h 136126"/>
              <a:gd name="TX3654" fmla="*/ 246959 w 285751"/>
              <a:gd name="TY3654" fmla="*/ 123166 h 136126"/>
              <a:gd name="TX3655" fmla="*/ 246901 w 285751"/>
              <a:gd name="TY3655" fmla="*/ 123224 h 136126"/>
              <a:gd name="TX3656" fmla="*/ 246901 w 285751"/>
              <a:gd name="TY3656" fmla="*/ 123224 h 136126"/>
              <a:gd name="TX3657" fmla="*/ 246959 w 285751"/>
              <a:gd name="TY3657" fmla="*/ 123166 h 136126"/>
              <a:gd name="TX3659" fmla="*/ 246901 w 285751"/>
              <a:gd name="TY3659" fmla="*/ 123224 h 136126"/>
              <a:gd name="TX3660" fmla="*/ 246886 w 285751"/>
              <a:gd name="TY3660" fmla="*/ 123239 h 136126"/>
              <a:gd name="TX3661" fmla="*/ 246784 w 285751"/>
              <a:gd name="TY3661" fmla="*/ 123443 h 136126"/>
              <a:gd name="TX3662" fmla="*/ 246784 w 285751"/>
              <a:gd name="TY3662" fmla="*/ 123443 h 136126"/>
              <a:gd name="TX3663" fmla="*/ 246901 w 285751"/>
              <a:gd name="TY3663" fmla="*/ 123224 h 136126"/>
              <a:gd name="TX3665" fmla="*/ 244841 w 285751"/>
              <a:gd name="TY3665" fmla="*/ 121807 h 136126"/>
              <a:gd name="TX3666" fmla="*/ 244330 w 285751"/>
              <a:gd name="TY3666" fmla="*/ 123341 h 136126"/>
              <a:gd name="TX3667" fmla="*/ 244432 w 285751"/>
              <a:gd name="TY3667" fmla="*/ 123341 h 136126"/>
              <a:gd name="TX3668" fmla="*/ 244330 w 285751"/>
              <a:gd name="TY3668" fmla="*/ 123648 h 136126"/>
              <a:gd name="TX3669" fmla="*/ 244227 w 285751"/>
              <a:gd name="TY3669" fmla="*/ 123443 h 136126"/>
              <a:gd name="TX3670" fmla="*/ 244330 w 285751"/>
              <a:gd name="TY3670" fmla="*/ 124466 h 136126"/>
              <a:gd name="TX3671" fmla="*/ 244023 w 285751"/>
              <a:gd name="TY3671" fmla="*/ 124670 h 136126"/>
              <a:gd name="TX3672" fmla="*/ 244739 w 285751"/>
              <a:gd name="TY3672" fmla="*/ 124670 h 136126"/>
              <a:gd name="TX3673" fmla="*/ 245659 w 285751"/>
              <a:gd name="TY3673" fmla="*/ 123955 h 136126"/>
              <a:gd name="TX3674" fmla="*/ 245557 w 285751"/>
              <a:gd name="TY3674" fmla="*/ 124159 h 136126"/>
              <a:gd name="TX3675" fmla="*/ 245557 w 285751"/>
              <a:gd name="TY3675" fmla="*/ 124159 h 136126"/>
              <a:gd name="TX3676" fmla="*/ 245966 w 285751"/>
              <a:gd name="TY3676" fmla="*/ 124057 h 136126"/>
              <a:gd name="TX3677" fmla="*/ 245761 w 285751"/>
              <a:gd name="TY3677" fmla="*/ 124364 h 136126"/>
              <a:gd name="TX3678" fmla="*/ 246901 w 285751"/>
              <a:gd name="TY3678" fmla="*/ 123224 h 136126"/>
              <a:gd name="TX3679" fmla="*/ 247602 w 285751"/>
              <a:gd name="TY3679" fmla="*/ 121909 h 136126"/>
              <a:gd name="TX3680" fmla="*/ 246375 w 285751"/>
              <a:gd name="TY3680" fmla="*/ 122318 h 136126"/>
              <a:gd name="TX3681" fmla="*/ 244841 w 285751"/>
              <a:gd name="TY3681" fmla="*/ 121807 h 136126"/>
              <a:gd name="TX3683" fmla="*/ 265623 w 285751"/>
              <a:gd name="TY3683" fmla="*/ 124957 h 136126"/>
              <a:gd name="TX3684" fmla="*/ 265500 w 285751"/>
              <a:gd name="TY3684" fmla="*/ 124977 h 136126"/>
              <a:gd name="TX3685" fmla="*/ 265705 w 285751"/>
              <a:gd name="TY3685" fmla="*/ 124977 h 136126"/>
              <a:gd name="TX3686" fmla="*/ 265623 w 285751"/>
              <a:gd name="TY3686" fmla="*/ 124957 h 136126"/>
              <a:gd name="TX3688" fmla="*/ 268568 w 285751"/>
              <a:gd name="TY3688" fmla="*/ 121705 h 136126"/>
              <a:gd name="TX3689" fmla="*/ 265091 w 285751"/>
              <a:gd name="TY3689" fmla="*/ 124057 h 136126"/>
              <a:gd name="TX3690" fmla="*/ 265193 w 285751"/>
              <a:gd name="TY3690" fmla="*/ 123852 h 136126"/>
              <a:gd name="TX3691" fmla="*/ 265193 w 285751"/>
              <a:gd name="TY3691" fmla="*/ 123852 h 136126"/>
              <a:gd name="TX3692" fmla="*/ 264784 w 285751"/>
              <a:gd name="TY3692" fmla="*/ 124159 h 136126"/>
              <a:gd name="TX3693" fmla="*/ 264580 w 285751"/>
              <a:gd name="TY3693" fmla="*/ 124261 h 136126"/>
              <a:gd name="TX3694" fmla="*/ 264375 w 285751"/>
              <a:gd name="TY3694" fmla="*/ 124261 h 136126"/>
              <a:gd name="TX3695" fmla="*/ 264375 w 285751"/>
              <a:gd name="TY3695" fmla="*/ 124364 h 136126"/>
              <a:gd name="TX3696" fmla="*/ 260489 w 285751"/>
              <a:gd name="TY3696" fmla="*/ 126102 h 136126"/>
              <a:gd name="TX3697" fmla="*/ 260489 w 285751"/>
              <a:gd name="TY3697" fmla="*/ 126102 h 136126"/>
              <a:gd name="TX3698" fmla="*/ 260591 w 285751"/>
              <a:gd name="TY3698" fmla="*/ 126000 h 136126"/>
              <a:gd name="TX3699" fmla="*/ 259466 w 285751"/>
              <a:gd name="TY3699" fmla="*/ 126818 h 136126"/>
              <a:gd name="TX3700" fmla="*/ 259670 w 285751"/>
              <a:gd name="TY3700" fmla="*/ 126818 h 136126"/>
              <a:gd name="TX3701" fmla="*/ 259364 w 285751"/>
              <a:gd name="TY3701" fmla="*/ 126920 h 136126"/>
              <a:gd name="TX3702" fmla="*/ 259568 w 285751"/>
              <a:gd name="TY3702" fmla="*/ 126920 h 136126"/>
              <a:gd name="TX3703" fmla="*/ 259063 w 285751"/>
              <a:gd name="TY3703" fmla="*/ 127173 h 136126"/>
              <a:gd name="TX3704" fmla="*/ 259063 w 285751"/>
              <a:gd name="TY3704" fmla="*/ 127173 h 136126"/>
              <a:gd name="TX3705" fmla="*/ 259159 w 285751"/>
              <a:gd name="TY3705" fmla="*/ 127125 h 136126"/>
              <a:gd name="TX3706" fmla="*/ 258955 w 285751"/>
              <a:gd name="TY3706" fmla="*/ 127330 h 136126"/>
              <a:gd name="TX3707" fmla="*/ 259261 w 285751"/>
              <a:gd name="TY3707" fmla="*/ 127227 h 136126"/>
              <a:gd name="TX3708" fmla="*/ 258955 w 285751"/>
              <a:gd name="TY3708" fmla="*/ 127432 h 136126"/>
              <a:gd name="TX3709" fmla="*/ 259670 w 285751"/>
              <a:gd name="TY3709" fmla="*/ 127636 h 136126"/>
              <a:gd name="TX3710" fmla="*/ 259875 w 285751"/>
              <a:gd name="TY3710" fmla="*/ 127841 h 136126"/>
              <a:gd name="TX3711" fmla="*/ 265295 w 285751"/>
              <a:gd name="TY3711" fmla="*/ 124875 h 136126"/>
              <a:gd name="TX3712" fmla="*/ 265623 w 285751"/>
              <a:gd name="TY3712" fmla="*/ 124957 h 136126"/>
              <a:gd name="TX3713" fmla="*/ 265623 w 285751"/>
              <a:gd name="TY3713" fmla="*/ 124957 h 136126"/>
              <a:gd name="TX3714" fmla="*/ 266114 w 285751"/>
              <a:gd name="TY3714" fmla="*/ 124875 h 136126"/>
              <a:gd name="TX3715" fmla="*/ 266011 w 285751"/>
              <a:gd name="TY3715" fmla="*/ 124670 h 136126"/>
              <a:gd name="TX3716" fmla="*/ 265909 w 285751"/>
              <a:gd name="TY3716" fmla="*/ 124670 h 136126"/>
              <a:gd name="TX3717" fmla="*/ 269284 w 285751"/>
              <a:gd name="TY3717" fmla="*/ 122318 h 136126"/>
              <a:gd name="TX3718" fmla="*/ 268875 w 285751"/>
              <a:gd name="TY3718" fmla="*/ 122420 h 136126"/>
              <a:gd name="TX3719" fmla="*/ 268875 w 285751"/>
              <a:gd name="TY3719" fmla="*/ 122420 h 136126"/>
              <a:gd name="TX3720" fmla="*/ 269080 w 285751"/>
              <a:gd name="TY3720" fmla="*/ 122318 h 136126"/>
              <a:gd name="TX3721" fmla="*/ 269284 w 285751"/>
              <a:gd name="TY3721" fmla="*/ 122216 h 136126"/>
              <a:gd name="TX3722" fmla="*/ 269284 w 285751"/>
              <a:gd name="TY3722" fmla="*/ 122216 h 136126"/>
              <a:gd name="TX3723" fmla="*/ 268670 w 285751"/>
              <a:gd name="TY3723" fmla="*/ 122420 h 136126"/>
              <a:gd name="TX3724" fmla="*/ 269080 w 285751"/>
              <a:gd name="TY3724" fmla="*/ 122114 h 136126"/>
              <a:gd name="TX3725" fmla="*/ 268159 w 285751"/>
              <a:gd name="TY3725" fmla="*/ 122420 h 136126"/>
              <a:gd name="TX3726" fmla="*/ 268261 w 285751"/>
              <a:gd name="TY3726" fmla="*/ 122011 h 136126"/>
              <a:gd name="TX3727" fmla="*/ 268568 w 285751"/>
              <a:gd name="TY3727" fmla="*/ 121705 h 136126"/>
              <a:gd name="TX3729" fmla="*/ 76909 w 285751"/>
              <a:gd name="TY3729" fmla="*/ 132648 h 136126"/>
              <a:gd name="TX3730" fmla="*/ 77216 w 285751"/>
              <a:gd name="TY3730" fmla="*/ 132852 h 136126"/>
              <a:gd name="TX3731" fmla="*/ 77011 w 285751"/>
              <a:gd name="TY3731" fmla="*/ 132955 h 136126"/>
              <a:gd name="TX3732" fmla="*/ 77216 w 285751"/>
              <a:gd name="TY3732" fmla="*/ 133057 h 136126"/>
              <a:gd name="TX3733" fmla="*/ 76807 w 285751"/>
              <a:gd name="TY3733" fmla="*/ 133261 h 136126"/>
              <a:gd name="TX3734" fmla="*/ 77625 w 285751"/>
              <a:gd name="TY3734" fmla="*/ 133057 h 136126"/>
              <a:gd name="TX3735" fmla="*/ 77830 w 285751"/>
              <a:gd name="TY3735" fmla="*/ 132750 h 136126"/>
              <a:gd name="TX3736" fmla="*/ 76909 w 285751"/>
              <a:gd name="TY3736" fmla="*/ 132648 h 136126"/>
              <a:gd name="TX3738" fmla="*/ 78136 w 285751"/>
              <a:gd name="TY3738" fmla="*/ 132545 h 136126"/>
              <a:gd name="TX3739" fmla="*/ 78136 w 285751"/>
              <a:gd name="TY3739" fmla="*/ 133261 h 136126"/>
              <a:gd name="TX3740" fmla="*/ 78648 w 285751"/>
              <a:gd name="TY3740" fmla="*/ 133364 h 136126"/>
              <a:gd name="TX3741" fmla="*/ 78545 w 285751"/>
              <a:gd name="TY3741" fmla="*/ 133159 h 136126"/>
              <a:gd name="TX3742" fmla="*/ 78852 w 285751"/>
              <a:gd name="TY3742" fmla="*/ 133057 h 136126"/>
              <a:gd name="TX3743" fmla="*/ 78955 w 285751"/>
              <a:gd name="TY3743" fmla="*/ 132852 h 136126"/>
              <a:gd name="TX3744" fmla="*/ 79057 w 285751"/>
              <a:gd name="TY3744" fmla="*/ 132750 h 136126"/>
              <a:gd name="TX3745" fmla="*/ 78750 w 285751"/>
              <a:gd name="TY3745" fmla="*/ 132852 h 136126"/>
              <a:gd name="TX3746" fmla="*/ 78443 w 285751"/>
              <a:gd name="TY3746" fmla="*/ 132648 h 136126"/>
              <a:gd name="TX3747" fmla="*/ 78545 w 285751"/>
              <a:gd name="TY3747" fmla="*/ 132648 h 136126"/>
              <a:gd name="TX3748" fmla="*/ 78136 w 285751"/>
              <a:gd name="TY3748" fmla="*/ 132545 h 136126"/>
              <a:gd name="TX3750" fmla="*/ 78136 w 285751"/>
              <a:gd name="TY3750" fmla="*/ 133261 h 136126"/>
              <a:gd name="TX3751" fmla="*/ 78136 w 285751"/>
              <a:gd name="TY3751" fmla="*/ 133568 h 136126"/>
              <a:gd name="TX3752" fmla="*/ 78341 w 285751"/>
              <a:gd name="TY3752" fmla="*/ 133364 h 136126"/>
              <a:gd name="TX3753" fmla="*/ 78136 w 285751"/>
              <a:gd name="TY3753" fmla="*/ 133261 h 136126"/>
              <a:gd name="TX3755" fmla="*/ 68830 w 285751"/>
              <a:gd name="TY3755" fmla="*/ 133875 h 136126"/>
              <a:gd name="TX3756" fmla="*/ 67970 w 285751"/>
              <a:gd name="TY3756" fmla="*/ 133970 h 136126"/>
              <a:gd name="TX3757" fmla="*/ 67970 w 285751"/>
              <a:gd name="TY3757" fmla="*/ 133970 h 136126"/>
              <a:gd name="TX3758" fmla="*/ 68114 w 285751"/>
              <a:gd name="TY3758" fmla="*/ 133875 h 136126"/>
              <a:gd name="TX3760" fmla="*/ 63920 w 285751"/>
              <a:gd name="TY3760" fmla="*/ 8386 h 136126"/>
              <a:gd name="TX3761" fmla="*/ 62795 w 285751"/>
              <a:gd name="TY3761" fmla="*/ 8795 h 136126"/>
              <a:gd name="TX3762" fmla="*/ 63000 w 285751"/>
              <a:gd name="TY3762" fmla="*/ 8795 h 136126"/>
              <a:gd name="TX3763" fmla="*/ 62182 w 285751"/>
              <a:gd name="TY3763" fmla="*/ 9000 h 136126"/>
              <a:gd name="TX3764" fmla="*/ 61568 w 285751"/>
              <a:gd name="TY3764" fmla="*/ 10330 h 136126"/>
              <a:gd name="TX3765" fmla="*/ 62693 w 285751"/>
              <a:gd name="TY3765" fmla="*/ 10534 h 136126"/>
              <a:gd name="TX3766" fmla="*/ 62693 w 285751"/>
              <a:gd name="TY3766" fmla="*/ 10636 h 136126"/>
              <a:gd name="TX3767" fmla="*/ 62386 w 285751"/>
              <a:gd name="TY3767" fmla="*/ 10739 h 136126"/>
              <a:gd name="TX3768" fmla="*/ 62591 w 285751"/>
              <a:gd name="TY3768" fmla="*/ 10636 h 136126"/>
              <a:gd name="TX3769" fmla="*/ 61977 w 285751"/>
              <a:gd name="TY3769" fmla="*/ 10841 h 136126"/>
              <a:gd name="TX3770" fmla="*/ 62080 w 285751"/>
              <a:gd name="TY3770" fmla="*/ 10841 h 136126"/>
              <a:gd name="TX3771" fmla="*/ 61568 w 285751"/>
              <a:gd name="TY3771" fmla="*/ 11148 h 136126"/>
              <a:gd name="TX3772" fmla="*/ 62182 w 285751"/>
              <a:gd name="TY3772" fmla="*/ 11250 h 136126"/>
              <a:gd name="TX3773" fmla="*/ 60136 w 285751"/>
              <a:gd name="TY3773" fmla="*/ 12068 h 136126"/>
              <a:gd name="TX3774" fmla="*/ 59727 w 285751"/>
              <a:gd name="TY3774" fmla="*/ 12784 h 136126"/>
              <a:gd name="TX3775" fmla="*/ 59216 w 285751"/>
              <a:gd name="TY3775" fmla="*/ 12784 h 136126"/>
              <a:gd name="TX3776" fmla="*/ 59216 w 285751"/>
              <a:gd name="TY3776" fmla="*/ 13091 h 136126"/>
              <a:gd name="TX3777" fmla="*/ 59114 w 285751"/>
              <a:gd name="TY3777" fmla="*/ 12682 h 136126"/>
              <a:gd name="TX3778" fmla="*/ 59420 w 285751"/>
              <a:gd name="TY3778" fmla="*/ 12682 h 136126"/>
              <a:gd name="TX3779" fmla="*/ 59727 w 285751"/>
              <a:gd name="TY3779" fmla="*/ 12477 h 136126"/>
              <a:gd name="TX3780" fmla="*/ 59420 w 285751"/>
              <a:gd name="TY3780" fmla="*/ 12477 h 136126"/>
              <a:gd name="TX3781" fmla="*/ 60239 w 285751"/>
              <a:gd name="TY3781" fmla="*/ 11557 h 136126"/>
              <a:gd name="TX3782" fmla="*/ 59523 w 285751"/>
              <a:gd name="TY3782" fmla="*/ 11761 h 136126"/>
              <a:gd name="TX3783" fmla="*/ 59523 w 285751"/>
              <a:gd name="TY3783" fmla="*/ 11761 h 136126"/>
              <a:gd name="TX3784" fmla="*/ 59932 w 285751"/>
              <a:gd name="TY3784" fmla="*/ 11557 h 136126"/>
              <a:gd name="TX3785" fmla="*/ 59523 w 285751"/>
              <a:gd name="TY3785" fmla="*/ 11557 h 136126"/>
              <a:gd name="TX3786" fmla="*/ 59420 w 285751"/>
              <a:gd name="TY3786" fmla="*/ 11352 h 136126"/>
              <a:gd name="TX3787" fmla="*/ 58602 w 285751"/>
              <a:gd name="TY3787" fmla="*/ 11455 h 136126"/>
              <a:gd name="TX3788" fmla="*/ 58500 w 285751"/>
              <a:gd name="TY3788" fmla="*/ 11864 h 136126"/>
              <a:gd name="TX3789" fmla="*/ 59114 w 285751"/>
              <a:gd name="TY3789" fmla="*/ 11966 h 136126"/>
              <a:gd name="TX3790" fmla="*/ 58500 w 285751"/>
              <a:gd name="TY3790" fmla="*/ 12068 h 136126"/>
              <a:gd name="TX3791" fmla="*/ 58295 w 285751"/>
              <a:gd name="TY3791" fmla="*/ 11761 h 136126"/>
              <a:gd name="TX3792" fmla="*/ 58295 w 285751"/>
              <a:gd name="TY3792" fmla="*/ 11966 h 136126"/>
              <a:gd name="TX3793" fmla="*/ 54307 w 285751"/>
              <a:gd name="TY3793" fmla="*/ 11557 h 136126"/>
              <a:gd name="TX3794" fmla="*/ 53795 w 285751"/>
              <a:gd name="TY3794" fmla="*/ 11045 h 136126"/>
              <a:gd name="TX3795" fmla="*/ 51750 w 285751"/>
              <a:gd name="TY3795" fmla="*/ 11557 h 136126"/>
              <a:gd name="TX3796" fmla="*/ 54000 w 285751"/>
              <a:gd name="TY3796" fmla="*/ 11250 h 136126"/>
              <a:gd name="TX3797" fmla="*/ 54000 w 285751"/>
              <a:gd name="TY3797" fmla="*/ 11250 h 136126"/>
              <a:gd name="TX3798" fmla="*/ 52057 w 285751"/>
              <a:gd name="TY3798" fmla="*/ 11966 h 136126"/>
              <a:gd name="TX3799" fmla="*/ 51239 w 285751"/>
              <a:gd name="TY3799" fmla="*/ 13193 h 136126"/>
              <a:gd name="TX3800" fmla="*/ 50932 w 285751"/>
              <a:gd name="TY3800" fmla="*/ 12068 h 136126"/>
              <a:gd name="TX3801" fmla="*/ 50727 w 285751"/>
              <a:gd name="TY3801" fmla="*/ 11966 h 136126"/>
              <a:gd name="TX3802" fmla="*/ 50625 w 285751"/>
              <a:gd name="TY3802" fmla="*/ 11864 h 136126"/>
              <a:gd name="TX3803" fmla="*/ 46943 w 285751"/>
              <a:gd name="TY3803" fmla="*/ 11864 h 136126"/>
              <a:gd name="TX3804" fmla="*/ 48375 w 285751"/>
              <a:gd name="TY3804" fmla="*/ 11455 h 136126"/>
              <a:gd name="TX3805" fmla="*/ 42341 w 285751"/>
              <a:gd name="TY3805" fmla="*/ 10636 h 136126"/>
              <a:gd name="TX3806" fmla="*/ 42852 w 285751"/>
              <a:gd name="TY3806" fmla="*/ 10330 h 136126"/>
              <a:gd name="TX3807" fmla="*/ 43057 w 285751"/>
              <a:gd name="TY3807" fmla="*/ 9920 h 136126"/>
              <a:gd name="TX3808" fmla="*/ 42545 w 285751"/>
              <a:gd name="TY3808" fmla="*/ 10023 h 136126"/>
              <a:gd name="TX3809" fmla="*/ 42750 w 285751"/>
              <a:gd name="TY3809" fmla="*/ 10125 h 136126"/>
              <a:gd name="TX3810" fmla="*/ 41420 w 285751"/>
              <a:gd name="TY3810" fmla="*/ 10636 h 136126"/>
              <a:gd name="TX3811" fmla="*/ 41420 w 285751"/>
              <a:gd name="TY3811" fmla="*/ 9920 h 136126"/>
              <a:gd name="TX3812" fmla="*/ 40909 w 285751"/>
              <a:gd name="TY3812" fmla="*/ 9716 h 136126"/>
              <a:gd name="TX3813" fmla="*/ 40909 w 285751"/>
              <a:gd name="TY3813" fmla="*/ 9716 h 136126"/>
              <a:gd name="TX3814" fmla="*/ 41011 w 285751"/>
              <a:gd name="TY3814" fmla="*/ 9818 h 136126"/>
              <a:gd name="TX3815" fmla="*/ 41114 w 285751"/>
              <a:gd name="TY3815" fmla="*/ 9818 h 136126"/>
              <a:gd name="TX3816" fmla="*/ 39580 w 285751"/>
              <a:gd name="TY3816" fmla="*/ 10330 h 136126"/>
              <a:gd name="TX3817" fmla="*/ 39989 w 285751"/>
              <a:gd name="TY3817" fmla="*/ 10125 h 136126"/>
              <a:gd name="TX3818" fmla="*/ 37841 w 285751"/>
              <a:gd name="TY3818" fmla="*/ 10739 h 136126"/>
              <a:gd name="TX3819" fmla="*/ 38045 w 285751"/>
              <a:gd name="TY3819" fmla="*/ 10534 h 136126"/>
              <a:gd name="TX3820" fmla="*/ 37739 w 285751"/>
              <a:gd name="TY3820" fmla="*/ 10636 h 136126"/>
              <a:gd name="TX3821" fmla="*/ 37841 w 285751"/>
              <a:gd name="TY3821" fmla="*/ 10636 h 136126"/>
              <a:gd name="TX3822" fmla="*/ 36409 w 285751"/>
              <a:gd name="TY3822" fmla="*/ 11045 h 136126"/>
              <a:gd name="TX3823" fmla="*/ 36102 w 285751"/>
              <a:gd name="TY3823" fmla="*/ 11045 h 136126"/>
              <a:gd name="TX3824" fmla="*/ 35898 w 285751"/>
              <a:gd name="TY3824" fmla="*/ 11148 h 136126"/>
              <a:gd name="TX3825" fmla="*/ 35898 w 285751"/>
              <a:gd name="TY3825" fmla="*/ 11045 h 136126"/>
              <a:gd name="TX3826" fmla="*/ 36102 w 285751"/>
              <a:gd name="TY3826" fmla="*/ 11045 h 136126"/>
              <a:gd name="TX3827" fmla="*/ 39682 w 285751"/>
              <a:gd name="TY3827" fmla="*/ 9920 h 136126"/>
              <a:gd name="TX3828" fmla="*/ 37330 w 285751"/>
              <a:gd name="TY3828" fmla="*/ 10330 h 136126"/>
              <a:gd name="TX3829" fmla="*/ 37432 w 285751"/>
              <a:gd name="TY3829" fmla="*/ 10330 h 136126"/>
              <a:gd name="TX3830" fmla="*/ 35795 w 285751"/>
              <a:gd name="TY3830" fmla="*/ 10739 h 136126"/>
              <a:gd name="TX3831" fmla="*/ 36307 w 285751"/>
              <a:gd name="TY3831" fmla="*/ 10534 h 136126"/>
              <a:gd name="TX3832" fmla="*/ 34466 w 285751"/>
              <a:gd name="TY3832" fmla="*/ 10841 h 136126"/>
              <a:gd name="TX3833" fmla="*/ 34670 w 285751"/>
              <a:gd name="TY3833" fmla="*/ 10943 h 136126"/>
              <a:gd name="TX3834" fmla="*/ 34364 w 285751"/>
              <a:gd name="TY3834" fmla="*/ 11045 h 136126"/>
              <a:gd name="TX3835" fmla="*/ 34568 w 285751"/>
              <a:gd name="TY3835" fmla="*/ 11148 h 136126"/>
              <a:gd name="TX3836" fmla="*/ 25466 w 285751"/>
              <a:gd name="TY3836" fmla="*/ 9716 h 136126"/>
              <a:gd name="TX3837" fmla="*/ 25773 w 285751"/>
              <a:gd name="TY3837" fmla="*/ 9614 h 136126"/>
              <a:gd name="TX3838" fmla="*/ 25466 w 285751"/>
              <a:gd name="TY3838" fmla="*/ 9614 h 136126"/>
              <a:gd name="TX3839" fmla="*/ 25466 w 285751"/>
              <a:gd name="TY3839" fmla="*/ 9511 h 136126"/>
              <a:gd name="TX3840" fmla="*/ 25364 w 285751"/>
              <a:gd name="TY3840" fmla="*/ 9511 h 136126"/>
              <a:gd name="TX3841" fmla="*/ 25773 w 285751"/>
              <a:gd name="TY3841" fmla="*/ 9409 h 136126"/>
              <a:gd name="TX3842" fmla="*/ 24239 w 285751"/>
              <a:gd name="TY3842" fmla="*/ 9307 h 136126"/>
              <a:gd name="TX3843" fmla="*/ 24341 w 285751"/>
              <a:gd name="TY3843" fmla="*/ 9205 h 136126"/>
              <a:gd name="TX3844" fmla="*/ 23318 w 285751"/>
              <a:gd name="TY3844" fmla="*/ 9409 h 136126"/>
              <a:gd name="TX3845" fmla="*/ 23318 w 285751"/>
              <a:gd name="TY3845" fmla="*/ 9307 h 136126"/>
              <a:gd name="TX3846" fmla="*/ 24034 w 285751"/>
              <a:gd name="TY3846" fmla="*/ 9102 h 136126"/>
              <a:gd name="TX3847" fmla="*/ 23625 w 285751"/>
              <a:gd name="TY3847" fmla="*/ 9000 h 136126"/>
              <a:gd name="TX3848" fmla="*/ 23727 w 285751"/>
              <a:gd name="TY3848" fmla="*/ 8898 h 136126"/>
              <a:gd name="TX3849" fmla="*/ 23727 w 285751"/>
              <a:gd name="TY3849" fmla="*/ 8898 h 136126"/>
              <a:gd name="TX3850" fmla="*/ 21068 w 285751"/>
              <a:gd name="TY3850" fmla="*/ 9409 h 136126"/>
              <a:gd name="TX3851" fmla="*/ 21068 w 285751"/>
              <a:gd name="TY3851" fmla="*/ 9409 h 136126"/>
              <a:gd name="TX3852" fmla="*/ 21273 w 285751"/>
              <a:gd name="TY3852" fmla="*/ 9307 h 136126"/>
              <a:gd name="TX3853" fmla="*/ 20455 w 285751"/>
              <a:gd name="TY3853" fmla="*/ 9511 h 136126"/>
              <a:gd name="TX3854" fmla="*/ 20761 w 285751"/>
              <a:gd name="TY3854" fmla="*/ 9614 h 136126"/>
              <a:gd name="TX3855" fmla="*/ 20148 w 285751"/>
              <a:gd name="TY3855" fmla="*/ 9818 h 136126"/>
              <a:gd name="TX3856" fmla="*/ 20045 w 285751"/>
              <a:gd name="TY3856" fmla="*/ 9818 h 136126"/>
              <a:gd name="TX3857" fmla="*/ 20455 w 285751"/>
              <a:gd name="TY3857" fmla="*/ 9614 h 136126"/>
              <a:gd name="TX3858" fmla="*/ 18637 w 285751"/>
              <a:gd name="TY3858" fmla="*/ 9901 h 136126"/>
              <a:gd name="TX3859" fmla="*/ 18637 w 285751"/>
              <a:gd name="TY3859" fmla="*/ 9901 h 136126"/>
              <a:gd name="TX3860" fmla="*/ 13295 w 285751"/>
              <a:gd name="TY3860" fmla="*/ 11455 h 136126"/>
              <a:gd name="TX3861" fmla="*/ 13398 w 285751"/>
              <a:gd name="TY3861" fmla="*/ 11455 h 136126"/>
              <a:gd name="TX3862" fmla="*/ 13193 w 285751"/>
              <a:gd name="TY3862" fmla="*/ 11557 h 136126"/>
              <a:gd name="TX3863" fmla="*/ 14011 w 285751"/>
              <a:gd name="TY3863" fmla="*/ 12273 h 136126"/>
              <a:gd name="TX3864" fmla="*/ 13909 w 285751"/>
              <a:gd name="TY3864" fmla="*/ 12682 h 136126"/>
              <a:gd name="TX3865" fmla="*/ 14625 w 285751"/>
              <a:gd name="TY3865" fmla="*/ 12580 h 136126"/>
              <a:gd name="TX3866" fmla="*/ 14625 w 285751"/>
              <a:gd name="TY3866" fmla="*/ 12580 h 136126"/>
              <a:gd name="TX3867" fmla="*/ 14523 w 285751"/>
              <a:gd name="TY3867" fmla="*/ 12682 h 136126"/>
              <a:gd name="TX3868" fmla="*/ 14932 w 285751"/>
              <a:gd name="TY3868" fmla="*/ 12682 h 136126"/>
              <a:gd name="TX3869" fmla="*/ 14523 w 285751"/>
              <a:gd name="TY3869" fmla="*/ 12989 h 136126"/>
              <a:gd name="TX3870" fmla="*/ 15341 w 285751"/>
              <a:gd name="TY3870" fmla="*/ 13091 h 136126"/>
              <a:gd name="TX3871" fmla="*/ 14727 w 285751"/>
              <a:gd name="TY3871" fmla="*/ 13193 h 136126"/>
              <a:gd name="TX3872" fmla="*/ 14523 w 285751"/>
              <a:gd name="TY3872" fmla="*/ 12989 h 136126"/>
              <a:gd name="TX3873" fmla="*/ 14420 w 285751"/>
              <a:gd name="TY3873" fmla="*/ 12886 h 136126"/>
              <a:gd name="TX3874" fmla="*/ 14420 w 285751"/>
              <a:gd name="TY3874" fmla="*/ 12784 h 136126"/>
              <a:gd name="TX3875" fmla="*/ 14114 w 285751"/>
              <a:gd name="TY3875" fmla="*/ 12989 h 136126"/>
              <a:gd name="TX3876" fmla="*/ 14114 w 285751"/>
              <a:gd name="TY3876" fmla="*/ 13295 h 136126"/>
              <a:gd name="TX3877" fmla="*/ 14523 w 285751"/>
              <a:gd name="TY3877" fmla="*/ 13295 h 136126"/>
              <a:gd name="TX3878" fmla="*/ 14420 w 285751"/>
              <a:gd name="TY3878" fmla="*/ 13398 h 136126"/>
              <a:gd name="TX3879" fmla="*/ 12375 w 285751"/>
              <a:gd name="TY3879" fmla="*/ 13398 h 136126"/>
              <a:gd name="TX3880" fmla="*/ 12886 w 285751"/>
              <a:gd name="TY3880" fmla="*/ 13091 h 136126"/>
              <a:gd name="TX3881" fmla="*/ 11250 w 285751"/>
              <a:gd name="TY3881" fmla="*/ 13398 h 136126"/>
              <a:gd name="TX3882" fmla="*/ 11352 w 285751"/>
              <a:gd name="TY3882" fmla="*/ 13398 h 136126"/>
              <a:gd name="TX3883" fmla="*/ 9205 w 285751"/>
              <a:gd name="TY3883" fmla="*/ 13909 h 136126"/>
              <a:gd name="TX3884" fmla="*/ 9818 w 285751"/>
              <a:gd name="TY3884" fmla="*/ 14216 h 136126"/>
              <a:gd name="TX3885" fmla="*/ 9102 w 285751"/>
              <a:gd name="TY3885" fmla="*/ 14318 h 136126"/>
              <a:gd name="TX3886" fmla="*/ 9205 w 285751"/>
              <a:gd name="TY3886" fmla="*/ 14523 h 136126"/>
              <a:gd name="TX3887" fmla="*/ 9102 w 285751"/>
              <a:gd name="TY3887" fmla="*/ 14932 h 136126"/>
              <a:gd name="TX3888" fmla="*/ 11045 w 285751"/>
              <a:gd name="TY3888" fmla="*/ 14932 h 136126"/>
              <a:gd name="TX3889" fmla="*/ 11045 w 285751"/>
              <a:gd name="TY3889" fmla="*/ 15034 h 136126"/>
              <a:gd name="TX3890" fmla="*/ 12580 w 285751"/>
              <a:gd name="TY3890" fmla="*/ 14625 h 136126"/>
              <a:gd name="TX3891" fmla="*/ 12784 w 285751"/>
              <a:gd name="TY3891" fmla="*/ 14830 h 136126"/>
              <a:gd name="TX3892" fmla="*/ 12068 w 285751"/>
              <a:gd name="TY3892" fmla="*/ 15034 h 136126"/>
              <a:gd name="TX3893" fmla="*/ 11659 w 285751"/>
              <a:gd name="TY3893" fmla="*/ 15648 h 136126"/>
              <a:gd name="TX3894" fmla="*/ 10534 w 285751"/>
              <a:gd name="TY3894" fmla="*/ 15852 h 136126"/>
              <a:gd name="TX3895" fmla="*/ 8795 w 285751"/>
              <a:gd name="TY3895" fmla="*/ 16261 h 136126"/>
              <a:gd name="TX3896" fmla="*/ 8489 w 285751"/>
              <a:gd name="TY3896" fmla="*/ 16159 h 136126"/>
              <a:gd name="TX3897" fmla="*/ 7745 w 285751"/>
              <a:gd name="TY3897" fmla="*/ 16624 h 136126"/>
              <a:gd name="TX3898" fmla="*/ 7745 w 285751"/>
              <a:gd name="TY3898" fmla="*/ 16624 h 136126"/>
              <a:gd name="TX3899" fmla="*/ 5727 w 285751"/>
              <a:gd name="TY3899" fmla="*/ 17489 h 136126"/>
              <a:gd name="TX3900" fmla="*/ 5830 w 285751"/>
              <a:gd name="TY3900" fmla="*/ 17489 h 136126"/>
              <a:gd name="TX3901" fmla="*/ 5420 w 285751"/>
              <a:gd name="TY3901" fmla="*/ 17693 h 136126"/>
              <a:gd name="TX3902" fmla="*/ 5625 w 285751"/>
              <a:gd name="TY3902" fmla="*/ 17693 h 136126"/>
              <a:gd name="TX3903" fmla="*/ 5318 w 285751"/>
              <a:gd name="TY3903" fmla="*/ 17898 h 136126"/>
              <a:gd name="TX3904" fmla="*/ 5420 w 285751"/>
              <a:gd name="TY3904" fmla="*/ 17898 h 136126"/>
              <a:gd name="TX3905" fmla="*/ 5318 w 285751"/>
              <a:gd name="TY3905" fmla="*/ 18102 h 136126"/>
              <a:gd name="TX3906" fmla="*/ 5318 w 285751"/>
              <a:gd name="TY3906" fmla="*/ 18102 h 136126"/>
              <a:gd name="TX3907" fmla="*/ 5727 w 285751"/>
              <a:gd name="TY3907" fmla="*/ 17898 h 136126"/>
              <a:gd name="TX3908" fmla="*/ 5625 w 285751"/>
              <a:gd name="TY3908" fmla="*/ 18000 h 136126"/>
              <a:gd name="TX3909" fmla="*/ 5727 w 285751"/>
              <a:gd name="TY3909" fmla="*/ 18000 h 136126"/>
              <a:gd name="TX3910" fmla="*/ 5625 w 285751"/>
              <a:gd name="TY3910" fmla="*/ 18102 h 136126"/>
              <a:gd name="TX3911" fmla="*/ 5830 w 285751"/>
              <a:gd name="TY3911" fmla="*/ 18102 h 136126"/>
              <a:gd name="TX3912" fmla="*/ 5420 w 285751"/>
              <a:gd name="TY3912" fmla="*/ 18205 h 136126"/>
              <a:gd name="TX3913" fmla="*/ 6545 w 285751"/>
              <a:gd name="TY3913" fmla="*/ 18307 h 136126"/>
              <a:gd name="TX3914" fmla="*/ 6239 w 285751"/>
              <a:gd name="TY3914" fmla="*/ 18307 h 136126"/>
              <a:gd name="TX3915" fmla="*/ 6443 w 285751"/>
              <a:gd name="TY3915" fmla="*/ 18409 h 136126"/>
              <a:gd name="TX3916" fmla="*/ 6034 w 285751"/>
              <a:gd name="TY3916" fmla="*/ 18614 h 136126"/>
              <a:gd name="TX3917" fmla="*/ 6034 w 285751"/>
              <a:gd name="TY3917" fmla="*/ 18614 h 136126"/>
              <a:gd name="TX3918" fmla="*/ 6136 w 285751"/>
              <a:gd name="TY3918" fmla="*/ 18409 h 136126"/>
              <a:gd name="TX3919" fmla="*/ 5625 w 285751"/>
              <a:gd name="TY3919" fmla="*/ 18511 h 136126"/>
              <a:gd name="TX3920" fmla="*/ 5625 w 285751"/>
              <a:gd name="TY3920" fmla="*/ 18307 h 136126"/>
              <a:gd name="TX3921" fmla="*/ 4807 w 285751"/>
              <a:gd name="TY3921" fmla="*/ 18614 h 136126"/>
              <a:gd name="TX3922" fmla="*/ 5011 w 285751"/>
              <a:gd name="TY3922" fmla="*/ 18614 h 136126"/>
              <a:gd name="TX3923" fmla="*/ 5011 w 285751"/>
              <a:gd name="TY3923" fmla="*/ 19227 h 136126"/>
              <a:gd name="TX3924" fmla="*/ 7466 w 285751"/>
              <a:gd name="TY3924" fmla="*/ 18511 h 136126"/>
              <a:gd name="TX3925" fmla="*/ 7466 w 285751"/>
              <a:gd name="TY3925" fmla="*/ 18511 h 136126"/>
              <a:gd name="TX3926" fmla="*/ 5727 w 285751"/>
              <a:gd name="TY3926" fmla="*/ 19943 h 136126"/>
              <a:gd name="TX3927" fmla="*/ 5932 w 285751"/>
              <a:gd name="TY3927" fmla="*/ 19943 h 136126"/>
              <a:gd name="TX3928" fmla="*/ 5011 w 285751"/>
              <a:gd name="TY3928" fmla="*/ 20352 h 136126"/>
              <a:gd name="TX3929" fmla="*/ 6750 w 285751"/>
              <a:gd name="TY3929" fmla="*/ 20045 h 136126"/>
              <a:gd name="TX3930" fmla="*/ 7159 w 285751"/>
              <a:gd name="TY3930" fmla="*/ 20352 h 136126"/>
              <a:gd name="TX3931" fmla="*/ 8386 w 285751"/>
              <a:gd name="TY3931" fmla="*/ 20045 h 136126"/>
              <a:gd name="TX3932" fmla="*/ 8386 w 285751"/>
              <a:gd name="TY3932" fmla="*/ 20045 h 136126"/>
              <a:gd name="TX3933" fmla="*/ 7875 w 285751"/>
              <a:gd name="TY3933" fmla="*/ 20352 h 136126"/>
              <a:gd name="TX3934" fmla="*/ 7875 w 285751"/>
              <a:gd name="TY3934" fmla="*/ 20352 h 136126"/>
              <a:gd name="TX3935" fmla="*/ 9511 w 285751"/>
              <a:gd name="TY3935" fmla="*/ 19943 h 136126"/>
              <a:gd name="TX3936" fmla="*/ 8080 w 285751"/>
              <a:gd name="TY3936" fmla="*/ 20761 h 136126"/>
              <a:gd name="TX3937" fmla="*/ 8182 w 285751"/>
              <a:gd name="TY3937" fmla="*/ 20864 h 136126"/>
              <a:gd name="TX3938" fmla="*/ 5523 w 285751"/>
              <a:gd name="TY3938" fmla="*/ 22193 h 136126"/>
              <a:gd name="TX3939" fmla="*/ 5523 w 285751"/>
              <a:gd name="TY3939" fmla="*/ 22091 h 136126"/>
              <a:gd name="TX3940" fmla="*/ 3375 w 285751"/>
              <a:gd name="TY3940" fmla="*/ 22909 h 136126"/>
              <a:gd name="TX3941" fmla="*/ 3375 w 285751"/>
              <a:gd name="TY3941" fmla="*/ 23114 h 136126"/>
              <a:gd name="TX3942" fmla="*/ 3170 w 285751"/>
              <a:gd name="TY3942" fmla="*/ 23011 h 136126"/>
              <a:gd name="TX3943" fmla="*/ 2966 w 285751"/>
              <a:gd name="TY3943" fmla="*/ 23114 h 136126"/>
              <a:gd name="TX3944" fmla="*/ 2966 w 285751"/>
              <a:gd name="TY3944" fmla="*/ 23114 h 136126"/>
              <a:gd name="TX3945" fmla="*/ 3170 w 285751"/>
              <a:gd name="TY3945" fmla="*/ 22909 h 136126"/>
              <a:gd name="TX3946" fmla="*/ 2864 w 285751"/>
              <a:gd name="TY3946" fmla="*/ 23011 h 136126"/>
              <a:gd name="TX3947" fmla="*/ 2864 w 285751"/>
              <a:gd name="TY3947" fmla="*/ 23011 h 136126"/>
              <a:gd name="TX3948" fmla="*/ 2966 w 285751"/>
              <a:gd name="TY3948" fmla="*/ 22909 h 136126"/>
              <a:gd name="TX3949" fmla="*/ 1120 w 285751"/>
              <a:gd name="TY3949" fmla="*/ 23634 h 136126"/>
              <a:gd name="TX3950" fmla="*/ 1120 w 285751"/>
              <a:gd name="TY3950" fmla="*/ 23634 h 136126"/>
              <a:gd name="TX3951" fmla="*/ 1023 w 285751"/>
              <a:gd name="TY3951" fmla="*/ 23830 h 136126"/>
              <a:gd name="TX3952" fmla="*/ 2276 w 285751"/>
              <a:gd name="TY3952" fmla="*/ 23472 h 136126"/>
              <a:gd name="TX3953" fmla="*/ 2276 w 285751"/>
              <a:gd name="TY3953" fmla="*/ 23472 h 136126"/>
              <a:gd name="TX3954" fmla="*/ 3886 w 285751"/>
              <a:gd name="TY3954" fmla="*/ 23114 h 136126"/>
              <a:gd name="TX3955" fmla="*/ 3682 w 285751"/>
              <a:gd name="TY3955" fmla="*/ 23318 h 136126"/>
              <a:gd name="TX3956" fmla="*/ 5069 w 285751"/>
              <a:gd name="TY3956" fmla="*/ 22823 h 136126"/>
              <a:gd name="TX3957" fmla="*/ 5069 w 285751"/>
              <a:gd name="TY3957" fmla="*/ 22823 h 136126"/>
              <a:gd name="TX3958" fmla="*/ 5216 w 285751"/>
              <a:gd name="TY3958" fmla="*/ 22602 h 136126"/>
              <a:gd name="TX3959" fmla="*/ 5932 w 285751"/>
              <a:gd name="TY3959" fmla="*/ 22398 h 136126"/>
              <a:gd name="TX3960" fmla="*/ 5830 w 285751"/>
              <a:gd name="TY3960" fmla="*/ 22398 h 136126"/>
              <a:gd name="TX3961" fmla="*/ 10534 w 285751"/>
              <a:gd name="TY3961" fmla="*/ 20761 h 136126"/>
              <a:gd name="TX3962" fmla="*/ 10432 w 285751"/>
              <a:gd name="TY3962" fmla="*/ 20761 h 136126"/>
              <a:gd name="TX3963" fmla="*/ 11352 w 285751"/>
              <a:gd name="TY3963" fmla="*/ 20352 h 136126"/>
              <a:gd name="TX3964" fmla="*/ 11455 w 285751"/>
              <a:gd name="TY3964" fmla="*/ 19943 h 136126"/>
              <a:gd name="TX3965" fmla="*/ 12580 w 285751"/>
              <a:gd name="TY3965" fmla="*/ 19330 h 136126"/>
              <a:gd name="TX3966" fmla="*/ 12580 w 285751"/>
              <a:gd name="TY3966" fmla="*/ 19432 h 136126"/>
              <a:gd name="TX3967" fmla="*/ 12886 w 285751"/>
              <a:gd name="TY3967" fmla="*/ 19330 h 136126"/>
              <a:gd name="TX3968" fmla="*/ 12886 w 285751"/>
              <a:gd name="TY3968" fmla="*/ 19227 h 136126"/>
              <a:gd name="TX3969" fmla="*/ 17386 w 285751"/>
              <a:gd name="TY3969" fmla="*/ 17693 h 136126"/>
              <a:gd name="TX3970" fmla="*/ 16568 w 285751"/>
              <a:gd name="TY3970" fmla="*/ 18102 h 136126"/>
              <a:gd name="TX3971" fmla="*/ 16875 w 285751"/>
              <a:gd name="TY3971" fmla="*/ 18205 h 136126"/>
              <a:gd name="TX3972" fmla="*/ 16875 w 285751"/>
              <a:gd name="TY3972" fmla="*/ 18307 h 136126"/>
              <a:gd name="TX3973" fmla="*/ 14011 w 285751"/>
              <a:gd name="TY3973" fmla="*/ 19125 h 136126"/>
              <a:gd name="TX3974" fmla="*/ 14318 w 285751"/>
              <a:gd name="TY3974" fmla="*/ 19330 h 136126"/>
              <a:gd name="TX3975" fmla="*/ 13193 w 285751"/>
              <a:gd name="TY3975" fmla="*/ 19841 h 136126"/>
              <a:gd name="TX3976" fmla="*/ 15443 w 285751"/>
              <a:gd name="TY3976" fmla="*/ 19227 h 136126"/>
              <a:gd name="TX3977" fmla="*/ 15443 w 285751"/>
              <a:gd name="TY3977" fmla="*/ 19227 h 136126"/>
              <a:gd name="TX3978" fmla="*/ 15341 w 285751"/>
              <a:gd name="TY3978" fmla="*/ 19330 h 136126"/>
              <a:gd name="TX3979" fmla="*/ 15852 w 285751"/>
              <a:gd name="TY3979" fmla="*/ 19023 h 136126"/>
              <a:gd name="TX3980" fmla="*/ 15852 w 285751"/>
              <a:gd name="TY3980" fmla="*/ 19125 h 136126"/>
              <a:gd name="TX3981" fmla="*/ 17284 w 285751"/>
              <a:gd name="TY3981" fmla="*/ 18614 h 136126"/>
              <a:gd name="TX3982" fmla="*/ 16875 w 285751"/>
              <a:gd name="TY3982" fmla="*/ 18614 h 136126"/>
              <a:gd name="TX3983" fmla="*/ 17284 w 285751"/>
              <a:gd name="TY3983" fmla="*/ 18409 h 136126"/>
              <a:gd name="TX3984" fmla="*/ 17182 w 285751"/>
              <a:gd name="TY3984" fmla="*/ 18409 h 136126"/>
              <a:gd name="TX3985" fmla="*/ 17554 w 285751"/>
              <a:gd name="TY3985" fmla="*/ 18186 h 136126"/>
              <a:gd name="TX3986" fmla="*/ 17554 w 285751"/>
              <a:gd name="TY3986" fmla="*/ 18186 h 136126"/>
              <a:gd name="TX3987" fmla="*/ 18205 w 285751"/>
              <a:gd name="TY3987" fmla="*/ 18000 h 136126"/>
              <a:gd name="TX3988" fmla="*/ 18205 w 285751"/>
              <a:gd name="TY3988" fmla="*/ 18000 h 136126"/>
              <a:gd name="TX3989" fmla="*/ 17795 w 285751"/>
              <a:gd name="TY3989" fmla="*/ 18307 h 136126"/>
              <a:gd name="TX3990" fmla="*/ 19125 w 285751"/>
              <a:gd name="TY3990" fmla="*/ 18102 h 136126"/>
              <a:gd name="TX3991" fmla="*/ 18614 w 285751"/>
              <a:gd name="TY3991" fmla="*/ 18409 h 136126"/>
              <a:gd name="TX3992" fmla="*/ 18818 w 285751"/>
              <a:gd name="TY3992" fmla="*/ 18409 h 136126"/>
              <a:gd name="TX3993" fmla="*/ 18818 w 285751"/>
              <a:gd name="TY3993" fmla="*/ 18511 h 136126"/>
              <a:gd name="TX3994" fmla="*/ 19125 w 285751"/>
              <a:gd name="TY3994" fmla="*/ 18511 h 136126"/>
              <a:gd name="TX3995" fmla="*/ 18818 w 285751"/>
              <a:gd name="TY3995" fmla="*/ 18716 h 136126"/>
              <a:gd name="TX3996" fmla="*/ 19227 w 285751"/>
              <a:gd name="TY3996" fmla="*/ 18716 h 136126"/>
              <a:gd name="TX3997" fmla="*/ 19841 w 285751"/>
              <a:gd name="TY3997" fmla="*/ 18511 h 136126"/>
              <a:gd name="TX3998" fmla="*/ 19432 w 285751"/>
              <a:gd name="TY3998" fmla="*/ 18920 h 136126"/>
              <a:gd name="TX3999" fmla="*/ 19636 w 285751"/>
              <a:gd name="TY3999" fmla="*/ 19125 h 136126"/>
              <a:gd name="TX4000" fmla="*/ 21682 w 285751"/>
              <a:gd name="TY4000" fmla="*/ 19023 h 136126"/>
              <a:gd name="TX4001" fmla="*/ 21682 w 285751"/>
              <a:gd name="TY4001" fmla="*/ 19023 h 136126"/>
              <a:gd name="TX4002" fmla="*/ 21477 w 285751"/>
              <a:gd name="TY4002" fmla="*/ 19227 h 136126"/>
              <a:gd name="TX4003" fmla="*/ 23216 w 285751"/>
              <a:gd name="TY4003" fmla="*/ 19227 h 136126"/>
              <a:gd name="TX4004" fmla="*/ 22295 w 285751"/>
              <a:gd name="TY4004" fmla="*/ 19534 h 136126"/>
              <a:gd name="TX4005" fmla="*/ 22909 w 285751"/>
              <a:gd name="TY4005" fmla="*/ 19943 h 136126"/>
              <a:gd name="TX4006" fmla="*/ 22807 w 285751"/>
              <a:gd name="TY4006" fmla="*/ 19943 h 136126"/>
              <a:gd name="TX4007" fmla="*/ 23216 w 285751"/>
              <a:gd name="TY4007" fmla="*/ 20659 h 136126"/>
              <a:gd name="TX4008" fmla="*/ 23830 w 285751"/>
              <a:gd name="TY4008" fmla="*/ 20659 h 136126"/>
              <a:gd name="TX4009" fmla="*/ 23830 w 285751"/>
              <a:gd name="TY4009" fmla="*/ 20455 h 136126"/>
              <a:gd name="TX4010" fmla="*/ 24034 w 285751"/>
              <a:gd name="TY4010" fmla="*/ 20352 h 136126"/>
              <a:gd name="TX4011" fmla="*/ 23625 w 285751"/>
              <a:gd name="TY4011" fmla="*/ 20148 h 136126"/>
              <a:gd name="TX4012" fmla="*/ 24545 w 285751"/>
              <a:gd name="TY4012" fmla="*/ 20045 h 136126"/>
              <a:gd name="TX4013" fmla="*/ 24443 w 285751"/>
              <a:gd name="TY4013" fmla="*/ 20148 h 136126"/>
              <a:gd name="TX4014" fmla="*/ 24648 w 285751"/>
              <a:gd name="TY4014" fmla="*/ 20148 h 136126"/>
              <a:gd name="TX4015" fmla="*/ 24136 w 285751"/>
              <a:gd name="TY4015" fmla="*/ 20659 h 136126"/>
              <a:gd name="TX4016" fmla="*/ 24545 w 285751"/>
              <a:gd name="TY4016" fmla="*/ 20761 h 136126"/>
              <a:gd name="TX4017" fmla="*/ 25466 w 285751"/>
              <a:gd name="TY4017" fmla="*/ 19636 h 136126"/>
              <a:gd name="TX4018" fmla="*/ 24955 w 285751"/>
              <a:gd name="TY4018" fmla="*/ 20557 h 136126"/>
              <a:gd name="TX4019" fmla="*/ 25159 w 285751"/>
              <a:gd name="TY4019" fmla="*/ 20761 h 136126"/>
              <a:gd name="TX4020" fmla="*/ 25670 w 285751"/>
              <a:gd name="TY4020" fmla="*/ 20557 h 136126"/>
              <a:gd name="TX4021" fmla="*/ 25159 w 285751"/>
              <a:gd name="TY4021" fmla="*/ 20966 h 136126"/>
              <a:gd name="TX4022" fmla="*/ 25568 w 285751"/>
              <a:gd name="TY4022" fmla="*/ 21170 h 136126"/>
              <a:gd name="TX4023" fmla="*/ 24750 w 285751"/>
              <a:gd name="TY4023" fmla="*/ 21784 h 136126"/>
              <a:gd name="TX4024" fmla="*/ 25159 w 285751"/>
              <a:gd name="TY4024" fmla="*/ 21886 h 136126"/>
              <a:gd name="TX4025" fmla="*/ 25159 w 285751"/>
              <a:gd name="TY4025" fmla="*/ 22193 h 136126"/>
              <a:gd name="TX4026" fmla="*/ 25057 w 285751"/>
              <a:gd name="TY4026" fmla="*/ 22295 h 136126"/>
              <a:gd name="TX4027" fmla="*/ 25364 w 285751"/>
              <a:gd name="TY4027" fmla="*/ 22705 h 136126"/>
              <a:gd name="TX4028" fmla="*/ 24648 w 285751"/>
              <a:gd name="TY4028" fmla="*/ 23114 h 136126"/>
              <a:gd name="TX4029" fmla="*/ 24545 w 285751"/>
              <a:gd name="TY4029" fmla="*/ 23420 h 136126"/>
              <a:gd name="TX4030" fmla="*/ 25670 w 285751"/>
              <a:gd name="TY4030" fmla="*/ 22807 h 136126"/>
              <a:gd name="TX4031" fmla="*/ 24750 w 285751"/>
              <a:gd name="TY4031" fmla="*/ 24136 h 136126"/>
              <a:gd name="TX4032" fmla="*/ 26284 w 285751"/>
              <a:gd name="TY4032" fmla="*/ 23011 h 136126"/>
              <a:gd name="TX4033" fmla="*/ 26284 w 285751"/>
              <a:gd name="TY4033" fmla="*/ 23011 h 136126"/>
              <a:gd name="TX4034" fmla="*/ 25568 w 285751"/>
              <a:gd name="TY4034" fmla="*/ 23830 h 136126"/>
              <a:gd name="TX4035" fmla="*/ 25568 w 285751"/>
              <a:gd name="TY4035" fmla="*/ 23830 h 136126"/>
              <a:gd name="TX4036" fmla="*/ 26182 w 285751"/>
              <a:gd name="TY4036" fmla="*/ 23318 h 136126"/>
              <a:gd name="TX4037" fmla="*/ 26182 w 285751"/>
              <a:gd name="TY4037" fmla="*/ 23495 h 136126"/>
              <a:gd name="TX4038" fmla="*/ 26182 w 285751"/>
              <a:gd name="TY4038" fmla="*/ 23495 h 136126"/>
              <a:gd name="TX4039" fmla="*/ 24750 w 285751"/>
              <a:gd name="TY4039" fmla="*/ 24545 h 136126"/>
              <a:gd name="TX4040" fmla="*/ 25159 w 285751"/>
              <a:gd name="TY4040" fmla="*/ 24648 h 136126"/>
              <a:gd name="TX4041" fmla="*/ 24443 w 285751"/>
              <a:gd name="TY4041" fmla="*/ 25364 h 136126"/>
              <a:gd name="TX4042" fmla="*/ 24443 w 285751"/>
              <a:gd name="TY4042" fmla="*/ 25568 h 136126"/>
              <a:gd name="TX4043" fmla="*/ 25261 w 285751"/>
              <a:gd name="TY4043" fmla="*/ 25261 h 136126"/>
              <a:gd name="TX4044" fmla="*/ 25364 w 285751"/>
              <a:gd name="TY4044" fmla="*/ 25159 h 136126"/>
              <a:gd name="TX4045" fmla="*/ 25773 w 285751"/>
              <a:gd name="TY4045" fmla="*/ 25057 h 136126"/>
              <a:gd name="TX4046" fmla="*/ 25364 w 285751"/>
              <a:gd name="TY4046" fmla="*/ 25261 h 136126"/>
              <a:gd name="TX4047" fmla="*/ 25773 w 285751"/>
              <a:gd name="TY4047" fmla="*/ 25568 h 136126"/>
              <a:gd name="TX4048" fmla="*/ 25261 w 285751"/>
              <a:gd name="TY4048" fmla="*/ 25261 h 136126"/>
              <a:gd name="TX4049" fmla="*/ 24955 w 285751"/>
              <a:gd name="TY4049" fmla="*/ 25466 h 136126"/>
              <a:gd name="TX4050" fmla="*/ 25364 w 285751"/>
              <a:gd name="TY4050" fmla="*/ 25977 h 136126"/>
              <a:gd name="TX4051" fmla="*/ 24750 w 285751"/>
              <a:gd name="TY4051" fmla="*/ 26489 h 136126"/>
              <a:gd name="TX4052" fmla="*/ 24750 w 285751"/>
              <a:gd name="TY4052" fmla="*/ 26489 h 136126"/>
              <a:gd name="TX4053" fmla="*/ 25159 w 285751"/>
              <a:gd name="TY4053" fmla="*/ 26284 h 136126"/>
              <a:gd name="TX4054" fmla="*/ 24545 w 285751"/>
              <a:gd name="TY4054" fmla="*/ 26693 h 136126"/>
              <a:gd name="TX4055" fmla="*/ 24443 w 285751"/>
              <a:gd name="TY4055" fmla="*/ 27000 h 136126"/>
              <a:gd name="TX4056" fmla="*/ 26080 w 285751"/>
              <a:gd name="TY4056" fmla="*/ 25977 h 136126"/>
              <a:gd name="TX4057" fmla="*/ 25670 w 285751"/>
              <a:gd name="TY4057" fmla="*/ 26386 h 136126"/>
              <a:gd name="TX4058" fmla="*/ 25773 w 285751"/>
              <a:gd name="TY4058" fmla="*/ 26795 h 136126"/>
              <a:gd name="TX4059" fmla="*/ 25568 w 285751"/>
              <a:gd name="TY4059" fmla="*/ 26489 h 136126"/>
              <a:gd name="TX4060" fmla="*/ 24852 w 285751"/>
              <a:gd name="TY4060" fmla="*/ 26795 h 136126"/>
              <a:gd name="TX4061" fmla="*/ 24955 w 285751"/>
              <a:gd name="TY4061" fmla="*/ 26795 h 136126"/>
              <a:gd name="TX4062" fmla="*/ 24545 w 285751"/>
              <a:gd name="TY4062" fmla="*/ 27307 h 136126"/>
              <a:gd name="TX4063" fmla="*/ 25466 w 285751"/>
              <a:gd name="TY4063" fmla="*/ 27102 h 136126"/>
              <a:gd name="TX4064" fmla="*/ 24341 w 285751"/>
              <a:gd name="TY4064" fmla="*/ 27614 h 136126"/>
              <a:gd name="TX4065" fmla="*/ 25159 w 285751"/>
              <a:gd name="TY4065" fmla="*/ 27818 h 136126"/>
              <a:gd name="TX4066" fmla="*/ 25057 w 285751"/>
              <a:gd name="TY4066" fmla="*/ 27920 h 136126"/>
              <a:gd name="TX4067" fmla="*/ 25159 w 285751"/>
              <a:gd name="TY4067" fmla="*/ 28023 h 136126"/>
              <a:gd name="TX4068" fmla="*/ 24852 w 285751"/>
              <a:gd name="TY4068" fmla="*/ 28125 h 136126"/>
              <a:gd name="TX4069" fmla="*/ 25364 w 285751"/>
              <a:gd name="TY4069" fmla="*/ 28125 h 136126"/>
              <a:gd name="TX4070" fmla="*/ 24852 w 285751"/>
              <a:gd name="TY4070" fmla="*/ 28227 h 136126"/>
              <a:gd name="TX4071" fmla="*/ 25977 w 285751"/>
              <a:gd name="TY4071" fmla="*/ 28227 h 136126"/>
              <a:gd name="TX4072" fmla="*/ 26284 w 285751"/>
              <a:gd name="TY4072" fmla="*/ 27920 h 136126"/>
              <a:gd name="TX4073" fmla="*/ 25773 w 285751"/>
              <a:gd name="TY4073" fmla="*/ 28841 h 136126"/>
              <a:gd name="TX4074" fmla="*/ 26591 w 285751"/>
              <a:gd name="TY4074" fmla="*/ 28636 h 136126"/>
              <a:gd name="TX4075" fmla="*/ 26489 w 285751"/>
              <a:gd name="TY4075" fmla="*/ 29148 h 136126"/>
              <a:gd name="TX4076" fmla="*/ 26182 w 285751"/>
              <a:gd name="TY4076" fmla="*/ 29352 h 136126"/>
              <a:gd name="TX4077" fmla="*/ 26182 w 285751"/>
              <a:gd name="TY4077" fmla="*/ 29352 h 136126"/>
              <a:gd name="TX4078" fmla="*/ 26795 w 285751"/>
              <a:gd name="TY4078" fmla="*/ 29148 h 136126"/>
              <a:gd name="TX4079" fmla="*/ 26489 w 285751"/>
              <a:gd name="TY4079" fmla="*/ 29455 h 136126"/>
              <a:gd name="TX4080" fmla="*/ 26898 w 285751"/>
              <a:gd name="TY4080" fmla="*/ 29455 h 136126"/>
              <a:gd name="TX4081" fmla="*/ 26489 w 285751"/>
              <a:gd name="TY4081" fmla="*/ 29659 h 136126"/>
              <a:gd name="TX4082" fmla="*/ 26489 w 285751"/>
              <a:gd name="TY4082" fmla="*/ 29864 h 136126"/>
              <a:gd name="TX4083" fmla="*/ 26591 w 285751"/>
              <a:gd name="TY4083" fmla="*/ 30068 h 136126"/>
              <a:gd name="TX4084" fmla="*/ 26693 w 285751"/>
              <a:gd name="TY4084" fmla="*/ 30068 h 136126"/>
              <a:gd name="TX4085" fmla="*/ 26386 w 285751"/>
              <a:gd name="TY4085" fmla="*/ 30375 h 136126"/>
              <a:gd name="TX4086" fmla="*/ 26386 w 285751"/>
              <a:gd name="TY4086" fmla="*/ 30682 h 136126"/>
              <a:gd name="TX4087" fmla="*/ 26489 w 285751"/>
              <a:gd name="TY4087" fmla="*/ 30682 h 136126"/>
              <a:gd name="TX4088" fmla="*/ 26386 w 285751"/>
              <a:gd name="TY4088" fmla="*/ 30784 h 136126"/>
              <a:gd name="TX4089" fmla="*/ 26386 w 285751"/>
              <a:gd name="TY4089" fmla="*/ 30682 h 136126"/>
              <a:gd name="TX4090" fmla="*/ 26080 w 285751"/>
              <a:gd name="TY4090" fmla="*/ 31295 h 136126"/>
              <a:gd name="TX4091" fmla="*/ 25670 w 285751"/>
              <a:gd name="TY4091" fmla="*/ 31500 h 136126"/>
              <a:gd name="TX4092" fmla="*/ 25568 w 285751"/>
              <a:gd name="TY4092" fmla="*/ 31602 h 136126"/>
              <a:gd name="TX4093" fmla="*/ 25568 w 285751"/>
              <a:gd name="TY4093" fmla="*/ 31500 h 136126"/>
              <a:gd name="TX4094" fmla="*/ 25670 w 285751"/>
              <a:gd name="TY4094" fmla="*/ 31500 h 136126"/>
              <a:gd name="TX4095" fmla="*/ 26182 w 285751"/>
              <a:gd name="TY4095" fmla="*/ 30886 h 136126"/>
              <a:gd name="TX4096" fmla="*/ 26182 w 285751"/>
              <a:gd name="TY4096" fmla="*/ 30886 h 136126"/>
              <a:gd name="TX4097" fmla="*/ 25466 w 285751"/>
              <a:gd name="TY4097" fmla="*/ 31398 h 136126"/>
              <a:gd name="TX4098" fmla="*/ 25875 w 285751"/>
              <a:gd name="TY4098" fmla="*/ 30989 h 136126"/>
              <a:gd name="TX4099" fmla="*/ 25875 w 285751"/>
              <a:gd name="TY4099" fmla="*/ 31091 h 136126"/>
              <a:gd name="TX4100" fmla="*/ 26182 w 285751"/>
              <a:gd name="TY4100" fmla="*/ 30682 h 136126"/>
              <a:gd name="TX4101" fmla="*/ 24852 w 285751"/>
              <a:gd name="TY4101" fmla="*/ 30477 h 136126"/>
              <a:gd name="TX4102" fmla="*/ 24341 w 285751"/>
              <a:gd name="TY4102" fmla="*/ 31909 h 136126"/>
              <a:gd name="TX4103" fmla="*/ 24545 w 285751"/>
              <a:gd name="TY4103" fmla="*/ 31909 h 136126"/>
              <a:gd name="TX4104" fmla="*/ 24136 w 285751"/>
              <a:gd name="TY4104" fmla="*/ 32420 h 136126"/>
              <a:gd name="TX4105" fmla="*/ 24136 w 285751"/>
              <a:gd name="TY4105" fmla="*/ 32216 h 136126"/>
              <a:gd name="TX4106" fmla="*/ 23932 w 285751"/>
              <a:gd name="TY4106" fmla="*/ 32523 h 136126"/>
              <a:gd name="TX4107" fmla="*/ 24545 w 285751"/>
              <a:gd name="TY4107" fmla="*/ 32727 h 136126"/>
              <a:gd name="TX4108" fmla="*/ 24034 w 285751"/>
              <a:gd name="TY4108" fmla="*/ 32625 h 136126"/>
              <a:gd name="TX4109" fmla="*/ 21989 w 285751"/>
              <a:gd name="TY4109" fmla="*/ 35489 h 136126"/>
              <a:gd name="TX4110" fmla="*/ 22091 w 285751"/>
              <a:gd name="TY4110" fmla="*/ 35489 h 136126"/>
              <a:gd name="TX4111" fmla="*/ 20557 w 285751"/>
              <a:gd name="TY4111" fmla="*/ 38250 h 136126"/>
              <a:gd name="TX4112" fmla="*/ 20557 w 285751"/>
              <a:gd name="TY4112" fmla="*/ 38148 h 136126"/>
              <a:gd name="TX4113" fmla="*/ 20250 w 285751"/>
              <a:gd name="TY4113" fmla="*/ 38659 h 136126"/>
              <a:gd name="TX4114" fmla="*/ 20348 w 285751"/>
              <a:gd name="TY4114" fmla="*/ 40709 h 136126"/>
              <a:gd name="TX4115" fmla="*/ 20348 w 285751"/>
              <a:gd name="TY4115" fmla="*/ 40709 h 136126"/>
              <a:gd name="TX4116" fmla="*/ 20148 w 285751"/>
              <a:gd name="TY4116" fmla="*/ 40909 h 136126"/>
              <a:gd name="TX4117" fmla="*/ 20455 w 285751"/>
              <a:gd name="TY4117" fmla="*/ 41011 h 136126"/>
              <a:gd name="TX4118" fmla="*/ 20761 w 285751"/>
              <a:gd name="TY4118" fmla="*/ 40807 h 136126"/>
              <a:gd name="TX4119" fmla="*/ 21477 w 285751"/>
              <a:gd name="TY4119" fmla="*/ 40807 h 136126"/>
              <a:gd name="TX4120" fmla="*/ 20761 w 285751"/>
              <a:gd name="TY4120" fmla="*/ 40909 h 136126"/>
              <a:gd name="TX4121" fmla="*/ 20761 w 285751"/>
              <a:gd name="TY4121" fmla="*/ 41420 h 136126"/>
              <a:gd name="TX4122" fmla="*/ 20557 w 285751"/>
              <a:gd name="TY4122" fmla="*/ 41114 h 136126"/>
              <a:gd name="TX4123" fmla="*/ 20352 w 285751"/>
              <a:gd name="TY4123" fmla="*/ 41727 h 136126"/>
              <a:gd name="TX4124" fmla="*/ 20557 w 285751"/>
              <a:gd name="TY4124" fmla="*/ 42341 h 136126"/>
              <a:gd name="TX4125" fmla="*/ 20352 w 285751"/>
              <a:gd name="TY4125" fmla="*/ 42648 h 136126"/>
              <a:gd name="TX4126" fmla="*/ 20864 w 285751"/>
              <a:gd name="TY4126" fmla="*/ 43875 h 136126"/>
              <a:gd name="TX4127" fmla="*/ 20761 w 285751"/>
              <a:gd name="TY4127" fmla="*/ 44284 h 136126"/>
              <a:gd name="TX4128" fmla="*/ 21068 w 285751"/>
              <a:gd name="TY4128" fmla="*/ 44591 h 136126"/>
              <a:gd name="TX4129" fmla="*/ 21477 w 285751"/>
              <a:gd name="TY4129" fmla="*/ 44693 h 136126"/>
              <a:gd name="TX4130" fmla="*/ 23011 w 285751"/>
              <a:gd name="TY4130" fmla="*/ 47250 h 136126"/>
              <a:gd name="TX4131" fmla="*/ 22909 w 285751"/>
              <a:gd name="TY4131" fmla="*/ 47455 h 136126"/>
              <a:gd name="TX4132" fmla="*/ 23216 w 285751"/>
              <a:gd name="TY4132" fmla="*/ 49295 h 136126"/>
              <a:gd name="TX4133" fmla="*/ 23932 w 285751"/>
              <a:gd name="TY4133" fmla="*/ 50114 h 136126"/>
              <a:gd name="TX4134" fmla="*/ 23932 w 285751"/>
              <a:gd name="TY4134" fmla="*/ 51341 h 136126"/>
              <a:gd name="TX4135" fmla="*/ 24034 w 285751"/>
              <a:gd name="TY4135" fmla="*/ 51341 h 136126"/>
              <a:gd name="TX4136" fmla="*/ 24034 w 285751"/>
              <a:gd name="TY4136" fmla="*/ 51545 h 136126"/>
              <a:gd name="TX4137" fmla="*/ 23830 w 285751"/>
              <a:gd name="TY4137" fmla="*/ 51341 h 136126"/>
              <a:gd name="TX4138" fmla="*/ 23216 w 285751"/>
              <a:gd name="TY4138" fmla="*/ 51443 h 136126"/>
              <a:gd name="TX4139" fmla="*/ 23830 w 285751"/>
              <a:gd name="TY4139" fmla="*/ 52159 h 136126"/>
              <a:gd name="TX4140" fmla="*/ 24648 w 285751"/>
              <a:gd name="TY4140" fmla="*/ 52364 h 136126"/>
              <a:gd name="TX4141" fmla="*/ 25261 w 285751"/>
              <a:gd name="TY4141" fmla="*/ 54818 h 136126"/>
              <a:gd name="TX4142" fmla="*/ 26795 w 285751"/>
              <a:gd name="TY4142" fmla="*/ 56455 h 136126"/>
              <a:gd name="TX4143" fmla="*/ 26898 w 285751"/>
              <a:gd name="TY4143" fmla="*/ 55432 h 136126"/>
              <a:gd name="TX4144" fmla="*/ 26386 w 285751"/>
              <a:gd name="TY4144" fmla="*/ 55227 h 136126"/>
              <a:gd name="TX4145" fmla="*/ 25773 w 285751"/>
              <a:gd name="TY4145" fmla="*/ 52364 h 136126"/>
              <a:gd name="TX4146" fmla="*/ 25773 w 285751"/>
              <a:gd name="TY4146" fmla="*/ 52670 h 136126"/>
              <a:gd name="TX4147" fmla="*/ 25261 w 285751"/>
              <a:gd name="TY4147" fmla="*/ 50830 h 136126"/>
              <a:gd name="TX4148" fmla="*/ 25057 w 285751"/>
              <a:gd name="TY4148" fmla="*/ 50727 h 136126"/>
              <a:gd name="TX4149" fmla="*/ 24341 w 285751"/>
              <a:gd name="TY4149" fmla="*/ 48068 h 136126"/>
              <a:gd name="TX4150" fmla="*/ 24545 w 285751"/>
              <a:gd name="TY4150" fmla="*/ 47250 h 136126"/>
              <a:gd name="TX4151" fmla="*/ 25159 w 285751"/>
              <a:gd name="TY4151" fmla="*/ 47659 h 136126"/>
              <a:gd name="TX4152" fmla="*/ 25364 w 285751"/>
              <a:gd name="TY4152" fmla="*/ 47557 h 136126"/>
              <a:gd name="TX4153" fmla="*/ 25466 w 285751"/>
              <a:gd name="TY4153" fmla="*/ 47761 h 136126"/>
              <a:gd name="TX4154" fmla="*/ 25875 w 285751"/>
              <a:gd name="TY4154" fmla="*/ 47966 h 136126"/>
              <a:gd name="TX4155" fmla="*/ 26591 w 285751"/>
              <a:gd name="TY4155" fmla="*/ 51034 h 136126"/>
              <a:gd name="TX4156" fmla="*/ 27205 w 285751"/>
              <a:gd name="TY4156" fmla="*/ 51341 h 136126"/>
              <a:gd name="TX4157" fmla="*/ 27000 w 285751"/>
              <a:gd name="TY4157" fmla="*/ 51852 h 136126"/>
              <a:gd name="TX4158" fmla="*/ 28023 w 285751"/>
              <a:gd name="TY4158" fmla="*/ 53080 h 136126"/>
              <a:gd name="TX4159" fmla="*/ 27920 w 285751"/>
              <a:gd name="TY4159" fmla="*/ 52977 h 136126"/>
              <a:gd name="TX4160" fmla="*/ 28125 w 285751"/>
              <a:gd name="TY4160" fmla="*/ 53591 h 136126"/>
              <a:gd name="TX4161" fmla="*/ 27920 w 285751"/>
              <a:gd name="TY4161" fmla="*/ 53795 h 136126"/>
              <a:gd name="TX4162" fmla="*/ 28636 w 285751"/>
              <a:gd name="TY4162" fmla="*/ 54307 h 136126"/>
              <a:gd name="TX4163" fmla="*/ 28432 w 285751"/>
              <a:gd name="TY4163" fmla="*/ 54205 h 136126"/>
              <a:gd name="TX4164" fmla="*/ 29045 w 285751"/>
              <a:gd name="TY4164" fmla="*/ 54920 h 136126"/>
              <a:gd name="TX4165" fmla="*/ 28841 w 285751"/>
              <a:gd name="TY4165" fmla="*/ 54920 h 136126"/>
              <a:gd name="TX4166" fmla="*/ 29761 w 285751"/>
              <a:gd name="TY4166" fmla="*/ 56148 h 136126"/>
              <a:gd name="TX4167" fmla="*/ 30477 w 285751"/>
              <a:gd name="TY4167" fmla="*/ 58091 h 136126"/>
              <a:gd name="TX4168" fmla="*/ 29966 w 285751"/>
              <a:gd name="TY4168" fmla="*/ 59216 h 136126"/>
              <a:gd name="TX4169" fmla="*/ 37534 w 285751"/>
              <a:gd name="TY4169" fmla="*/ 63920 h 136126"/>
              <a:gd name="TX4170" fmla="*/ 39068 w 285751"/>
              <a:gd name="TY4170" fmla="*/ 63307 h 136126"/>
              <a:gd name="TX4171" fmla="*/ 39170 w 285751"/>
              <a:gd name="TY4171" fmla="*/ 63307 h 136126"/>
              <a:gd name="TX4172" fmla="*/ 39784 w 285751"/>
              <a:gd name="TY4172" fmla="*/ 63614 h 136126"/>
              <a:gd name="TX4173" fmla="*/ 39784 w 285751"/>
              <a:gd name="TY4173" fmla="*/ 63614 h 136126"/>
              <a:gd name="TX4174" fmla="*/ 39375 w 285751"/>
              <a:gd name="TY4174" fmla="*/ 63307 h 136126"/>
              <a:gd name="TX4175" fmla="*/ 39375 w 285751"/>
              <a:gd name="TY4175" fmla="*/ 63307 h 136126"/>
              <a:gd name="TX4176" fmla="*/ 44284 w 285751"/>
              <a:gd name="TY4176" fmla="*/ 66375 h 136126"/>
              <a:gd name="TX4177" fmla="*/ 45000 w 285751"/>
              <a:gd name="TY4177" fmla="*/ 66273 h 136126"/>
              <a:gd name="TX4178" fmla="*/ 45409 w 285751"/>
              <a:gd name="TY4178" fmla="*/ 66682 h 136126"/>
              <a:gd name="TX4179" fmla="*/ 45307 w 285751"/>
              <a:gd name="TY4179" fmla="*/ 66989 h 136126"/>
              <a:gd name="TX4180" fmla="*/ 46534 w 285751"/>
              <a:gd name="TY4180" fmla="*/ 68830 h 136126"/>
              <a:gd name="TX4181" fmla="*/ 46534 w 285751"/>
              <a:gd name="TY4181" fmla="*/ 69443 h 136126"/>
              <a:gd name="TX4182" fmla="*/ 47148 w 285751"/>
              <a:gd name="TY4182" fmla="*/ 70159 h 136126"/>
              <a:gd name="TX4183" fmla="*/ 47352 w 285751"/>
              <a:gd name="TY4183" fmla="*/ 69852 h 136126"/>
              <a:gd name="TX4184" fmla="*/ 47045 w 285751"/>
              <a:gd name="TY4184" fmla="*/ 69443 h 136126"/>
              <a:gd name="TX4185" fmla="*/ 47045 w 285751"/>
              <a:gd name="TY4185" fmla="*/ 69443 h 136126"/>
              <a:gd name="TX4186" fmla="*/ 48784 w 285751"/>
              <a:gd name="TY4186" fmla="*/ 71386 h 136126"/>
              <a:gd name="TX4187" fmla="*/ 48784 w 285751"/>
              <a:gd name="TY4187" fmla="*/ 71386 h 136126"/>
              <a:gd name="TX4188" fmla="*/ 48580 w 285751"/>
              <a:gd name="TY4188" fmla="*/ 71080 h 136126"/>
              <a:gd name="TX4189" fmla="*/ 49091 w 285751"/>
              <a:gd name="TY4189" fmla="*/ 71693 h 136126"/>
              <a:gd name="TX4190" fmla="*/ 49705 w 285751"/>
              <a:gd name="TY4190" fmla="*/ 71489 h 136126"/>
              <a:gd name="TX4191" fmla="*/ 50625 w 285751"/>
              <a:gd name="TY4191" fmla="*/ 72205 h 136126"/>
              <a:gd name="TX4192" fmla="*/ 50727 w 285751"/>
              <a:gd name="TY4192" fmla="*/ 71898 h 136126"/>
              <a:gd name="TX4193" fmla="*/ 51136 w 285751"/>
              <a:gd name="TY4193" fmla="*/ 72614 h 136126"/>
              <a:gd name="TX4194" fmla="*/ 51648 w 285751"/>
              <a:gd name="TY4194" fmla="*/ 72307 h 136126"/>
              <a:gd name="TX4195" fmla="*/ 51341 w 285751"/>
              <a:gd name="TY4195" fmla="*/ 71693 h 136126"/>
              <a:gd name="TX4196" fmla="*/ 52670 w 285751"/>
              <a:gd name="TY4196" fmla="*/ 70773 h 136126"/>
              <a:gd name="TX4197" fmla="*/ 53182 w 285751"/>
              <a:gd name="TY4197" fmla="*/ 71489 h 136126"/>
              <a:gd name="TX4198" fmla="*/ 53182 w 285751"/>
              <a:gd name="TY4198" fmla="*/ 71284 h 136126"/>
              <a:gd name="TX4199" fmla="*/ 53386 w 285751"/>
              <a:gd name="TY4199" fmla="*/ 71386 h 136126"/>
              <a:gd name="TX4200" fmla="*/ 53489 w 285751"/>
              <a:gd name="TY4200" fmla="*/ 71284 h 136126"/>
              <a:gd name="TX4201" fmla="*/ 53693 w 285751"/>
              <a:gd name="TY4201" fmla="*/ 71693 h 136126"/>
              <a:gd name="TX4202" fmla="*/ 53386 w 285751"/>
              <a:gd name="TY4202" fmla="*/ 71386 h 136126"/>
              <a:gd name="TX4203" fmla="*/ 53182 w 285751"/>
              <a:gd name="TY4203" fmla="*/ 71795 h 136126"/>
              <a:gd name="TX4204" fmla="*/ 53795 w 285751"/>
              <a:gd name="TY4204" fmla="*/ 75682 h 136126"/>
              <a:gd name="TX4205" fmla="*/ 53898 w 285751"/>
              <a:gd name="TY4205" fmla="*/ 75682 h 136126"/>
              <a:gd name="TX4206" fmla="*/ 53898 w 285751"/>
              <a:gd name="TY4206" fmla="*/ 75989 h 136126"/>
              <a:gd name="TX4207" fmla="*/ 54000 w 285751"/>
              <a:gd name="TY4207" fmla="*/ 75886 h 136126"/>
              <a:gd name="TX4208" fmla="*/ 54205 w 285751"/>
              <a:gd name="TY4208" fmla="*/ 75989 h 136126"/>
              <a:gd name="TX4209" fmla="*/ 53489 w 285751"/>
              <a:gd name="TY4209" fmla="*/ 77216 h 136126"/>
              <a:gd name="TX4210" fmla="*/ 52977 w 285751"/>
              <a:gd name="TY4210" fmla="*/ 77523 h 136126"/>
              <a:gd name="TX4211" fmla="*/ 52773 w 285751"/>
              <a:gd name="TY4211" fmla="*/ 78239 h 136126"/>
              <a:gd name="TX4212" fmla="*/ 52364 w 285751"/>
              <a:gd name="TY4212" fmla="*/ 78341 h 136126"/>
              <a:gd name="TX4213" fmla="*/ 52568 w 285751"/>
              <a:gd name="TY4213" fmla="*/ 78750 h 136126"/>
              <a:gd name="TX4214" fmla="*/ 51648 w 285751"/>
              <a:gd name="TY4214" fmla="*/ 79159 h 136126"/>
              <a:gd name="TX4215" fmla="*/ 51239 w 285751"/>
              <a:gd name="TY4215" fmla="*/ 80693 h 136126"/>
              <a:gd name="TX4216" fmla="*/ 51034 w 285751"/>
              <a:gd name="TY4216" fmla="*/ 80591 h 136126"/>
              <a:gd name="TX4217" fmla="*/ 50727 w 285751"/>
              <a:gd name="TY4217" fmla="*/ 81307 h 136126"/>
              <a:gd name="TX4218" fmla="*/ 50727 w 285751"/>
              <a:gd name="TY4218" fmla="*/ 82227 h 136126"/>
              <a:gd name="TX4219" fmla="*/ 51034 w 285751"/>
              <a:gd name="TY4219" fmla="*/ 82739 h 136126"/>
              <a:gd name="TX4220" fmla="*/ 51545 w 285751"/>
              <a:gd name="TY4220" fmla="*/ 82432 h 136126"/>
              <a:gd name="TX4221" fmla="*/ 51648 w 285751"/>
              <a:gd name="TY4221" fmla="*/ 82125 h 136126"/>
              <a:gd name="TX4222" fmla="*/ 51750 w 285751"/>
              <a:gd name="TY4222" fmla="*/ 82841 h 136126"/>
              <a:gd name="TX4223" fmla="*/ 50318 w 285751"/>
              <a:gd name="TY4223" fmla="*/ 84886 h 136126"/>
              <a:gd name="TX4224" fmla="*/ 50830 w 285751"/>
              <a:gd name="TY4224" fmla="*/ 85909 h 136126"/>
              <a:gd name="TX4225" fmla="*/ 50625 w 285751"/>
              <a:gd name="TY4225" fmla="*/ 86011 h 136126"/>
              <a:gd name="TX4226" fmla="*/ 60852 w 285751"/>
              <a:gd name="TY4226" fmla="*/ 98693 h 136126"/>
              <a:gd name="TX4227" fmla="*/ 61977 w 285751"/>
              <a:gd name="TY4227" fmla="*/ 118125 h 136126"/>
              <a:gd name="TX4228" fmla="*/ 61670 w 285751"/>
              <a:gd name="TY4228" fmla="*/ 118330 h 136126"/>
              <a:gd name="TX4229" fmla="*/ 63102 w 285751"/>
              <a:gd name="TY4229" fmla="*/ 122932 h 136126"/>
              <a:gd name="TX4230" fmla="*/ 64125 w 285751"/>
              <a:gd name="TY4230" fmla="*/ 122625 h 136126"/>
              <a:gd name="TX4231" fmla="*/ 63818 w 285751"/>
              <a:gd name="TY4231" fmla="*/ 123136 h 136126"/>
              <a:gd name="TX4232" fmla="*/ 64125 w 285751"/>
              <a:gd name="TY4232" fmla="*/ 123136 h 136126"/>
              <a:gd name="TX4233" fmla="*/ 64330 w 285751"/>
              <a:gd name="TY4233" fmla="*/ 123648 h 136126"/>
              <a:gd name="TX4234" fmla="*/ 64023 w 285751"/>
              <a:gd name="TY4234" fmla="*/ 123648 h 136126"/>
              <a:gd name="TX4235" fmla="*/ 64227 w 285751"/>
              <a:gd name="TY4235" fmla="*/ 125284 h 136126"/>
              <a:gd name="TX4236" fmla="*/ 64636 w 285751"/>
              <a:gd name="TY4236" fmla="*/ 125489 h 136126"/>
              <a:gd name="TX4237" fmla="*/ 64534 w 285751"/>
              <a:gd name="TY4237" fmla="*/ 126511 h 136126"/>
              <a:gd name="TX4238" fmla="*/ 64943 w 285751"/>
              <a:gd name="TY4238" fmla="*/ 126716 h 136126"/>
              <a:gd name="TX4239" fmla="*/ 64330 w 285751"/>
              <a:gd name="TY4239" fmla="*/ 126716 h 136126"/>
              <a:gd name="TX4240" fmla="*/ 64636 w 285751"/>
              <a:gd name="TY4240" fmla="*/ 127432 h 136126"/>
              <a:gd name="TX4241" fmla="*/ 64534 w 285751"/>
              <a:gd name="TY4241" fmla="*/ 127739 h 136126"/>
              <a:gd name="TX4242" fmla="*/ 64330 w 285751"/>
              <a:gd name="TY4242" fmla="*/ 127023 h 136126"/>
              <a:gd name="TX4243" fmla="*/ 64023 w 285751"/>
              <a:gd name="TY4243" fmla="*/ 127432 h 136126"/>
              <a:gd name="TX4244" fmla="*/ 64023 w 285751"/>
              <a:gd name="TY4244" fmla="*/ 127432 h 136126"/>
              <a:gd name="TX4245" fmla="*/ 64227 w 285751"/>
              <a:gd name="TY4245" fmla="*/ 127023 h 136126"/>
              <a:gd name="TX4246" fmla="*/ 64023 w 285751"/>
              <a:gd name="TY4246" fmla="*/ 126614 h 136126"/>
              <a:gd name="TX4247" fmla="*/ 64023 w 285751"/>
              <a:gd name="TY4247" fmla="*/ 127023 h 136126"/>
              <a:gd name="TX4248" fmla="*/ 63409 w 285751"/>
              <a:gd name="TY4248" fmla="*/ 127125 h 136126"/>
              <a:gd name="TX4249" fmla="*/ 63614 w 285751"/>
              <a:gd name="TY4249" fmla="*/ 127432 h 136126"/>
              <a:gd name="TX4250" fmla="*/ 63205 w 285751"/>
              <a:gd name="TY4250" fmla="*/ 127943 h 136126"/>
              <a:gd name="TX4251" fmla="*/ 63205 w 285751"/>
              <a:gd name="TY4251" fmla="*/ 127943 h 136126"/>
              <a:gd name="TX4252" fmla="*/ 63716 w 285751"/>
              <a:gd name="TY4252" fmla="*/ 127739 h 136126"/>
              <a:gd name="TX4253" fmla="*/ 64227 w 285751"/>
              <a:gd name="TY4253" fmla="*/ 128148 h 136126"/>
              <a:gd name="TX4254" fmla="*/ 64227 w 285751"/>
              <a:gd name="TY4254" fmla="*/ 128045 h 136126"/>
              <a:gd name="TX4255" fmla="*/ 64534 w 285751"/>
              <a:gd name="TY4255" fmla="*/ 128250 h 136126"/>
              <a:gd name="TX4256" fmla="*/ 64534 w 285751"/>
              <a:gd name="TY4256" fmla="*/ 128455 h 136126"/>
              <a:gd name="TX4257" fmla="*/ 64432 w 285751"/>
              <a:gd name="TY4257" fmla="*/ 128659 h 136126"/>
              <a:gd name="TX4258" fmla="*/ 64636 w 285751"/>
              <a:gd name="TY4258" fmla="*/ 129068 h 136126"/>
              <a:gd name="TX4259" fmla="*/ 65148 w 285751"/>
              <a:gd name="TY4259" fmla="*/ 128864 h 136126"/>
              <a:gd name="TX4260" fmla="*/ 65557 w 285751"/>
              <a:gd name="TY4260" fmla="*/ 129477 h 136126"/>
              <a:gd name="TX4261" fmla="*/ 64534 w 285751"/>
              <a:gd name="TY4261" fmla="*/ 129273 h 136126"/>
              <a:gd name="TX4262" fmla="*/ 65148 w 285751"/>
              <a:gd name="TY4262" fmla="*/ 129682 h 136126"/>
              <a:gd name="TX4263" fmla="*/ 65455 w 285751"/>
              <a:gd name="TY4263" fmla="*/ 130705 h 136126"/>
              <a:gd name="TX4264" fmla="*/ 65352 w 285751"/>
              <a:gd name="TY4264" fmla="*/ 130295 h 136126"/>
              <a:gd name="TX4265" fmla="*/ 65455 w 285751"/>
              <a:gd name="TY4265" fmla="*/ 130295 h 136126"/>
              <a:gd name="TX4266" fmla="*/ 65864 w 285751"/>
              <a:gd name="TY4266" fmla="*/ 131216 h 136126"/>
              <a:gd name="TX4267" fmla="*/ 65352 w 285751"/>
              <a:gd name="TY4267" fmla="*/ 131420 h 136126"/>
              <a:gd name="TX4268" fmla="*/ 66068 w 285751"/>
              <a:gd name="TY4268" fmla="*/ 131727 h 136126"/>
              <a:gd name="TX4269" fmla="*/ 65864 w 285751"/>
              <a:gd name="TY4269" fmla="*/ 131727 h 136126"/>
              <a:gd name="TX4270" fmla="*/ 66170 w 285751"/>
              <a:gd name="TY4270" fmla="*/ 132034 h 136126"/>
              <a:gd name="TX4271" fmla="*/ 66273 w 285751"/>
              <a:gd name="TY4271" fmla="*/ 131727 h 136126"/>
              <a:gd name="TX4272" fmla="*/ 66375 w 285751"/>
              <a:gd name="TY4272" fmla="*/ 131932 h 136126"/>
              <a:gd name="TX4273" fmla="*/ 66375 w 285751"/>
              <a:gd name="TY4273" fmla="*/ 132239 h 136126"/>
              <a:gd name="TX4274" fmla="*/ 66170 w 285751"/>
              <a:gd name="TY4274" fmla="*/ 132034 h 136126"/>
              <a:gd name="TX4275" fmla="*/ 65557 w 285751"/>
              <a:gd name="TY4275" fmla="*/ 131625 h 136126"/>
              <a:gd name="TX4276" fmla="*/ 65250 w 285751"/>
              <a:gd name="TY4276" fmla="*/ 131932 h 136126"/>
              <a:gd name="TX4277" fmla="*/ 67193 w 285751"/>
              <a:gd name="TY4277" fmla="*/ 133261 h 136126"/>
              <a:gd name="TX4278" fmla="*/ 67398 w 285751"/>
              <a:gd name="TY4278" fmla="*/ 133159 h 136126"/>
              <a:gd name="TX4279" fmla="*/ 67091 w 285751"/>
              <a:gd name="TY4279" fmla="*/ 132750 h 136126"/>
              <a:gd name="TX4280" fmla="*/ 67705 w 285751"/>
              <a:gd name="TY4280" fmla="*/ 133057 h 136126"/>
              <a:gd name="TX4281" fmla="*/ 67398 w 285751"/>
              <a:gd name="TY4281" fmla="*/ 133159 h 136126"/>
              <a:gd name="TX4282" fmla="*/ 67500 w 285751"/>
              <a:gd name="TY4282" fmla="*/ 133261 h 136126"/>
              <a:gd name="TX4283" fmla="*/ 67602 w 285751"/>
              <a:gd name="TY4283" fmla="*/ 133159 h 136126"/>
              <a:gd name="TX4284" fmla="*/ 67807 w 285751"/>
              <a:gd name="TY4284" fmla="*/ 133568 h 136126"/>
              <a:gd name="TX4285" fmla="*/ 67807 w 285751"/>
              <a:gd name="TY4285" fmla="*/ 133568 h 136126"/>
              <a:gd name="TX4286" fmla="*/ 67500 w 285751"/>
              <a:gd name="TY4286" fmla="*/ 133261 h 136126"/>
              <a:gd name="TX4287" fmla="*/ 67295 w 285751"/>
              <a:gd name="TY4287" fmla="*/ 133364 h 136126"/>
              <a:gd name="TX4288" fmla="*/ 66477 w 285751"/>
              <a:gd name="TY4288" fmla="*/ 133364 h 136126"/>
              <a:gd name="TX4289" fmla="*/ 66886 w 285751"/>
              <a:gd name="TY4289" fmla="*/ 133773 h 136126"/>
              <a:gd name="TX4290" fmla="*/ 67500 w 285751"/>
              <a:gd name="TY4290" fmla="*/ 133670 h 136126"/>
              <a:gd name="TX4291" fmla="*/ 67295 w 285751"/>
              <a:gd name="TY4291" fmla="*/ 134080 h 136126"/>
              <a:gd name="TX4292" fmla="*/ 67705 w 285751"/>
              <a:gd name="TY4292" fmla="*/ 134284 h 136126"/>
              <a:gd name="TX4293" fmla="*/ 67807 w 285751"/>
              <a:gd name="TY4293" fmla="*/ 134080 h 136126"/>
              <a:gd name="TX4294" fmla="*/ 67926 w 285751"/>
              <a:gd name="TY4294" fmla="*/ 134000 h 136126"/>
              <a:gd name="TX4295" fmla="*/ 67926 w 285751"/>
              <a:gd name="TY4295" fmla="*/ 134000 h 136126"/>
              <a:gd name="TX4296" fmla="*/ 68420 w 285751"/>
              <a:gd name="TY4296" fmla="*/ 134693 h 136126"/>
              <a:gd name="TX4297" fmla="*/ 69136 w 285751"/>
              <a:gd name="TY4297" fmla="*/ 133977 h 136126"/>
              <a:gd name="TX4298" fmla="*/ 69136 w 285751"/>
              <a:gd name="TY4298" fmla="*/ 134284 h 136126"/>
              <a:gd name="TX4299" fmla="*/ 68932 w 285751"/>
              <a:gd name="TY4299" fmla="*/ 134489 h 136126"/>
              <a:gd name="TX4300" fmla="*/ 68932 w 285751"/>
              <a:gd name="TY4300" fmla="*/ 134693 h 136126"/>
              <a:gd name="TX4301" fmla="*/ 68727 w 285751"/>
              <a:gd name="TY4301" fmla="*/ 134795 h 136126"/>
              <a:gd name="TX4302" fmla="*/ 69750 w 285751"/>
              <a:gd name="TY4302" fmla="*/ 134795 h 136126"/>
              <a:gd name="TX4303" fmla="*/ 69545 w 285751"/>
              <a:gd name="TY4303" fmla="*/ 134182 h 136126"/>
              <a:gd name="TX4304" fmla="*/ 69767 w 285751"/>
              <a:gd name="TY4304" fmla="*/ 133988 h 136126"/>
              <a:gd name="TX4305" fmla="*/ 69767 w 285751"/>
              <a:gd name="TY4305" fmla="*/ 133988 h 136126"/>
              <a:gd name="TX4306" fmla="*/ 70057 w 285751"/>
              <a:gd name="TY4306" fmla="*/ 134182 h 136126"/>
              <a:gd name="TX4307" fmla="*/ 69852 w 285751"/>
              <a:gd name="TY4307" fmla="*/ 134284 h 136126"/>
              <a:gd name="TX4308" fmla="*/ 70568 w 285751"/>
              <a:gd name="TY4308" fmla="*/ 134591 h 136126"/>
              <a:gd name="TX4309" fmla="*/ 70364 w 285751"/>
              <a:gd name="TY4309" fmla="*/ 135000 h 136126"/>
              <a:gd name="TX4310" fmla="*/ 71489 w 285751"/>
              <a:gd name="TY4310" fmla="*/ 135614 h 136126"/>
              <a:gd name="TX4311" fmla="*/ 71386 w 285751"/>
              <a:gd name="TY4311" fmla="*/ 135716 h 136126"/>
              <a:gd name="TX4312" fmla="*/ 70159 w 285751"/>
              <a:gd name="TY4312" fmla="*/ 135205 h 136126"/>
              <a:gd name="TX4313" fmla="*/ 70364 w 285751"/>
              <a:gd name="TY4313" fmla="*/ 135205 h 136126"/>
              <a:gd name="TX4314" fmla="*/ 70057 w 285751"/>
              <a:gd name="TY4314" fmla="*/ 135000 h 136126"/>
              <a:gd name="TX4315" fmla="*/ 69955 w 285751"/>
              <a:gd name="TY4315" fmla="*/ 135102 h 136126"/>
              <a:gd name="TX4316" fmla="*/ 70568 w 285751"/>
              <a:gd name="TY4316" fmla="*/ 135716 h 136126"/>
              <a:gd name="TX4317" fmla="*/ 70057 w 285751"/>
              <a:gd name="TY4317" fmla="*/ 135511 h 136126"/>
              <a:gd name="TX4318" fmla="*/ 69443 w 285751"/>
              <a:gd name="TY4318" fmla="*/ 135716 h 136126"/>
              <a:gd name="TX4319" fmla="*/ 69545 w 285751"/>
              <a:gd name="TY4319" fmla="*/ 135818 h 136126"/>
              <a:gd name="TX4320" fmla="*/ 73943 w 285751"/>
              <a:gd name="TY4320" fmla="*/ 136125 h 136126"/>
              <a:gd name="TX4321" fmla="*/ 74557 w 285751"/>
              <a:gd name="TY4321" fmla="*/ 135818 h 136126"/>
              <a:gd name="TX4322" fmla="*/ 71489 w 285751"/>
              <a:gd name="TY4322" fmla="*/ 134489 h 136126"/>
              <a:gd name="TX4323" fmla="*/ 71591 w 285751"/>
              <a:gd name="TY4323" fmla="*/ 134284 h 136126"/>
              <a:gd name="TX4324" fmla="*/ 71080 w 285751"/>
              <a:gd name="TY4324" fmla="*/ 133875 h 136126"/>
              <a:gd name="TX4325" fmla="*/ 69782 w 285751"/>
              <a:gd name="TY4325" fmla="*/ 133975 h 136126"/>
              <a:gd name="TX4326" fmla="*/ 69782 w 285751"/>
              <a:gd name="TY4326" fmla="*/ 133975 h 136126"/>
              <a:gd name="TX4327" fmla="*/ 70364 w 285751"/>
              <a:gd name="TY4327" fmla="*/ 133466 h 136126"/>
              <a:gd name="TX4328" fmla="*/ 71080 w 285751"/>
              <a:gd name="TY4328" fmla="*/ 133568 h 136126"/>
              <a:gd name="TX4329" fmla="*/ 71080 w 285751"/>
              <a:gd name="TY4329" fmla="*/ 133568 h 136126"/>
              <a:gd name="TX4330" fmla="*/ 70057 w 285751"/>
              <a:gd name="TY4330" fmla="*/ 132852 h 136126"/>
              <a:gd name="TX4331" fmla="*/ 70364 w 285751"/>
              <a:gd name="TY4331" fmla="*/ 132750 h 136126"/>
              <a:gd name="TX4332" fmla="*/ 69852 w 285751"/>
              <a:gd name="TY4332" fmla="*/ 132341 h 136126"/>
              <a:gd name="TX4333" fmla="*/ 70159 w 285751"/>
              <a:gd name="TY4333" fmla="*/ 131318 h 136126"/>
              <a:gd name="TX4334" fmla="*/ 69750 w 285751"/>
              <a:gd name="TY4334" fmla="*/ 131216 h 136126"/>
              <a:gd name="TX4335" fmla="*/ 69955 w 285751"/>
              <a:gd name="TY4335" fmla="*/ 131216 h 136126"/>
              <a:gd name="TX4336" fmla="*/ 69955 w 285751"/>
              <a:gd name="TY4336" fmla="*/ 131011 h 136126"/>
              <a:gd name="TX4337" fmla="*/ 70670 w 285751"/>
              <a:gd name="TY4337" fmla="*/ 131216 h 136126"/>
              <a:gd name="TX4338" fmla="*/ 70670 w 285751"/>
              <a:gd name="TY4338" fmla="*/ 131216 h 136126"/>
              <a:gd name="TX4339" fmla="*/ 70466 w 285751"/>
              <a:gd name="TY4339" fmla="*/ 130500 h 136126"/>
              <a:gd name="TX4340" fmla="*/ 71591 w 285751"/>
              <a:gd name="TY4340" fmla="*/ 129170 h 136126"/>
              <a:gd name="TX4341" fmla="*/ 71182 w 285751"/>
              <a:gd name="TY4341" fmla="*/ 129068 h 136126"/>
              <a:gd name="TX4342" fmla="*/ 71284 w 285751"/>
              <a:gd name="TY4342" fmla="*/ 128455 h 136126"/>
              <a:gd name="TX4343" fmla="*/ 69443 w 285751"/>
              <a:gd name="TY4343" fmla="*/ 127330 h 136126"/>
              <a:gd name="TX4344" fmla="*/ 69852 w 285751"/>
              <a:gd name="TY4344" fmla="*/ 126409 h 136126"/>
              <a:gd name="TX4345" fmla="*/ 70159 w 285751"/>
              <a:gd name="TY4345" fmla="*/ 126205 h 136126"/>
              <a:gd name="TX4346" fmla="*/ 70670 w 285751"/>
              <a:gd name="TY4346" fmla="*/ 126205 h 136126"/>
              <a:gd name="TX4347" fmla="*/ 70568 w 285751"/>
              <a:gd name="TY4347" fmla="*/ 124670 h 136126"/>
              <a:gd name="TX4348" fmla="*/ 71182 w 285751"/>
              <a:gd name="TY4348" fmla="*/ 124159 h 136126"/>
              <a:gd name="TX4349" fmla="*/ 70568 w 285751"/>
              <a:gd name="TY4349" fmla="*/ 123852 h 136126"/>
              <a:gd name="TX4350" fmla="*/ 70977 w 285751"/>
              <a:gd name="TY4350" fmla="*/ 123750 h 136126"/>
              <a:gd name="TX4351" fmla="*/ 71284 w 285751"/>
              <a:gd name="TY4351" fmla="*/ 124057 h 136126"/>
              <a:gd name="TX4352" fmla="*/ 71284 w 285751"/>
              <a:gd name="TY4352" fmla="*/ 124057 h 136126"/>
              <a:gd name="TX4353" fmla="*/ 70977 w 285751"/>
              <a:gd name="TY4353" fmla="*/ 123443 h 136126"/>
              <a:gd name="TX4354" fmla="*/ 70773 w 285751"/>
              <a:gd name="TY4354" fmla="*/ 123545 h 136126"/>
              <a:gd name="TX4355" fmla="*/ 70364 w 285751"/>
              <a:gd name="TY4355" fmla="*/ 123239 h 136126"/>
              <a:gd name="TX4356" fmla="*/ 69955 w 285751"/>
              <a:gd name="TY4356" fmla="*/ 122318 h 136126"/>
              <a:gd name="TX4357" fmla="*/ 70057 w 285751"/>
              <a:gd name="TY4357" fmla="*/ 122011 h 136126"/>
              <a:gd name="TX4358" fmla="*/ 71182 w 285751"/>
              <a:gd name="TY4358" fmla="*/ 122318 h 136126"/>
              <a:gd name="TX4359" fmla="*/ 72205 w 285751"/>
              <a:gd name="TY4359" fmla="*/ 122011 h 136126"/>
              <a:gd name="TX4360" fmla="*/ 72000 w 285751"/>
              <a:gd name="TY4360" fmla="*/ 121193 h 136126"/>
              <a:gd name="TX4361" fmla="*/ 72102 w 285751"/>
              <a:gd name="TY4361" fmla="*/ 120886 h 136126"/>
              <a:gd name="TX4362" fmla="*/ 71898 w 285751"/>
              <a:gd name="TY4362" fmla="*/ 120580 h 136126"/>
              <a:gd name="TX4363" fmla="*/ 72000 w 285751"/>
              <a:gd name="TY4363" fmla="*/ 120580 h 136126"/>
              <a:gd name="TX4364" fmla="*/ 71693 w 285751"/>
              <a:gd name="TY4364" fmla="*/ 120170 h 136126"/>
              <a:gd name="TX4365" fmla="*/ 75477 w 285751"/>
              <a:gd name="TY4365" fmla="*/ 119250 h 136126"/>
              <a:gd name="TX4366" fmla="*/ 75886 w 285751"/>
              <a:gd name="TY4366" fmla="*/ 117716 h 136126"/>
              <a:gd name="TX4367" fmla="*/ 73739 w 285751"/>
              <a:gd name="TY4367" fmla="*/ 114545 h 136126"/>
              <a:gd name="TX4368" fmla="*/ 73739 w 285751"/>
              <a:gd name="TY4368" fmla="*/ 114034 h 136126"/>
              <a:gd name="TX4369" fmla="*/ 73943 w 285751"/>
              <a:gd name="TY4369" fmla="*/ 114034 h 136126"/>
              <a:gd name="TX4370" fmla="*/ 73841 w 285751"/>
              <a:gd name="TY4370" fmla="*/ 113420 h 136126"/>
              <a:gd name="TX4371" fmla="*/ 74045 w 285751"/>
              <a:gd name="TY4371" fmla="*/ 113932 h 136126"/>
              <a:gd name="TX4372" fmla="*/ 73841 w 285751"/>
              <a:gd name="TY4372" fmla="*/ 114341 h 136126"/>
              <a:gd name="TX4373" fmla="*/ 74557 w 285751"/>
              <a:gd name="TY4373" fmla="*/ 115466 h 136126"/>
              <a:gd name="TX4374" fmla="*/ 77216 w 285751"/>
              <a:gd name="TY4374" fmla="*/ 115875 h 136126"/>
              <a:gd name="TX4375" fmla="*/ 79466 w 285751"/>
              <a:gd name="TY4375" fmla="*/ 111580 h 136126"/>
              <a:gd name="TX4376" fmla="*/ 79568 w 285751"/>
              <a:gd name="TY4376" fmla="*/ 111682 h 136126"/>
              <a:gd name="TX4377" fmla="*/ 79568 w 285751"/>
              <a:gd name="TY4377" fmla="*/ 111273 h 136126"/>
              <a:gd name="TX4378" fmla="*/ 79466 w 285751"/>
              <a:gd name="TY4378" fmla="*/ 110966 h 136126"/>
              <a:gd name="TX4379" fmla="*/ 79773 w 285751"/>
              <a:gd name="TY4379" fmla="*/ 111273 h 136126"/>
              <a:gd name="TX4380" fmla="*/ 79875 w 285751"/>
              <a:gd name="TY4380" fmla="*/ 111273 h 136126"/>
              <a:gd name="TX4381" fmla="*/ 79364 w 285751"/>
              <a:gd name="TY4381" fmla="*/ 112500 h 136126"/>
              <a:gd name="TX4382" fmla="*/ 79773 w 285751"/>
              <a:gd name="TY4382" fmla="*/ 112193 h 136126"/>
              <a:gd name="TX4383" fmla="*/ 80080 w 285751"/>
              <a:gd name="TY4383" fmla="*/ 111170 h 136126"/>
              <a:gd name="TX4384" fmla="*/ 79875 w 285751"/>
              <a:gd name="TY4384" fmla="*/ 111273 h 136126"/>
              <a:gd name="TX4385" fmla="*/ 79875 w 285751"/>
              <a:gd name="TY4385" fmla="*/ 111273 h 136126"/>
              <a:gd name="TX4386" fmla="*/ 81409 w 285751"/>
              <a:gd name="TY4386" fmla="*/ 107898 h 136126"/>
              <a:gd name="TX4387" fmla="*/ 81102 w 285751"/>
              <a:gd name="TY4387" fmla="*/ 106159 h 136126"/>
              <a:gd name="TX4388" fmla="*/ 81614 w 285751"/>
              <a:gd name="TY4388" fmla="*/ 106057 h 136126"/>
              <a:gd name="TX4389" fmla="*/ 81511 w 285751"/>
              <a:gd name="TY4389" fmla="*/ 106159 h 136126"/>
              <a:gd name="TX4390" fmla="*/ 85398 w 285751"/>
              <a:gd name="TY4390" fmla="*/ 103705 h 136126"/>
              <a:gd name="TX4391" fmla="*/ 85807 w 285751"/>
              <a:gd name="TY4391" fmla="*/ 103602 h 136126"/>
              <a:gd name="TX4392" fmla="*/ 85909 w 285751"/>
              <a:gd name="TY4392" fmla="*/ 103398 h 136126"/>
              <a:gd name="TX4393" fmla="*/ 86114 w 285751"/>
              <a:gd name="TY4393" fmla="*/ 103705 h 136126"/>
              <a:gd name="TX4394" fmla="*/ 86830 w 285751"/>
              <a:gd name="TY4394" fmla="*/ 103602 h 136126"/>
              <a:gd name="TX4395" fmla="*/ 86932 w 285751"/>
              <a:gd name="TY4395" fmla="*/ 103091 h 136126"/>
              <a:gd name="TX4396" fmla="*/ 87750 w 285751"/>
              <a:gd name="TY4396" fmla="*/ 102580 h 136126"/>
              <a:gd name="TX4397" fmla="*/ 89080 w 285751"/>
              <a:gd name="TY4397" fmla="*/ 94398 h 136126"/>
              <a:gd name="TX4398" fmla="*/ 89080 w 285751"/>
              <a:gd name="TY4398" fmla="*/ 93170 h 136126"/>
              <a:gd name="TX4399" fmla="*/ 89284 w 285751"/>
              <a:gd name="TY4399" fmla="*/ 93068 h 136126"/>
              <a:gd name="TX4400" fmla="*/ 89489 w 285751"/>
              <a:gd name="TY4400" fmla="*/ 93375 h 136126"/>
              <a:gd name="TX4401" fmla="*/ 90409 w 285751"/>
              <a:gd name="TY4401" fmla="*/ 91534 h 136126"/>
              <a:gd name="TX4402" fmla="*/ 90409 w 285751"/>
              <a:gd name="TY4402" fmla="*/ 91739 h 136126"/>
              <a:gd name="TX4403" fmla="*/ 92557 w 285751"/>
              <a:gd name="TY4403" fmla="*/ 87136 h 136126"/>
              <a:gd name="TX4404" fmla="*/ 91943 w 285751"/>
              <a:gd name="TY4404" fmla="*/ 85398 h 136126"/>
              <a:gd name="TX4405" fmla="*/ 84273 w 285751"/>
              <a:gd name="TY4405" fmla="*/ 82739 h 136126"/>
              <a:gd name="TX4406" fmla="*/ 84068 w 285751"/>
              <a:gd name="TY4406" fmla="*/ 82943 h 136126"/>
              <a:gd name="TX4407" fmla="*/ 83966 w 285751"/>
              <a:gd name="TY4407" fmla="*/ 82534 h 136126"/>
              <a:gd name="TX4408" fmla="*/ 83557 w 285751"/>
              <a:gd name="TY4408" fmla="*/ 83352 h 136126"/>
              <a:gd name="TX4409" fmla="*/ 83557 w 285751"/>
              <a:gd name="TY4409" fmla="*/ 83352 h 136126"/>
              <a:gd name="TX4410" fmla="*/ 83659 w 285751"/>
              <a:gd name="TY4410" fmla="*/ 82636 h 136126"/>
              <a:gd name="TX4411" fmla="*/ 83557 w 285751"/>
              <a:gd name="TY4411" fmla="*/ 82330 h 136126"/>
              <a:gd name="TX4412" fmla="*/ 83557 w 285751"/>
              <a:gd name="TY4412" fmla="*/ 81818 h 136126"/>
              <a:gd name="TX4413" fmla="*/ 80591 w 285751"/>
              <a:gd name="TY4413" fmla="*/ 80795 h 136126"/>
              <a:gd name="TX4414" fmla="*/ 79057 w 285751"/>
              <a:gd name="TY4414" fmla="*/ 82739 h 136126"/>
              <a:gd name="TX4415" fmla="*/ 79364 w 285751"/>
              <a:gd name="TY4415" fmla="*/ 81818 h 136126"/>
              <a:gd name="TX4416" fmla="*/ 78341 w 285751"/>
              <a:gd name="TY4416" fmla="*/ 82125 h 136126"/>
              <a:gd name="TX4417" fmla="*/ 77932 w 285751"/>
              <a:gd name="TY4417" fmla="*/ 81307 h 136126"/>
              <a:gd name="TX4418" fmla="*/ 77625 w 285751"/>
              <a:gd name="TY4418" fmla="*/ 81205 h 136126"/>
              <a:gd name="TX4419" fmla="*/ 77011 w 285751"/>
              <a:gd name="TY4419" fmla="*/ 81614 h 136126"/>
              <a:gd name="TX4420" fmla="*/ 76295 w 285751"/>
              <a:gd name="TY4420" fmla="*/ 81614 h 136126"/>
              <a:gd name="TX4421" fmla="*/ 78852 w 285751"/>
              <a:gd name="TY4421" fmla="*/ 78750 h 136126"/>
              <a:gd name="TX4422" fmla="*/ 77216 w 285751"/>
              <a:gd name="TY4422" fmla="*/ 75375 h 136126"/>
              <a:gd name="TX4423" fmla="*/ 77011 w 285751"/>
              <a:gd name="TY4423" fmla="*/ 75580 h 136126"/>
              <a:gd name="TX4424" fmla="*/ 76807 w 285751"/>
              <a:gd name="TY4424" fmla="*/ 75068 h 136126"/>
              <a:gd name="TX4425" fmla="*/ 76705 w 285751"/>
              <a:gd name="TY4425" fmla="*/ 75170 h 136126"/>
              <a:gd name="TX4426" fmla="*/ 75273 w 285751"/>
              <a:gd name="TY4426" fmla="*/ 74148 h 136126"/>
              <a:gd name="TX4427" fmla="*/ 75068 w 285751"/>
              <a:gd name="TY4427" fmla="*/ 74557 h 136126"/>
              <a:gd name="TX4428" fmla="*/ 74455 w 285751"/>
              <a:gd name="TY4428" fmla="*/ 73841 h 136126"/>
              <a:gd name="TX4429" fmla="*/ 73432 w 285751"/>
              <a:gd name="TY4429" fmla="*/ 74148 h 136126"/>
              <a:gd name="TX4430" fmla="*/ 72614 w 285751"/>
              <a:gd name="TY4430" fmla="*/ 73943 h 136126"/>
              <a:gd name="TX4431" fmla="*/ 72307 w 285751"/>
              <a:gd name="TY4431" fmla="*/ 74352 h 136126"/>
              <a:gd name="TX4432" fmla="*/ 72307 w 285751"/>
              <a:gd name="TY4432" fmla="*/ 73739 h 136126"/>
              <a:gd name="TX4433" fmla="*/ 71284 w 285751"/>
              <a:gd name="TY4433" fmla="*/ 72920 h 136126"/>
              <a:gd name="TX4434" fmla="*/ 70977 w 285751"/>
              <a:gd name="TY4434" fmla="*/ 73432 h 136126"/>
              <a:gd name="TX4435" fmla="*/ 70977 w 285751"/>
              <a:gd name="TY4435" fmla="*/ 73432 h 136126"/>
              <a:gd name="TX4436" fmla="*/ 71080 w 285751"/>
              <a:gd name="TY4436" fmla="*/ 72307 h 136126"/>
              <a:gd name="TX4437" fmla="*/ 69852 w 285751"/>
              <a:gd name="TY4437" fmla="*/ 71284 h 136126"/>
              <a:gd name="TX4438" fmla="*/ 68420 w 285751"/>
              <a:gd name="TY4438" fmla="*/ 71182 h 136126"/>
              <a:gd name="TX4439" fmla="*/ 68830 w 285751"/>
              <a:gd name="TY4439" fmla="*/ 70875 h 136126"/>
              <a:gd name="TX4440" fmla="*/ 69034 w 285751"/>
              <a:gd name="TY4440" fmla="*/ 70568 h 136126"/>
              <a:gd name="TX4441" fmla="*/ 68932 w 285751"/>
              <a:gd name="TY4441" fmla="*/ 70159 h 136126"/>
              <a:gd name="TX4442" fmla="*/ 68420 w 285751"/>
              <a:gd name="TY4442" fmla="*/ 69852 h 136126"/>
              <a:gd name="TX4443" fmla="*/ 68318 w 285751"/>
              <a:gd name="TY4443" fmla="*/ 69955 h 136126"/>
              <a:gd name="TX4444" fmla="*/ 68318 w 285751"/>
              <a:gd name="TY4444" fmla="*/ 70159 h 136126"/>
              <a:gd name="TX4445" fmla="*/ 67909 w 285751"/>
              <a:gd name="TY4445" fmla="*/ 69852 h 136126"/>
              <a:gd name="TX4446" fmla="*/ 67807 w 285751"/>
              <a:gd name="TY4446" fmla="*/ 69955 h 136126"/>
              <a:gd name="TX4447" fmla="*/ 67602 w 285751"/>
              <a:gd name="TY4447" fmla="*/ 69545 h 136126"/>
              <a:gd name="TX4448" fmla="*/ 67398 w 285751"/>
              <a:gd name="TY4448" fmla="*/ 69648 h 136126"/>
              <a:gd name="TX4449" fmla="*/ 67295 w 285751"/>
              <a:gd name="TY4449" fmla="*/ 69239 h 136126"/>
              <a:gd name="TX4450" fmla="*/ 68216 w 285751"/>
              <a:gd name="TY4450" fmla="*/ 69034 h 136126"/>
              <a:gd name="TX4451" fmla="*/ 66068 w 285751"/>
              <a:gd name="TY4451" fmla="*/ 69136 h 136126"/>
              <a:gd name="TX4452" fmla="*/ 66068 w 285751"/>
              <a:gd name="TY4452" fmla="*/ 69239 h 136126"/>
              <a:gd name="TX4453" fmla="*/ 66580 w 285751"/>
              <a:gd name="TY4453" fmla="*/ 69239 h 136126"/>
              <a:gd name="TX4454" fmla="*/ 65045 w 285751"/>
              <a:gd name="TY4454" fmla="*/ 69648 h 136126"/>
              <a:gd name="TX4455" fmla="*/ 64636 w 285751"/>
              <a:gd name="TY4455" fmla="*/ 69443 h 136126"/>
              <a:gd name="TX4456" fmla="*/ 64432 w 285751"/>
              <a:gd name="TY4456" fmla="*/ 69136 h 136126"/>
              <a:gd name="TX4457" fmla="*/ 62489 w 285751"/>
              <a:gd name="TY4457" fmla="*/ 69136 h 136126"/>
              <a:gd name="TX4458" fmla="*/ 62284 w 285751"/>
              <a:gd name="TY4458" fmla="*/ 68523 h 136126"/>
              <a:gd name="TX4459" fmla="*/ 61466 w 285751"/>
              <a:gd name="TY4459" fmla="*/ 68216 h 136126"/>
              <a:gd name="TX4460" fmla="*/ 61159 w 285751"/>
              <a:gd name="TY4460" fmla="*/ 67705 h 136126"/>
              <a:gd name="TX4461" fmla="*/ 60750 w 285751"/>
              <a:gd name="TY4461" fmla="*/ 67705 h 136126"/>
              <a:gd name="TX4462" fmla="*/ 61159 w 285751"/>
              <a:gd name="TY4462" fmla="*/ 68114 h 136126"/>
              <a:gd name="TX4463" fmla="*/ 59727 w 285751"/>
              <a:gd name="TY4463" fmla="*/ 68727 h 136126"/>
              <a:gd name="TX4464" fmla="*/ 59523 w 285751"/>
              <a:gd name="TY4464" fmla="*/ 69239 h 136126"/>
              <a:gd name="TX4465" fmla="*/ 59932 w 285751"/>
              <a:gd name="TY4465" fmla="*/ 70057 h 136126"/>
              <a:gd name="TX4466" fmla="*/ 59625 w 285751"/>
              <a:gd name="TY4466" fmla="*/ 70670 h 136126"/>
              <a:gd name="TX4467" fmla="*/ 59216 w 285751"/>
              <a:gd name="TY4467" fmla="*/ 70364 h 136126"/>
              <a:gd name="TX4468" fmla="*/ 59114 w 285751"/>
              <a:gd name="TY4468" fmla="*/ 69648 h 136126"/>
              <a:gd name="TX4469" fmla="*/ 59420 w 285751"/>
              <a:gd name="TY4469" fmla="*/ 69239 h 136126"/>
              <a:gd name="TX4470" fmla="*/ 59318 w 285751"/>
              <a:gd name="TY4470" fmla="*/ 68727 h 136126"/>
              <a:gd name="TX4471" fmla="*/ 59420 w 285751"/>
              <a:gd name="TY4471" fmla="*/ 68727 h 136126"/>
              <a:gd name="TX4472" fmla="*/ 59216 w 285751"/>
              <a:gd name="TY4472" fmla="*/ 68114 h 136126"/>
              <a:gd name="TX4473" fmla="*/ 59830 w 285751"/>
              <a:gd name="TY4473" fmla="*/ 67807 h 136126"/>
              <a:gd name="TX4474" fmla="*/ 59625 w 285751"/>
              <a:gd name="TY4474" fmla="*/ 67295 h 136126"/>
              <a:gd name="TX4475" fmla="*/ 56966 w 285751"/>
              <a:gd name="TY4475" fmla="*/ 68932 h 136126"/>
              <a:gd name="TX4476" fmla="*/ 56966 w 285751"/>
              <a:gd name="TY4476" fmla="*/ 68727 h 136126"/>
              <a:gd name="TX4477" fmla="*/ 56557 w 285751"/>
              <a:gd name="TY4477" fmla="*/ 68625 h 136126"/>
              <a:gd name="TX4478" fmla="*/ 55739 w 285751"/>
              <a:gd name="TY4478" fmla="*/ 69648 h 136126"/>
              <a:gd name="TX4479" fmla="*/ 55841 w 285751"/>
              <a:gd name="TY4479" fmla="*/ 69545 h 136126"/>
              <a:gd name="TX4480" fmla="*/ 55534 w 285751"/>
              <a:gd name="TY4480" fmla="*/ 70364 h 136126"/>
              <a:gd name="TX4481" fmla="*/ 54614 w 285751"/>
              <a:gd name="TY4481" fmla="*/ 71182 h 136126"/>
              <a:gd name="TX4482" fmla="*/ 54511 w 285751"/>
              <a:gd name="TY4482" fmla="*/ 71898 h 136126"/>
              <a:gd name="TX4483" fmla="*/ 52977 w 285751"/>
              <a:gd name="TY4483" fmla="*/ 70364 h 136126"/>
              <a:gd name="TX4484" fmla="*/ 52057 w 285751"/>
              <a:gd name="TY4484" fmla="*/ 70261 h 136126"/>
              <a:gd name="TX4485" fmla="*/ 51034 w 285751"/>
              <a:gd name="TY4485" fmla="*/ 70875 h 136126"/>
              <a:gd name="TX4486" fmla="*/ 50011 w 285751"/>
              <a:gd name="TY4486" fmla="*/ 70670 h 136126"/>
              <a:gd name="TX4487" fmla="*/ 50011 w 285751"/>
              <a:gd name="TY4487" fmla="*/ 70670 h 136126"/>
              <a:gd name="TX4488" fmla="*/ 50114 w 285751"/>
              <a:gd name="TY4488" fmla="*/ 70875 h 136126"/>
              <a:gd name="TX4489" fmla="*/ 48375 w 285751"/>
              <a:gd name="TY4489" fmla="*/ 68420 h 136126"/>
              <a:gd name="TX4490" fmla="*/ 48580 w 285751"/>
              <a:gd name="TY4490" fmla="*/ 67602 h 136126"/>
              <a:gd name="TX4491" fmla="*/ 48682 w 285751"/>
              <a:gd name="TY4491" fmla="*/ 67705 h 136126"/>
              <a:gd name="TX4492" fmla="*/ 48784 w 285751"/>
              <a:gd name="TY4492" fmla="*/ 66989 h 136126"/>
              <a:gd name="TX4493" fmla="*/ 48784 w 285751"/>
              <a:gd name="TY4493" fmla="*/ 67193 h 136126"/>
              <a:gd name="TX4494" fmla="*/ 49193 w 285751"/>
              <a:gd name="TY4494" fmla="*/ 64739 h 136126"/>
              <a:gd name="TX4495" fmla="*/ 48989 w 285751"/>
              <a:gd name="TY4495" fmla="*/ 64330 h 136126"/>
              <a:gd name="TX4496" fmla="*/ 48580 w 285751"/>
              <a:gd name="TY4496" fmla="*/ 64125 h 136126"/>
              <a:gd name="TX4497" fmla="*/ 48886 w 285751"/>
              <a:gd name="TY4497" fmla="*/ 64227 h 136126"/>
              <a:gd name="TX4498" fmla="*/ 48273 w 285751"/>
              <a:gd name="TY4498" fmla="*/ 63716 h 136126"/>
              <a:gd name="TX4499" fmla="*/ 44284 w 285751"/>
              <a:gd name="TY4499" fmla="*/ 63614 h 136126"/>
              <a:gd name="TX4500" fmla="*/ 45000 w 285751"/>
              <a:gd name="TY4500" fmla="*/ 62795 h 136126"/>
              <a:gd name="TX4501" fmla="*/ 45102 w 285751"/>
              <a:gd name="TY4501" fmla="*/ 61159 h 136126"/>
              <a:gd name="TX4502" fmla="*/ 45409 w 285751"/>
              <a:gd name="TY4502" fmla="*/ 60648 h 136126"/>
              <a:gd name="TX4503" fmla="*/ 45511 w 285751"/>
              <a:gd name="TY4503" fmla="*/ 61261 h 136126"/>
              <a:gd name="TX4504" fmla="*/ 46023 w 285751"/>
              <a:gd name="TY4504" fmla="*/ 60136 h 136126"/>
              <a:gd name="TX4505" fmla="*/ 45818 w 285751"/>
              <a:gd name="TY4505" fmla="*/ 60239 h 136126"/>
              <a:gd name="TX4506" fmla="*/ 46125 w 285751"/>
              <a:gd name="TY4506" fmla="*/ 59932 h 136126"/>
              <a:gd name="TX4507" fmla="*/ 46125 w 285751"/>
              <a:gd name="TY4507" fmla="*/ 59625 h 136126"/>
              <a:gd name="TX4508" fmla="*/ 46534 w 285751"/>
              <a:gd name="TY4508" fmla="*/ 58807 h 136126"/>
              <a:gd name="TX4509" fmla="*/ 46432 w 285751"/>
              <a:gd name="TY4509" fmla="*/ 57989 h 136126"/>
              <a:gd name="TX4510" fmla="*/ 43875 w 285751"/>
              <a:gd name="TY4510" fmla="*/ 58295 h 136126"/>
              <a:gd name="TX4511" fmla="*/ 42955 w 285751"/>
              <a:gd name="TY4511" fmla="*/ 60239 h 136126"/>
              <a:gd name="TX4512" fmla="*/ 42341 w 285751"/>
              <a:gd name="TY4512" fmla="*/ 60648 h 136126"/>
              <a:gd name="TX4513" fmla="*/ 42545 w 285751"/>
              <a:gd name="TY4513" fmla="*/ 60648 h 136126"/>
              <a:gd name="TX4514" fmla="*/ 42443 w 285751"/>
              <a:gd name="TY4514" fmla="*/ 60955 h 136126"/>
              <a:gd name="TX4515" fmla="*/ 39477 w 285751"/>
              <a:gd name="TY4515" fmla="*/ 61261 h 136126"/>
              <a:gd name="TX4516" fmla="*/ 38557 w 285751"/>
              <a:gd name="TY4516" fmla="*/ 60750 h 136126"/>
              <a:gd name="TX4517" fmla="*/ 38557 w 285751"/>
              <a:gd name="TY4517" fmla="*/ 60750 h 136126"/>
              <a:gd name="TX4518" fmla="*/ 38659 w 285751"/>
              <a:gd name="TY4518" fmla="*/ 60852 h 136126"/>
              <a:gd name="TX4519" fmla="*/ 38659 w 285751"/>
              <a:gd name="TY4519" fmla="*/ 60852 h 136126"/>
              <a:gd name="TX4520" fmla="*/ 38352 w 285751"/>
              <a:gd name="TY4520" fmla="*/ 60648 h 136126"/>
              <a:gd name="TX4521" fmla="*/ 38352 w 285751"/>
              <a:gd name="TY4521" fmla="*/ 60648 h 136126"/>
              <a:gd name="TX4522" fmla="*/ 38557 w 285751"/>
              <a:gd name="TY4522" fmla="*/ 60750 h 136126"/>
              <a:gd name="TX4523" fmla="*/ 37432 w 285751"/>
              <a:gd name="TY4523" fmla="*/ 57989 h 136126"/>
              <a:gd name="TX4524" fmla="*/ 37432 w 285751"/>
              <a:gd name="TY4524" fmla="*/ 58193 h 136126"/>
              <a:gd name="TX4525" fmla="*/ 37227 w 285751"/>
              <a:gd name="TY4525" fmla="*/ 57375 h 136126"/>
              <a:gd name="TX4526" fmla="*/ 37432 w 285751"/>
              <a:gd name="TY4526" fmla="*/ 57989 h 136126"/>
              <a:gd name="TX4527" fmla="*/ 38455 w 285751"/>
              <a:gd name="TY4527" fmla="*/ 52159 h 136126"/>
              <a:gd name="TX4528" fmla="*/ 38250 w 285751"/>
              <a:gd name="TY4528" fmla="*/ 51750 h 136126"/>
              <a:gd name="TX4529" fmla="*/ 38761 w 285751"/>
              <a:gd name="TY4529" fmla="*/ 51545 h 136126"/>
              <a:gd name="TX4530" fmla="*/ 38761 w 285751"/>
              <a:gd name="TY4530" fmla="*/ 51341 h 136126"/>
              <a:gd name="TX4531" fmla="*/ 39068 w 285751"/>
              <a:gd name="TY4531" fmla="*/ 51136 h 136126"/>
              <a:gd name="TX4532" fmla="*/ 38966 w 285751"/>
              <a:gd name="TY4532" fmla="*/ 51136 h 136126"/>
              <a:gd name="TX4533" fmla="*/ 39170 w 285751"/>
              <a:gd name="TY4533" fmla="*/ 51034 h 136126"/>
              <a:gd name="TX4534" fmla="*/ 39375 w 285751"/>
              <a:gd name="TY4534" fmla="*/ 50830 h 136126"/>
              <a:gd name="TX4535" fmla="*/ 39682 w 285751"/>
              <a:gd name="TY4535" fmla="*/ 50727 h 136126"/>
              <a:gd name="TX4536" fmla="*/ 39580 w 285751"/>
              <a:gd name="TY4536" fmla="*/ 50523 h 136126"/>
              <a:gd name="TX4537" fmla="*/ 40091 w 285751"/>
              <a:gd name="TY4537" fmla="*/ 50625 h 136126"/>
              <a:gd name="TX4538" fmla="*/ 41216 w 285751"/>
              <a:gd name="TY4538" fmla="*/ 49909 h 136126"/>
              <a:gd name="TX4539" fmla="*/ 41216 w 285751"/>
              <a:gd name="TY4539" fmla="*/ 49705 h 136126"/>
              <a:gd name="TX4540" fmla="*/ 41420 w 285751"/>
              <a:gd name="TY4540" fmla="*/ 49398 h 136126"/>
              <a:gd name="TX4541" fmla="*/ 41420 w 285751"/>
              <a:gd name="TY4541" fmla="*/ 49602 h 136126"/>
              <a:gd name="TX4542" fmla="*/ 41625 w 285751"/>
              <a:gd name="TY4542" fmla="*/ 49602 h 136126"/>
              <a:gd name="TX4543" fmla="*/ 41318 w 285751"/>
              <a:gd name="TY4543" fmla="*/ 49807 h 136126"/>
              <a:gd name="TX4544" fmla="*/ 42341 w 285751"/>
              <a:gd name="TY4544" fmla="*/ 49193 h 136126"/>
              <a:gd name="TX4545" fmla="*/ 43773 w 285751"/>
              <a:gd name="TY4545" fmla="*/ 49602 h 136126"/>
              <a:gd name="TX4546" fmla="*/ 43977 w 285751"/>
              <a:gd name="TY4546" fmla="*/ 49398 h 136126"/>
              <a:gd name="TX4547" fmla="*/ 44489 w 285751"/>
              <a:gd name="TY4547" fmla="*/ 49602 h 136126"/>
              <a:gd name="TX4548" fmla="*/ 44489 w 285751"/>
              <a:gd name="TY4548" fmla="*/ 49909 h 136126"/>
              <a:gd name="TX4549" fmla="*/ 44386 w 285751"/>
              <a:gd name="TY4549" fmla="*/ 49909 h 136126"/>
              <a:gd name="TX4550" fmla="*/ 45205 w 285751"/>
              <a:gd name="TY4550" fmla="*/ 50114 h 136126"/>
              <a:gd name="TX4551" fmla="*/ 45409 w 285751"/>
              <a:gd name="TY4551" fmla="*/ 49705 h 136126"/>
              <a:gd name="TX4552" fmla="*/ 45920 w 285751"/>
              <a:gd name="TY4552" fmla="*/ 50216 h 136126"/>
              <a:gd name="TX4553" fmla="*/ 46125 w 285751"/>
              <a:gd name="TY4553" fmla="*/ 50216 h 136126"/>
              <a:gd name="TX4554" fmla="*/ 45818 w 285751"/>
              <a:gd name="TY4554" fmla="*/ 49705 h 136126"/>
              <a:gd name="TX4555" fmla="*/ 46227 w 285751"/>
              <a:gd name="TY4555" fmla="*/ 49091 h 136126"/>
              <a:gd name="TX4556" fmla="*/ 46227 w 285751"/>
              <a:gd name="TY4556" fmla="*/ 49091 h 136126"/>
              <a:gd name="TX4557" fmla="*/ 45920 w 285751"/>
              <a:gd name="TY4557" fmla="*/ 49295 h 136126"/>
              <a:gd name="TX4558" fmla="*/ 46023 w 285751"/>
              <a:gd name="TY4558" fmla="*/ 48989 h 136126"/>
              <a:gd name="TX4559" fmla="*/ 45307 w 285751"/>
              <a:gd name="TY4559" fmla="*/ 49091 h 136126"/>
              <a:gd name="TX4560" fmla="*/ 47557 w 285751"/>
              <a:gd name="TY4560" fmla="*/ 48477 h 136126"/>
              <a:gd name="TX4561" fmla="*/ 47557 w 285751"/>
              <a:gd name="TY4561" fmla="*/ 48477 h 136126"/>
              <a:gd name="TX4562" fmla="*/ 47455 w 285751"/>
              <a:gd name="TY4562" fmla="*/ 48989 h 136126"/>
              <a:gd name="TX4563" fmla="*/ 47966 w 285751"/>
              <a:gd name="TY4563" fmla="*/ 48784 h 136126"/>
              <a:gd name="TX4564" fmla="*/ 47966 w 285751"/>
              <a:gd name="TY4564" fmla="*/ 48886 h 136126"/>
              <a:gd name="TX4565" fmla="*/ 48477 w 285751"/>
              <a:gd name="TY4565" fmla="*/ 48580 h 136126"/>
              <a:gd name="TX4566" fmla="*/ 48477 w 285751"/>
              <a:gd name="TY4566" fmla="*/ 48580 h 136126"/>
              <a:gd name="TX4567" fmla="*/ 48170 w 285751"/>
              <a:gd name="TY4567" fmla="*/ 48886 h 136126"/>
              <a:gd name="TX4568" fmla="*/ 48886 w 285751"/>
              <a:gd name="TY4568" fmla="*/ 48784 h 136126"/>
              <a:gd name="TX4569" fmla="*/ 49602 w 285751"/>
              <a:gd name="TY4569" fmla="*/ 48886 h 136126"/>
              <a:gd name="TX4570" fmla="*/ 49500 w 285751"/>
              <a:gd name="TY4570" fmla="*/ 49091 h 136126"/>
              <a:gd name="TX4571" fmla="*/ 49655 w 285751"/>
              <a:gd name="TY4571" fmla="*/ 49401 h 136126"/>
              <a:gd name="TX4572" fmla="*/ 49655 w 285751"/>
              <a:gd name="TY4572" fmla="*/ 49401 h 136126"/>
              <a:gd name="TX4573" fmla="*/ 51239 w 285751"/>
              <a:gd name="TY4573" fmla="*/ 49500 h 136126"/>
              <a:gd name="TX4574" fmla="*/ 51750 w 285751"/>
              <a:gd name="TY4574" fmla="*/ 50216 h 136126"/>
              <a:gd name="TX4575" fmla="*/ 51443 w 285751"/>
              <a:gd name="TY4575" fmla="*/ 51545 h 136126"/>
              <a:gd name="TX4576" fmla="*/ 51648 w 285751"/>
              <a:gd name="TY4576" fmla="*/ 51239 h 136126"/>
              <a:gd name="TX4577" fmla="*/ 51852 w 285751"/>
              <a:gd name="TY4577" fmla="*/ 51341 h 136126"/>
              <a:gd name="TX4578" fmla="*/ 51443 w 285751"/>
              <a:gd name="TY4578" fmla="*/ 51750 h 136126"/>
              <a:gd name="TX4579" fmla="*/ 52670 w 285751"/>
              <a:gd name="TY4579" fmla="*/ 54102 h 136126"/>
              <a:gd name="TX4580" fmla="*/ 52875 w 285751"/>
              <a:gd name="TY4580" fmla="*/ 54102 h 136126"/>
              <a:gd name="TX4581" fmla="*/ 53485 w 285751"/>
              <a:gd name="TY4581" fmla="*/ 53390 h 136126"/>
              <a:gd name="TX4582" fmla="*/ 53485 w 285751"/>
              <a:gd name="TY4582" fmla="*/ 53390 h 136126"/>
              <a:gd name="TX4583" fmla="*/ 53403 w 285751"/>
              <a:gd name="TY4583" fmla="*/ 50915 h 136126"/>
              <a:gd name="TX4584" fmla="*/ 53591 w 285751"/>
              <a:gd name="TY4584" fmla="*/ 50727 h 136126"/>
              <a:gd name="TX4585" fmla="*/ 53489 w 285751"/>
              <a:gd name="TY4585" fmla="*/ 47761 h 136126"/>
              <a:gd name="TX4586" fmla="*/ 53693 w 285751"/>
              <a:gd name="TY4586" fmla="*/ 47659 h 136126"/>
              <a:gd name="TX4587" fmla="*/ 54307 w 285751"/>
              <a:gd name="TY4587" fmla="*/ 46636 h 136126"/>
              <a:gd name="TX4588" fmla="*/ 54307 w 285751"/>
              <a:gd name="TY4588" fmla="*/ 46841 h 136126"/>
              <a:gd name="TX4589" fmla="*/ 54409 w 285751"/>
              <a:gd name="TY4589" fmla="*/ 46739 h 136126"/>
              <a:gd name="TX4590" fmla="*/ 54409 w 285751"/>
              <a:gd name="TY4590" fmla="*/ 46636 h 136126"/>
              <a:gd name="TX4591" fmla="*/ 55841 w 285751"/>
              <a:gd name="TY4591" fmla="*/ 45716 h 136126"/>
              <a:gd name="TX4592" fmla="*/ 55841 w 285751"/>
              <a:gd name="TY4592" fmla="*/ 45818 h 136126"/>
              <a:gd name="TX4593" fmla="*/ 57170 w 285751"/>
              <a:gd name="TY4593" fmla="*/ 44898 h 136126"/>
              <a:gd name="TX4594" fmla="*/ 57170 w 285751"/>
              <a:gd name="TY4594" fmla="*/ 45102 h 136126"/>
              <a:gd name="TX4595" fmla="*/ 57784 w 285751"/>
              <a:gd name="TY4595" fmla="*/ 44284 h 136126"/>
              <a:gd name="TX4596" fmla="*/ 58705 w 285751"/>
              <a:gd name="TY4596" fmla="*/ 44080 h 136126"/>
              <a:gd name="TX4597" fmla="*/ 58193 w 285751"/>
              <a:gd name="TY4597" fmla="*/ 43875 h 136126"/>
              <a:gd name="TX4598" fmla="*/ 58602 w 285751"/>
              <a:gd name="TY4598" fmla="*/ 43875 h 136126"/>
              <a:gd name="TX4599" fmla="*/ 58295 w 285751"/>
              <a:gd name="TY4599" fmla="*/ 43466 h 136126"/>
              <a:gd name="TX4600" fmla="*/ 59420 w 285751"/>
              <a:gd name="TY4600" fmla="*/ 43364 h 136126"/>
              <a:gd name="TX4601" fmla="*/ 59523 w 285751"/>
              <a:gd name="TY4601" fmla="*/ 43057 h 136126"/>
              <a:gd name="TX4602" fmla="*/ 59523 w 285751"/>
              <a:gd name="TY4602" fmla="*/ 43057 h 136126"/>
              <a:gd name="TX4603" fmla="*/ 59216 w 285751"/>
              <a:gd name="TY4603" fmla="*/ 43364 h 136126"/>
              <a:gd name="TX4604" fmla="*/ 58705 w 285751"/>
              <a:gd name="TY4604" fmla="*/ 43057 h 136126"/>
              <a:gd name="TX4605" fmla="*/ 58807 w 285751"/>
              <a:gd name="TY4605" fmla="*/ 42750 h 136126"/>
              <a:gd name="TX4606" fmla="*/ 59216 w 285751"/>
              <a:gd name="TY4606" fmla="*/ 42852 h 136126"/>
              <a:gd name="TX4607" fmla="*/ 59318 w 285751"/>
              <a:gd name="TY4607" fmla="*/ 42750 h 136126"/>
              <a:gd name="TX4608" fmla="*/ 59523 w 285751"/>
              <a:gd name="TY4608" fmla="*/ 42852 h 136126"/>
              <a:gd name="TX4609" fmla="*/ 59523 w 285751"/>
              <a:gd name="TY4609" fmla="*/ 42545 h 136126"/>
              <a:gd name="TX4610" fmla="*/ 59420 w 285751"/>
              <a:gd name="TY4610" fmla="*/ 42034 h 136126"/>
              <a:gd name="TX4611" fmla="*/ 59216 w 285751"/>
              <a:gd name="TY4611" fmla="*/ 41932 h 136126"/>
              <a:gd name="TX4612" fmla="*/ 58705 w 285751"/>
              <a:gd name="TY4612" fmla="*/ 41625 h 136126"/>
              <a:gd name="TX4613" fmla="*/ 59114 w 285751"/>
              <a:gd name="TY4613" fmla="*/ 41727 h 136126"/>
              <a:gd name="TX4614" fmla="*/ 59216 w 285751"/>
              <a:gd name="TY4614" fmla="*/ 41932 h 136126"/>
              <a:gd name="TX4615" fmla="*/ 59216 w 285751"/>
              <a:gd name="TY4615" fmla="*/ 41932 h 136126"/>
              <a:gd name="TX4616" fmla="*/ 59114 w 285751"/>
              <a:gd name="TY4616" fmla="*/ 41420 h 136126"/>
              <a:gd name="TX4617" fmla="*/ 59420 w 285751"/>
              <a:gd name="TY4617" fmla="*/ 41420 h 136126"/>
              <a:gd name="TX4618" fmla="*/ 59523 w 285751"/>
              <a:gd name="TY4618" fmla="*/ 41318 h 136126"/>
              <a:gd name="TX4619" fmla="*/ 59011 w 285751"/>
              <a:gd name="TY4619" fmla="*/ 40705 h 136126"/>
              <a:gd name="TX4620" fmla="*/ 59523 w 285751"/>
              <a:gd name="TY4620" fmla="*/ 41216 h 136126"/>
              <a:gd name="TX4621" fmla="*/ 59523 w 285751"/>
              <a:gd name="TY4621" fmla="*/ 40807 h 136126"/>
              <a:gd name="TX4622" fmla="*/ 58909 w 285751"/>
              <a:gd name="TY4622" fmla="*/ 40500 h 136126"/>
              <a:gd name="TX4623" fmla="*/ 59318 w 285751"/>
              <a:gd name="TY4623" fmla="*/ 39989 h 136126"/>
              <a:gd name="TX4624" fmla="*/ 59011 w 285751"/>
              <a:gd name="TY4624" fmla="*/ 40500 h 136126"/>
              <a:gd name="TX4625" fmla="*/ 59216 w 285751"/>
              <a:gd name="TY4625" fmla="*/ 40398 h 136126"/>
              <a:gd name="TX4626" fmla="*/ 59216 w 285751"/>
              <a:gd name="TY4626" fmla="*/ 40602 h 136126"/>
              <a:gd name="TX4627" fmla="*/ 59318 w 285751"/>
              <a:gd name="TY4627" fmla="*/ 40500 h 136126"/>
              <a:gd name="TX4628" fmla="*/ 59625 w 285751"/>
              <a:gd name="TY4628" fmla="*/ 40807 h 136126"/>
              <a:gd name="TX4629" fmla="*/ 59523 w 285751"/>
              <a:gd name="TY4629" fmla="*/ 40295 h 136126"/>
              <a:gd name="TX4630" fmla="*/ 59727 w 285751"/>
              <a:gd name="TY4630" fmla="*/ 40500 h 136126"/>
              <a:gd name="TX4631" fmla="*/ 59830 w 285751"/>
              <a:gd name="TY4631" fmla="*/ 39580 h 136126"/>
              <a:gd name="TX4632" fmla="*/ 60034 w 285751"/>
              <a:gd name="TY4632" fmla="*/ 39477 h 136126"/>
              <a:gd name="TX4633" fmla="*/ 60034 w 285751"/>
              <a:gd name="TY4633" fmla="*/ 39580 h 136126"/>
              <a:gd name="TX4634" fmla="*/ 60136 w 285751"/>
              <a:gd name="TY4634" fmla="*/ 39375 h 136126"/>
              <a:gd name="TX4635" fmla="*/ 60136 w 285751"/>
              <a:gd name="TY4635" fmla="*/ 39477 h 136126"/>
              <a:gd name="TX4636" fmla="*/ 60443 w 285751"/>
              <a:gd name="TY4636" fmla="*/ 39273 h 136126"/>
              <a:gd name="TX4637" fmla="*/ 60443 w 285751"/>
              <a:gd name="TY4637" fmla="*/ 39375 h 136126"/>
              <a:gd name="TX4638" fmla="*/ 60341 w 285751"/>
              <a:gd name="TY4638" fmla="*/ 39477 h 136126"/>
              <a:gd name="TX4639" fmla="*/ 60443 w 285751"/>
              <a:gd name="TY4639" fmla="*/ 39477 h 136126"/>
              <a:gd name="TX4640" fmla="*/ 60034 w 285751"/>
              <a:gd name="TY4640" fmla="*/ 39784 h 136126"/>
              <a:gd name="TX4641" fmla="*/ 60136 w 285751"/>
              <a:gd name="TY4641" fmla="*/ 39784 h 136126"/>
              <a:gd name="TX4642" fmla="*/ 59830 w 285751"/>
              <a:gd name="TY4642" fmla="*/ 40193 h 136126"/>
              <a:gd name="TX4643" fmla="*/ 60136 w 285751"/>
              <a:gd name="TY4643" fmla="*/ 40295 h 136126"/>
              <a:gd name="TX4644" fmla="*/ 60136 w 285751"/>
              <a:gd name="TY4644" fmla="*/ 40500 h 136126"/>
              <a:gd name="TX4645" fmla="*/ 60034 w 285751"/>
              <a:gd name="TY4645" fmla="*/ 40705 h 136126"/>
              <a:gd name="TX4646" fmla="*/ 60034 w 285751"/>
              <a:gd name="TY4646" fmla="*/ 40909 h 136126"/>
              <a:gd name="TX4647" fmla="*/ 60136 w 285751"/>
              <a:gd name="TY4647" fmla="*/ 40909 h 136126"/>
              <a:gd name="TX4648" fmla="*/ 59727 w 285751"/>
              <a:gd name="TY4648" fmla="*/ 41830 h 136126"/>
              <a:gd name="TX4649" fmla="*/ 60750 w 285751"/>
              <a:gd name="TY4649" fmla="*/ 40500 h 136126"/>
              <a:gd name="TX4650" fmla="*/ 60750 w 285751"/>
              <a:gd name="TY4650" fmla="*/ 39375 h 136126"/>
              <a:gd name="TX4651" fmla="*/ 61057 w 285751"/>
              <a:gd name="TY4651" fmla="*/ 39886 h 136126"/>
              <a:gd name="TX4652" fmla="*/ 62182 w 285751"/>
              <a:gd name="TY4652" fmla="*/ 38864 h 136126"/>
              <a:gd name="TX4653" fmla="*/ 62386 w 285751"/>
              <a:gd name="TY4653" fmla="*/ 38455 h 136126"/>
              <a:gd name="TX4654" fmla="*/ 62284 w 285751"/>
              <a:gd name="TY4654" fmla="*/ 38250 h 136126"/>
              <a:gd name="TX4655" fmla="*/ 62591 w 285751"/>
              <a:gd name="TY4655" fmla="*/ 37636 h 136126"/>
              <a:gd name="TX4656" fmla="*/ 62489 w 285751"/>
              <a:gd name="TY4656" fmla="*/ 38148 h 136126"/>
              <a:gd name="TX4657" fmla="*/ 64943 w 285751"/>
              <a:gd name="TY4657" fmla="*/ 37125 h 136126"/>
              <a:gd name="TX4658" fmla="*/ 65045 w 285751"/>
              <a:gd name="TY4658" fmla="*/ 37227 h 136126"/>
              <a:gd name="TX4659" fmla="*/ 65148 w 285751"/>
              <a:gd name="TY4659" fmla="*/ 37125 h 136126"/>
              <a:gd name="TX4660" fmla="*/ 65148 w 285751"/>
              <a:gd name="TY4660" fmla="*/ 37125 h 136126"/>
              <a:gd name="TX4661" fmla="*/ 65045 w 285751"/>
              <a:gd name="TY4661" fmla="*/ 37432 h 136126"/>
              <a:gd name="TX4662" fmla="*/ 65557 w 285751"/>
              <a:gd name="TY4662" fmla="*/ 37227 h 136126"/>
              <a:gd name="TX4663" fmla="*/ 65557 w 285751"/>
              <a:gd name="TY4663" fmla="*/ 37227 h 136126"/>
              <a:gd name="TX4664" fmla="*/ 65455 w 285751"/>
              <a:gd name="TY4664" fmla="*/ 37330 h 136126"/>
              <a:gd name="TX4665" fmla="*/ 66068 w 285751"/>
              <a:gd name="TY4665" fmla="*/ 37227 h 136126"/>
              <a:gd name="TX4666" fmla="*/ 65966 w 285751"/>
              <a:gd name="TY4666" fmla="*/ 36818 h 136126"/>
              <a:gd name="TX4667" fmla="*/ 65761 w 285751"/>
              <a:gd name="TY4667" fmla="*/ 37125 h 136126"/>
              <a:gd name="TX4668" fmla="*/ 65455 w 285751"/>
              <a:gd name="TY4668" fmla="*/ 36614 h 136126"/>
              <a:gd name="TX4669" fmla="*/ 66784 w 285751"/>
              <a:gd name="TY4669" fmla="*/ 35080 h 136126"/>
              <a:gd name="TX4670" fmla="*/ 66886 w 285751"/>
              <a:gd name="TY4670" fmla="*/ 35182 h 136126"/>
              <a:gd name="TX4671" fmla="*/ 66989 w 285751"/>
              <a:gd name="TY4671" fmla="*/ 34977 h 136126"/>
              <a:gd name="TX4672" fmla="*/ 66989 w 285751"/>
              <a:gd name="TY4672" fmla="*/ 35080 h 136126"/>
              <a:gd name="TX4673" fmla="*/ 67091 w 285751"/>
              <a:gd name="TY4673" fmla="*/ 34875 h 136126"/>
              <a:gd name="TX4674" fmla="*/ 67091 w 285751"/>
              <a:gd name="TY4674" fmla="*/ 35080 h 136126"/>
              <a:gd name="TX4675" fmla="*/ 67193 w 285751"/>
              <a:gd name="TY4675" fmla="*/ 34977 h 136126"/>
              <a:gd name="TX4676" fmla="*/ 68011 w 285751"/>
              <a:gd name="TY4676" fmla="*/ 34364 h 136126"/>
              <a:gd name="TX4677" fmla="*/ 68011 w 285751"/>
              <a:gd name="TY4677" fmla="*/ 34466 h 136126"/>
              <a:gd name="TX4678" fmla="*/ 67909 w 285751"/>
              <a:gd name="TY4678" fmla="*/ 34568 h 136126"/>
              <a:gd name="TX4679" fmla="*/ 68114 w 285751"/>
              <a:gd name="TY4679" fmla="*/ 34670 h 136126"/>
              <a:gd name="TX4680" fmla="*/ 68216 w 285751"/>
              <a:gd name="TY4680" fmla="*/ 34364 h 136126"/>
              <a:gd name="TX4681" fmla="*/ 68523 w 285751"/>
              <a:gd name="TY4681" fmla="*/ 34568 h 136126"/>
              <a:gd name="TX4682" fmla="*/ 69136 w 285751"/>
              <a:gd name="TY4682" fmla="*/ 34261 h 136126"/>
              <a:gd name="TX4683" fmla="*/ 69545 w 285751"/>
              <a:gd name="TY4683" fmla="*/ 33648 h 136126"/>
              <a:gd name="TX4684" fmla="*/ 70568 w 285751"/>
              <a:gd name="TY4684" fmla="*/ 33443 h 136126"/>
              <a:gd name="TX4685" fmla="*/ 70466 w 285751"/>
              <a:gd name="TY4685" fmla="*/ 33545 h 136126"/>
              <a:gd name="TX4686" fmla="*/ 71795 w 285751"/>
              <a:gd name="TY4686" fmla="*/ 32932 h 136126"/>
              <a:gd name="TX4687" fmla="*/ 72102 w 285751"/>
              <a:gd name="TY4687" fmla="*/ 33034 h 136126"/>
              <a:gd name="TX4688" fmla="*/ 71386 w 285751"/>
              <a:gd name="TY4688" fmla="*/ 33443 h 136126"/>
              <a:gd name="TX4689" fmla="*/ 72716 w 285751"/>
              <a:gd name="TY4689" fmla="*/ 33443 h 136126"/>
              <a:gd name="TX4690" fmla="*/ 71898 w 285751"/>
              <a:gd name="TY4690" fmla="*/ 33852 h 136126"/>
              <a:gd name="TX4691" fmla="*/ 71898 w 285751"/>
              <a:gd name="TY4691" fmla="*/ 33545 h 136126"/>
              <a:gd name="TX4692" fmla="*/ 71795 w 285751"/>
              <a:gd name="TY4692" fmla="*/ 33545 h 136126"/>
              <a:gd name="TX4693" fmla="*/ 70568 w 285751"/>
              <a:gd name="TY4693" fmla="*/ 34261 h 136126"/>
              <a:gd name="TX4694" fmla="*/ 70568 w 285751"/>
              <a:gd name="TY4694" fmla="*/ 34261 h 136126"/>
              <a:gd name="TX4695" fmla="*/ 70364 w 285751"/>
              <a:gd name="TY4695" fmla="*/ 34364 h 136126"/>
              <a:gd name="TX4696" fmla="*/ 69955 w 285751"/>
              <a:gd name="TY4696" fmla="*/ 35182 h 136126"/>
              <a:gd name="TX4697" fmla="*/ 70261 w 285751"/>
              <a:gd name="TY4697" fmla="*/ 35386 h 136126"/>
              <a:gd name="TX4698" fmla="*/ 71795 w 285751"/>
              <a:gd name="TY4698" fmla="*/ 34364 h 136126"/>
              <a:gd name="TX4699" fmla="*/ 71795 w 285751"/>
              <a:gd name="TY4699" fmla="*/ 34466 h 136126"/>
              <a:gd name="TX4700" fmla="*/ 71898 w 285751"/>
              <a:gd name="TY4700" fmla="*/ 34261 h 136126"/>
              <a:gd name="TX4701" fmla="*/ 74250 w 285751"/>
              <a:gd name="TY4701" fmla="*/ 33648 h 136126"/>
              <a:gd name="TX4702" fmla="*/ 74250 w 285751"/>
              <a:gd name="TY4702" fmla="*/ 33443 h 136126"/>
              <a:gd name="TX4703" fmla="*/ 74250 w 285751"/>
              <a:gd name="TY4703" fmla="*/ 33136 h 136126"/>
              <a:gd name="TX4704" fmla="*/ 73943 w 285751"/>
              <a:gd name="TY4704" fmla="*/ 32932 h 136126"/>
              <a:gd name="TX4705" fmla="*/ 73227 w 285751"/>
              <a:gd name="TY4705" fmla="*/ 33239 h 136126"/>
              <a:gd name="TX4706" fmla="*/ 73330 w 285751"/>
              <a:gd name="TY4706" fmla="*/ 33136 h 136126"/>
              <a:gd name="TX4707" fmla="*/ 72307 w 285751"/>
              <a:gd name="TY4707" fmla="*/ 32830 h 136126"/>
              <a:gd name="TX4708" fmla="*/ 72511 w 285751"/>
              <a:gd name="TY4708" fmla="*/ 32727 h 136126"/>
              <a:gd name="TX4709" fmla="*/ 72000 w 285751"/>
              <a:gd name="TY4709" fmla="*/ 32420 h 136126"/>
              <a:gd name="TX4710" fmla="*/ 72000 w 285751"/>
              <a:gd name="TY4710" fmla="*/ 31807 h 136126"/>
              <a:gd name="TX4711" fmla="*/ 71693 w 285751"/>
              <a:gd name="TY4711" fmla="*/ 31705 h 136126"/>
              <a:gd name="TX4712" fmla="*/ 72409 w 285751"/>
              <a:gd name="TY4712" fmla="*/ 31091 h 136126"/>
              <a:gd name="TX4713" fmla="*/ 72146 w 285751"/>
              <a:gd name="TY4713" fmla="*/ 31003 h 136126"/>
              <a:gd name="TX4714" fmla="*/ 72146 w 285751"/>
              <a:gd name="TY4714" fmla="*/ 31003 h 136126"/>
              <a:gd name="TX4715" fmla="*/ 71795 w 285751"/>
              <a:gd name="TY4715" fmla="*/ 31091 h 136126"/>
              <a:gd name="TX4716" fmla="*/ 70875 w 285751"/>
              <a:gd name="TY4716" fmla="*/ 30784 h 136126"/>
              <a:gd name="TX4717" fmla="*/ 72102 w 285751"/>
              <a:gd name="TY4717" fmla="*/ 30784 h 136126"/>
              <a:gd name="TX4718" fmla="*/ 72818 w 285751"/>
              <a:gd name="TY4718" fmla="*/ 29966 h 136126"/>
              <a:gd name="TX4719" fmla="*/ 70568 w 285751"/>
              <a:gd name="TY4719" fmla="*/ 29966 h 136126"/>
              <a:gd name="TX4720" fmla="*/ 63307 w 285751"/>
              <a:gd name="TY4720" fmla="*/ 33852 h 136126"/>
              <a:gd name="TX4721" fmla="*/ 63307 w 285751"/>
              <a:gd name="TY4721" fmla="*/ 33852 h 136126"/>
              <a:gd name="TX4722" fmla="*/ 68114 w 285751"/>
              <a:gd name="TY4722" fmla="*/ 31091 h 136126"/>
              <a:gd name="TX4723" fmla="*/ 67602 w 285751"/>
              <a:gd name="TY4723" fmla="*/ 30375 h 136126"/>
              <a:gd name="TX4724" fmla="*/ 79977 w 285751"/>
              <a:gd name="TY4724" fmla="*/ 27205 h 136126"/>
              <a:gd name="TX4725" fmla="*/ 80795 w 285751"/>
              <a:gd name="TY4725" fmla="*/ 26489 h 136126"/>
              <a:gd name="TX4726" fmla="*/ 80591 w 285751"/>
              <a:gd name="TY4726" fmla="*/ 26284 h 136126"/>
              <a:gd name="TX4727" fmla="*/ 81000 w 285751"/>
              <a:gd name="TY4727" fmla="*/ 26080 h 136126"/>
              <a:gd name="TX4728" fmla="*/ 81205 w 285751"/>
              <a:gd name="TY4728" fmla="*/ 25466 h 136126"/>
              <a:gd name="TX4729" fmla="*/ 80898 w 285751"/>
              <a:gd name="TY4729" fmla="*/ 25159 h 136126"/>
              <a:gd name="TX4730" fmla="*/ 80080 w 285751"/>
              <a:gd name="TY4730" fmla="*/ 25364 h 136126"/>
              <a:gd name="TX4731" fmla="*/ 79977 w 285751"/>
              <a:gd name="TY4731" fmla="*/ 25261 h 136126"/>
              <a:gd name="TX4732" fmla="*/ 80386 w 285751"/>
              <a:gd name="TY4732" fmla="*/ 24852 h 136126"/>
              <a:gd name="TX4733" fmla="*/ 79875 w 285751"/>
              <a:gd name="TY4733" fmla="*/ 24750 h 136126"/>
              <a:gd name="TX4734" fmla="*/ 77727 w 285751"/>
              <a:gd name="TY4734" fmla="*/ 25568 h 136126"/>
              <a:gd name="TX4735" fmla="*/ 78034 w 285751"/>
              <a:gd name="TY4735" fmla="*/ 25364 h 136126"/>
              <a:gd name="TX4736" fmla="*/ 77830 w 285751"/>
              <a:gd name="TY4736" fmla="*/ 25261 h 136126"/>
              <a:gd name="TX4737" fmla="*/ 80182 w 285751"/>
              <a:gd name="TY4737" fmla="*/ 24545 h 136126"/>
              <a:gd name="TX4738" fmla="*/ 80182 w 285751"/>
              <a:gd name="TY4738" fmla="*/ 24034 h 136126"/>
              <a:gd name="TX4739" fmla="*/ 79773 w 285751"/>
              <a:gd name="TY4739" fmla="*/ 24136 h 136126"/>
              <a:gd name="TX4740" fmla="*/ 79261 w 285751"/>
              <a:gd name="TY4740" fmla="*/ 23727 h 136126"/>
              <a:gd name="TX4741" fmla="*/ 78648 w 285751"/>
              <a:gd name="TY4741" fmla="*/ 24034 h 136126"/>
              <a:gd name="TX4742" fmla="*/ 79159 w 285751"/>
              <a:gd name="TY4742" fmla="*/ 23727 h 136126"/>
              <a:gd name="TX4743" fmla="*/ 78852 w 285751"/>
              <a:gd name="TY4743" fmla="*/ 23625 h 136126"/>
              <a:gd name="TX4744" fmla="*/ 78239 w 285751"/>
              <a:gd name="TY4744" fmla="*/ 23830 h 136126"/>
              <a:gd name="TX4745" fmla="*/ 78648 w 285751"/>
              <a:gd name="TY4745" fmla="*/ 23523 h 136126"/>
              <a:gd name="TX4746" fmla="*/ 78648 w 285751"/>
              <a:gd name="TY4746" fmla="*/ 23114 h 136126"/>
              <a:gd name="TX4747" fmla="*/ 78545 w 285751"/>
              <a:gd name="TY4747" fmla="*/ 23216 h 136126"/>
              <a:gd name="TX4748" fmla="*/ 78443 w 285751"/>
              <a:gd name="TY4748" fmla="*/ 23011 h 136126"/>
              <a:gd name="TX4749" fmla="*/ 77932 w 285751"/>
              <a:gd name="TY4749" fmla="*/ 22909 h 136126"/>
              <a:gd name="TX4750" fmla="*/ 78136 w 285751"/>
              <a:gd name="TY4750" fmla="*/ 22705 h 136126"/>
              <a:gd name="TX4751" fmla="*/ 77830 w 285751"/>
              <a:gd name="TY4751" fmla="*/ 22705 h 136126"/>
              <a:gd name="TX4752" fmla="*/ 78136 w 285751"/>
              <a:gd name="TY4752" fmla="*/ 22602 h 136126"/>
              <a:gd name="TX4753" fmla="*/ 77727 w 285751"/>
              <a:gd name="TY4753" fmla="*/ 22500 h 136126"/>
              <a:gd name="TX4754" fmla="*/ 77932 w 285751"/>
              <a:gd name="TY4754" fmla="*/ 22398 h 136126"/>
              <a:gd name="TX4755" fmla="*/ 77523 w 285751"/>
              <a:gd name="TY4755" fmla="*/ 22193 h 136126"/>
              <a:gd name="TX4756" fmla="*/ 78341 w 285751"/>
              <a:gd name="TY4756" fmla="*/ 22091 h 136126"/>
              <a:gd name="TX4757" fmla="*/ 77727 w 285751"/>
              <a:gd name="TY4757" fmla="*/ 21477 h 136126"/>
              <a:gd name="TX4758" fmla="*/ 78341 w 285751"/>
              <a:gd name="TY4758" fmla="*/ 21170 h 136126"/>
              <a:gd name="TX4759" fmla="*/ 78034 w 285751"/>
              <a:gd name="TY4759" fmla="*/ 20864 h 136126"/>
              <a:gd name="TX4760" fmla="*/ 77420 w 285751"/>
              <a:gd name="TY4760" fmla="*/ 20966 h 136126"/>
              <a:gd name="TX4761" fmla="*/ 77420 w 285751"/>
              <a:gd name="TY4761" fmla="*/ 20966 h 136126"/>
              <a:gd name="TX4762" fmla="*/ 78136 w 285751"/>
              <a:gd name="TY4762" fmla="*/ 20557 h 136126"/>
              <a:gd name="TX4763" fmla="*/ 77318 w 285751"/>
              <a:gd name="TY4763" fmla="*/ 20659 h 136126"/>
              <a:gd name="TX4764" fmla="*/ 77318 w 285751"/>
              <a:gd name="TY4764" fmla="*/ 20659 h 136126"/>
              <a:gd name="TX4765" fmla="*/ 77932 w 285751"/>
              <a:gd name="TY4765" fmla="*/ 20455 h 136126"/>
              <a:gd name="TX4766" fmla="*/ 77727 w 285751"/>
              <a:gd name="TY4766" fmla="*/ 20148 h 136126"/>
              <a:gd name="TX4767" fmla="*/ 77932 w 285751"/>
              <a:gd name="TY4767" fmla="*/ 20045 h 136126"/>
              <a:gd name="TX4768" fmla="*/ 77318 w 285751"/>
              <a:gd name="TY4768" fmla="*/ 20045 h 136126"/>
              <a:gd name="TX4769" fmla="*/ 77727 w 285751"/>
              <a:gd name="TY4769" fmla="*/ 19943 h 136126"/>
              <a:gd name="TX4770" fmla="*/ 77523 w 285751"/>
              <a:gd name="TY4770" fmla="*/ 19636 h 136126"/>
              <a:gd name="TX4771" fmla="*/ 77727 w 285751"/>
              <a:gd name="TY4771" fmla="*/ 19534 h 136126"/>
              <a:gd name="TX4772" fmla="*/ 77625 w 285751"/>
              <a:gd name="TY4772" fmla="*/ 19330 h 136126"/>
              <a:gd name="TX4773" fmla="*/ 77420 w 285751"/>
              <a:gd name="TY4773" fmla="*/ 19330 h 136126"/>
              <a:gd name="TX4774" fmla="*/ 77216 w 285751"/>
              <a:gd name="TY4774" fmla="*/ 19125 h 136126"/>
              <a:gd name="TX4775" fmla="*/ 77216 w 285751"/>
              <a:gd name="TY4775" fmla="*/ 18818 h 136126"/>
              <a:gd name="TX4776" fmla="*/ 76705 w 285751"/>
              <a:gd name="TY4776" fmla="*/ 19739 h 136126"/>
              <a:gd name="TX4777" fmla="*/ 76398 w 285751"/>
              <a:gd name="TY4777" fmla="*/ 19739 h 136126"/>
              <a:gd name="TX4778" fmla="*/ 76295 w 285751"/>
              <a:gd name="TY4778" fmla="*/ 20045 h 136126"/>
              <a:gd name="TX4779" fmla="*/ 75580 w 285751"/>
              <a:gd name="TY4779" fmla="*/ 20557 h 136126"/>
              <a:gd name="TX4780" fmla="*/ 75477 w 285751"/>
              <a:gd name="TY4780" fmla="*/ 20250 h 136126"/>
              <a:gd name="TX4781" fmla="*/ 74148 w 285751"/>
              <a:gd name="TY4781" fmla="*/ 21068 h 136126"/>
              <a:gd name="TX4782" fmla="*/ 74250 w 285751"/>
              <a:gd name="TY4782" fmla="*/ 20659 h 136126"/>
              <a:gd name="TX4783" fmla="*/ 73943 w 285751"/>
              <a:gd name="TY4783" fmla="*/ 20864 h 136126"/>
              <a:gd name="TX4784" fmla="*/ 73841 w 285751"/>
              <a:gd name="TY4784" fmla="*/ 20761 h 136126"/>
              <a:gd name="TX4785" fmla="*/ 73739 w 285751"/>
              <a:gd name="TY4785" fmla="*/ 20761 h 136126"/>
              <a:gd name="TX4786" fmla="*/ 73943 w 285751"/>
              <a:gd name="TY4786" fmla="*/ 20250 h 136126"/>
              <a:gd name="TX4787" fmla="*/ 72716 w 285751"/>
              <a:gd name="TY4787" fmla="*/ 20250 h 136126"/>
              <a:gd name="TX4788" fmla="*/ 73534 w 285751"/>
              <a:gd name="TY4788" fmla="*/ 19739 h 136126"/>
              <a:gd name="TX4789" fmla="*/ 73330 w 285751"/>
              <a:gd name="TY4789" fmla="*/ 19739 h 136126"/>
              <a:gd name="TX4790" fmla="*/ 73534 w 285751"/>
              <a:gd name="TY4790" fmla="*/ 19330 h 136126"/>
              <a:gd name="TX4791" fmla="*/ 72920 w 285751"/>
              <a:gd name="TY4791" fmla="*/ 19125 h 136126"/>
              <a:gd name="TX4792" fmla="*/ 73636 w 285751"/>
              <a:gd name="TY4792" fmla="*/ 19023 h 136126"/>
              <a:gd name="TX4793" fmla="*/ 74148 w 285751"/>
              <a:gd name="TY4793" fmla="*/ 18102 h 136126"/>
              <a:gd name="TX4794" fmla="*/ 74148 w 285751"/>
              <a:gd name="TY4794" fmla="*/ 18102 h 136126"/>
              <a:gd name="TX4795" fmla="*/ 73841 w 285751"/>
              <a:gd name="TY4795" fmla="*/ 18307 h 136126"/>
              <a:gd name="TX4796" fmla="*/ 72716 w 285751"/>
              <a:gd name="TY4796" fmla="*/ 17795 h 136126"/>
              <a:gd name="TX4797" fmla="*/ 73023 w 285751"/>
              <a:gd name="TY4797" fmla="*/ 17591 h 136126"/>
              <a:gd name="TX4798" fmla="*/ 72511 w 285751"/>
              <a:gd name="TY4798" fmla="*/ 17591 h 136126"/>
              <a:gd name="TX4799" fmla="*/ 72000 w 285751"/>
              <a:gd name="TY4799" fmla="*/ 16875 h 136126"/>
              <a:gd name="TX4800" fmla="*/ 70364 w 285751"/>
              <a:gd name="TY4800" fmla="*/ 17080 h 136126"/>
              <a:gd name="TX4801" fmla="*/ 70466 w 285751"/>
              <a:gd name="TY4801" fmla="*/ 16977 h 136126"/>
              <a:gd name="TX4802" fmla="*/ 68932 w 285751"/>
              <a:gd name="TY4802" fmla="*/ 16875 h 136126"/>
              <a:gd name="TX4803" fmla="*/ 68727 w 285751"/>
              <a:gd name="TY4803" fmla="*/ 17693 h 136126"/>
              <a:gd name="TX4804" fmla="*/ 67909 w 285751"/>
              <a:gd name="TY4804" fmla="*/ 18307 h 136126"/>
              <a:gd name="TX4805" fmla="*/ 68318 w 285751"/>
              <a:gd name="TY4805" fmla="*/ 18307 h 136126"/>
              <a:gd name="TX4806" fmla="*/ 67909 w 285751"/>
              <a:gd name="TY4806" fmla="*/ 19023 h 136126"/>
              <a:gd name="TX4807" fmla="*/ 68114 w 285751"/>
              <a:gd name="TY4807" fmla="*/ 19125 h 136126"/>
              <a:gd name="TX4808" fmla="*/ 66580 w 285751"/>
              <a:gd name="TY4808" fmla="*/ 20250 h 136126"/>
              <a:gd name="TX4809" fmla="*/ 67193 w 285751"/>
              <a:gd name="TY4809" fmla="*/ 21784 h 136126"/>
              <a:gd name="TX4810" fmla="*/ 63511 w 285751"/>
              <a:gd name="TY4810" fmla="*/ 24239 h 136126"/>
              <a:gd name="TX4811" fmla="*/ 63716 w 285751"/>
              <a:gd name="TY4811" fmla="*/ 24750 h 136126"/>
              <a:gd name="TX4812" fmla="*/ 63614 w 285751"/>
              <a:gd name="TY4812" fmla="*/ 24750 h 136126"/>
              <a:gd name="TX4813" fmla="*/ 63716 w 285751"/>
              <a:gd name="TY4813" fmla="*/ 25057 h 136126"/>
              <a:gd name="TX4814" fmla="*/ 63307 w 285751"/>
              <a:gd name="TY4814" fmla="*/ 26591 h 136126"/>
              <a:gd name="TX4815" fmla="*/ 62693 w 285751"/>
              <a:gd name="TY4815" fmla="*/ 27000 h 136126"/>
              <a:gd name="TX4816" fmla="*/ 62795 w 285751"/>
              <a:gd name="TY4816" fmla="*/ 27307 h 136126"/>
              <a:gd name="TX4817" fmla="*/ 62489 w 285751"/>
              <a:gd name="TY4817" fmla="*/ 27614 h 136126"/>
              <a:gd name="TX4818" fmla="*/ 62386 w 285751"/>
              <a:gd name="TY4818" fmla="*/ 27205 h 136126"/>
              <a:gd name="TX4819" fmla="*/ 61977 w 285751"/>
              <a:gd name="TY4819" fmla="*/ 27511 h 136126"/>
              <a:gd name="TX4820" fmla="*/ 61977 w 285751"/>
              <a:gd name="TY4820" fmla="*/ 28023 h 136126"/>
              <a:gd name="TX4821" fmla="*/ 60955 w 285751"/>
              <a:gd name="TY4821" fmla="*/ 27716 h 136126"/>
              <a:gd name="TX4822" fmla="*/ 61364 w 285751"/>
              <a:gd name="TY4822" fmla="*/ 27000 h 136126"/>
              <a:gd name="TX4823" fmla="*/ 60648 w 285751"/>
              <a:gd name="TY4823" fmla="*/ 26591 h 136126"/>
              <a:gd name="TX4824" fmla="*/ 61466 w 285751"/>
              <a:gd name="TY4824" fmla="*/ 24341 h 136126"/>
              <a:gd name="TX4825" fmla="*/ 60852 w 285751"/>
              <a:gd name="TY4825" fmla="*/ 23625 h 136126"/>
              <a:gd name="TX4826" fmla="*/ 59420 w 285751"/>
              <a:gd name="TY4826" fmla="*/ 23830 h 136126"/>
              <a:gd name="TX4827" fmla="*/ 59216 w 285751"/>
              <a:gd name="TY4827" fmla="*/ 23216 h 136126"/>
              <a:gd name="TX4828" fmla="*/ 57682 w 285751"/>
              <a:gd name="TY4828" fmla="*/ 22091 h 136126"/>
              <a:gd name="TX4829" fmla="*/ 55227 w 285751"/>
              <a:gd name="TY4829" fmla="*/ 21989 h 136126"/>
              <a:gd name="TX4830" fmla="*/ 55330 w 285751"/>
              <a:gd name="TY4830" fmla="*/ 21886 h 136126"/>
              <a:gd name="TX4831" fmla="*/ 54920 w 285751"/>
              <a:gd name="TY4831" fmla="*/ 22091 h 136126"/>
              <a:gd name="TX4832" fmla="*/ 55636 w 285751"/>
              <a:gd name="TY4832" fmla="*/ 20761 h 136126"/>
              <a:gd name="TX4833" fmla="*/ 55534 w 285751"/>
              <a:gd name="TY4833" fmla="*/ 20250 h 136126"/>
              <a:gd name="TX4834" fmla="*/ 54614 w 285751"/>
              <a:gd name="TY4834" fmla="*/ 20761 h 136126"/>
              <a:gd name="TX4835" fmla="*/ 54920 w 285751"/>
              <a:gd name="TY4835" fmla="*/ 20352 h 136126"/>
              <a:gd name="TX4836" fmla="*/ 54716 w 285751"/>
              <a:gd name="TY4836" fmla="*/ 20045 h 136126"/>
              <a:gd name="TX4837" fmla="*/ 57580 w 285751"/>
              <a:gd name="TY4837" fmla="*/ 17489 h 136126"/>
              <a:gd name="TX4838" fmla="*/ 57580 w 285751"/>
              <a:gd name="TY4838" fmla="*/ 17284 h 136126"/>
              <a:gd name="TX4839" fmla="*/ 58091 w 285751"/>
              <a:gd name="TY4839" fmla="*/ 16875 h 136126"/>
              <a:gd name="TX4840" fmla="*/ 58398 w 285751"/>
              <a:gd name="TY4840" fmla="*/ 17080 h 136126"/>
              <a:gd name="TX4841" fmla="*/ 58398 w 285751"/>
              <a:gd name="TY4841" fmla="*/ 16875 h 136126"/>
              <a:gd name="TX4842" fmla="*/ 59114 w 285751"/>
              <a:gd name="TY4842" fmla="*/ 16670 h 136126"/>
              <a:gd name="TX4843" fmla="*/ 59216 w 285751"/>
              <a:gd name="TY4843" fmla="*/ 16466 h 136126"/>
              <a:gd name="TX4844" fmla="*/ 60136 w 285751"/>
              <a:gd name="TY4844" fmla="*/ 16364 h 136126"/>
              <a:gd name="TX4845" fmla="*/ 60239 w 285751"/>
              <a:gd name="TY4845" fmla="*/ 15852 h 136126"/>
              <a:gd name="TX4846" fmla="*/ 59830 w 285751"/>
              <a:gd name="TY4846" fmla="*/ 15648 h 136126"/>
              <a:gd name="TX4847" fmla="*/ 59420 w 285751"/>
              <a:gd name="TY4847" fmla="*/ 15852 h 136126"/>
              <a:gd name="TX4848" fmla="*/ 59727 w 285751"/>
              <a:gd name="TY4848" fmla="*/ 15648 h 136126"/>
              <a:gd name="TX4849" fmla="*/ 59011 w 285751"/>
              <a:gd name="TY4849" fmla="*/ 15443 h 136126"/>
              <a:gd name="TX4850" fmla="*/ 58909 w 285751"/>
              <a:gd name="TY4850" fmla="*/ 15239 h 136126"/>
              <a:gd name="TX4851" fmla="*/ 59932 w 285751"/>
              <a:gd name="TY4851" fmla="*/ 15545 h 136126"/>
              <a:gd name="TX4852" fmla="*/ 59932 w 285751"/>
              <a:gd name="TY4852" fmla="*/ 15648 h 136126"/>
              <a:gd name="TX4853" fmla="*/ 64227 w 285751"/>
              <a:gd name="TY4853" fmla="*/ 14318 h 136126"/>
              <a:gd name="TX4854" fmla="*/ 61670 w 285751"/>
              <a:gd name="TY4854" fmla="*/ 13602 h 136126"/>
              <a:gd name="TX4855" fmla="*/ 62693 w 285751"/>
              <a:gd name="TY4855" fmla="*/ 13705 h 136126"/>
              <a:gd name="TX4856" fmla="*/ 64330 w 285751"/>
              <a:gd name="TY4856" fmla="*/ 14114 h 136126"/>
              <a:gd name="TX4857" fmla="*/ 65455 w 285751"/>
              <a:gd name="TY4857" fmla="*/ 13602 h 136126"/>
              <a:gd name="TX4858" fmla="*/ 65250 w 285751"/>
              <a:gd name="TY4858" fmla="*/ 13193 h 136126"/>
              <a:gd name="TX4859" fmla="*/ 66170 w 285751"/>
              <a:gd name="TY4859" fmla="*/ 13091 h 136126"/>
              <a:gd name="TX4860" fmla="*/ 66375 w 285751"/>
              <a:gd name="TY4860" fmla="*/ 13398 h 136126"/>
              <a:gd name="TX4861" fmla="*/ 66784 w 285751"/>
              <a:gd name="TY4861" fmla="*/ 13295 h 136126"/>
              <a:gd name="TX4862" fmla="*/ 67091 w 285751"/>
              <a:gd name="TY4862" fmla="*/ 13091 h 136126"/>
              <a:gd name="TX4863" fmla="*/ 66580 w 285751"/>
              <a:gd name="TY4863" fmla="*/ 12784 h 136126"/>
              <a:gd name="TX4864" fmla="*/ 66580 w 285751"/>
              <a:gd name="TY4864" fmla="*/ 12784 h 136126"/>
              <a:gd name="TX4865" fmla="*/ 67091 w 285751"/>
              <a:gd name="TY4865" fmla="*/ 12886 h 136126"/>
              <a:gd name="TX4866" fmla="*/ 67398 w 285751"/>
              <a:gd name="TY4866" fmla="*/ 13295 h 136126"/>
              <a:gd name="TX4867" fmla="*/ 69545 w 285751"/>
              <a:gd name="TY4867" fmla="*/ 12273 h 136126"/>
              <a:gd name="TX4868" fmla="*/ 69443 w 285751"/>
              <a:gd name="TY4868" fmla="*/ 11659 h 136126"/>
              <a:gd name="TX4869" fmla="*/ 69955 w 285751"/>
              <a:gd name="TY4869" fmla="*/ 11045 h 136126"/>
              <a:gd name="TX4870" fmla="*/ 70568 w 285751"/>
              <a:gd name="TY4870" fmla="*/ 10841 h 136126"/>
              <a:gd name="TX4871" fmla="*/ 69955 w 285751"/>
              <a:gd name="TY4871" fmla="*/ 10739 h 136126"/>
              <a:gd name="TX4872" fmla="*/ 69852 w 285751"/>
              <a:gd name="TY4872" fmla="*/ 10534 h 136126"/>
              <a:gd name="TX4873" fmla="*/ 70159 w 285751"/>
              <a:gd name="TY4873" fmla="*/ 10432 h 136126"/>
              <a:gd name="TX4874" fmla="*/ 68216 w 285751"/>
              <a:gd name="TY4874" fmla="*/ 10227 h 136126"/>
              <a:gd name="TX4875" fmla="*/ 67909 w 285751"/>
              <a:gd name="TY4875" fmla="*/ 10739 h 136126"/>
              <a:gd name="TX4876" fmla="*/ 68114 w 285751"/>
              <a:gd name="TY4876" fmla="*/ 10943 h 136126"/>
              <a:gd name="TX4877" fmla="*/ 67807 w 285751"/>
              <a:gd name="TY4877" fmla="*/ 11045 h 136126"/>
              <a:gd name="TX4878" fmla="*/ 68011 w 285751"/>
              <a:gd name="TY4878" fmla="*/ 11148 h 136126"/>
              <a:gd name="TX4879" fmla="*/ 65352 w 285751"/>
              <a:gd name="TY4879" fmla="*/ 12580 h 136126"/>
              <a:gd name="TX4880" fmla="*/ 65148 w 285751"/>
              <a:gd name="TY4880" fmla="*/ 11761 h 136126"/>
              <a:gd name="TX4881" fmla="*/ 65352 w 285751"/>
              <a:gd name="TY4881" fmla="*/ 11557 h 136126"/>
              <a:gd name="TX4882" fmla="*/ 65455 w 285751"/>
              <a:gd name="TY4882" fmla="*/ 11557 h 136126"/>
              <a:gd name="TX4883" fmla="*/ 65864 w 285751"/>
              <a:gd name="TY4883" fmla="*/ 11045 h 136126"/>
              <a:gd name="TX4884" fmla="*/ 64841 w 285751"/>
              <a:gd name="TY4884" fmla="*/ 11045 h 136126"/>
              <a:gd name="TX4885" fmla="*/ 64023 w 285751"/>
              <a:gd name="TY4885" fmla="*/ 11557 h 136126"/>
              <a:gd name="TX4886" fmla="*/ 64023 w 285751"/>
              <a:gd name="TY4886" fmla="*/ 11557 h 136126"/>
              <a:gd name="TX4887" fmla="*/ 64125 w 285751"/>
              <a:gd name="TY4887" fmla="*/ 10739 h 136126"/>
              <a:gd name="TX4888" fmla="*/ 64739 w 285751"/>
              <a:gd name="TY4888" fmla="*/ 10534 h 136126"/>
              <a:gd name="TX4889" fmla="*/ 64125 w 285751"/>
              <a:gd name="TY4889" fmla="*/ 10534 h 136126"/>
              <a:gd name="TX4890" fmla="*/ 64432 w 285751"/>
              <a:gd name="TY4890" fmla="*/ 10432 h 136126"/>
              <a:gd name="TX4891" fmla="*/ 63307 w 285751"/>
              <a:gd name="TY4891" fmla="*/ 10330 h 136126"/>
              <a:gd name="TX4892" fmla="*/ 64125 w 285751"/>
              <a:gd name="TY4892" fmla="*/ 10023 h 136126"/>
              <a:gd name="TX4893" fmla="*/ 63818 w 285751"/>
              <a:gd name="TY4893" fmla="*/ 10023 h 136126"/>
              <a:gd name="TX4894" fmla="*/ 64330 w 285751"/>
              <a:gd name="TY4894" fmla="*/ 9920 h 136126"/>
              <a:gd name="TX4895" fmla="*/ 64125 w 285751"/>
              <a:gd name="TY4895" fmla="*/ 9409 h 136126"/>
              <a:gd name="TX4896" fmla="*/ 64432 w 285751"/>
              <a:gd name="TY4896" fmla="*/ 9000 h 136126"/>
              <a:gd name="TX4897" fmla="*/ 64227 w 285751"/>
              <a:gd name="TY4897" fmla="*/ 8591 h 136126"/>
              <a:gd name="TX4898" fmla="*/ 63920 w 285751"/>
              <a:gd name="TY4898" fmla="*/ 8386 h 13612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1" y="TY311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7" y="TY317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3" y="TY323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29" y="TY329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5" y="TY335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1" y="TY341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7" y="TY347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3" y="TY353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9" y="TY359"/>
              </a:cxn>
              <a:cxn ang="0">
                <a:pos x="TX360" y="TY360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7" y="TY367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7" y="TY377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7" y="TY387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7" y="TY397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7" y="TY407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7" y="TY417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7" y="TY427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7" y="TY437"/>
              </a:cxn>
              <a:cxn ang="0">
                <a:pos x="TX438" y="TY438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7" y="TY447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7" y="TY457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7" y="TY467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7" y="TY477"/>
              </a:cxn>
              <a:cxn ang="0">
                <a:pos x="TX478" y="TY478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7" y="TY487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7" y="TY497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7" y="TY517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7" y="TY527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7" y="TY537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7" y="TY547"/>
              </a:cxn>
              <a:cxn ang="0">
                <a:pos x="TX548" y="TY548"/>
              </a:cxn>
              <a:cxn ang="0">
                <a:pos x="TX550" y="TY550"/>
              </a:cxn>
              <a:cxn ang="0">
                <a:pos x="TX551" y="TY551"/>
              </a:cxn>
              <a:cxn ang="0">
                <a:pos x="TX552" y="TY552"/>
              </a:cxn>
              <a:cxn ang="0">
                <a:pos x="TX553" y="TY553"/>
              </a:cxn>
              <a:cxn ang="0">
                <a:pos x="TX554" y="TY554"/>
              </a:cxn>
              <a:cxn ang="0">
                <a:pos x="TX555" y="TY555"/>
              </a:cxn>
              <a:cxn ang="0">
                <a:pos x="TX556" y="TY556"/>
              </a:cxn>
              <a:cxn ang="0">
                <a:pos x="TX557" y="TY557"/>
              </a:cxn>
              <a:cxn ang="0">
                <a:pos x="TX558" y="TY558"/>
              </a:cxn>
              <a:cxn ang="0">
                <a:pos x="TX559" y="TY559"/>
              </a:cxn>
              <a:cxn ang="0">
                <a:pos x="TX560" y="TY560"/>
              </a:cxn>
              <a:cxn ang="0">
                <a:pos x="TX561" y="TY561"/>
              </a:cxn>
              <a:cxn ang="0">
                <a:pos x="TX562" y="TY562"/>
              </a:cxn>
              <a:cxn ang="0">
                <a:pos x="TX563" y="TY563"/>
              </a:cxn>
              <a:cxn ang="0">
                <a:pos x="TX564" y="TY564"/>
              </a:cxn>
              <a:cxn ang="0">
                <a:pos x="TX565" y="TY565"/>
              </a:cxn>
              <a:cxn ang="0">
                <a:pos x="TX566" y="TY566"/>
              </a:cxn>
              <a:cxn ang="0">
                <a:pos x="TX567" y="TY567"/>
              </a:cxn>
              <a:cxn ang="0">
                <a:pos x="TX568" y="TY568"/>
              </a:cxn>
              <a:cxn ang="0">
                <a:pos x="TX570" y="TY570"/>
              </a:cxn>
              <a:cxn ang="0">
                <a:pos x="TX571" y="TY571"/>
              </a:cxn>
              <a:cxn ang="0">
                <a:pos x="TX572" y="TY572"/>
              </a:cxn>
              <a:cxn ang="0">
                <a:pos x="TX573" y="TY573"/>
              </a:cxn>
              <a:cxn ang="0">
                <a:pos x="TX574" y="TY574"/>
              </a:cxn>
              <a:cxn ang="0">
                <a:pos x="TX575" y="TY575"/>
              </a:cxn>
              <a:cxn ang="0">
                <a:pos x="TX577" y="TY577"/>
              </a:cxn>
              <a:cxn ang="0">
                <a:pos x="TX578" y="TY578"/>
              </a:cxn>
              <a:cxn ang="0">
                <a:pos x="TX579" y="TY579"/>
              </a:cxn>
              <a:cxn ang="0">
                <a:pos x="TX581" y="TY581"/>
              </a:cxn>
              <a:cxn ang="0">
                <a:pos x="TX582" y="TY582"/>
              </a:cxn>
              <a:cxn ang="0">
                <a:pos x="TX583" y="TY583"/>
              </a:cxn>
              <a:cxn ang="0">
                <a:pos x="TX584" y="TY584"/>
              </a:cxn>
              <a:cxn ang="0">
                <a:pos x="TX585" y="TY585"/>
              </a:cxn>
              <a:cxn ang="0">
                <a:pos x="TX586" y="TY586"/>
              </a:cxn>
              <a:cxn ang="0">
                <a:pos x="TX587" y="TY587"/>
              </a:cxn>
              <a:cxn ang="0">
                <a:pos x="TX588" y="TY588"/>
              </a:cxn>
              <a:cxn ang="0">
                <a:pos x="TX589" y="TY589"/>
              </a:cxn>
              <a:cxn ang="0">
                <a:pos x="TX591" y="TY591"/>
              </a:cxn>
              <a:cxn ang="0">
                <a:pos x="TX592" y="TY592"/>
              </a:cxn>
              <a:cxn ang="0">
                <a:pos x="TX593" y="TY593"/>
              </a:cxn>
              <a:cxn ang="0">
                <a:pos x="TX594" y="TY594"/>
              </a:cxn>
              <a:cxn ang="0">
                <a:pos x="TX595" y="TY595"/>
              </a:cxn>
              <a:cxn ang="0">
                <a:pos x="TX596" y="TY596"/>
              </a:cxn>
              <a:cxn ang="0">
                <a:pos x="TX597" y="TY597"/>
              </a:cxn>
              <a:cxn ang="0">
                <a:pos x="TX598" y="TY598"/>
              </a:cxn>
              <a:cxn ang="0">
                <a:pos x="TX599" y="TY599"/>
              </a:cxn>
              <a:cxn ang="0">
                <a:pos x="TX600" y="TY600"/>
              </a:cxn>
              <a:cxn ang="0">
                <a:pos x="TX601" y="TY601"/>
              </a:cxn>
              <a:cxn ang="0">
                <a:pos x="TX602" y="TY602"/>
              </a:cxn>
              <a:cxn ang="0">
                <a:pos x="TX603" y="TY603"/>
              </a:cxn>
              <a:cxn ang="0">
                <a:pos x="TX604" y="TY604"/>
              </a:cxn>
              <a:cxn ang="0">
                <a:pos x="TX605" y="TY605"/>
              </a:cxn>
              <a:cxn ang="0">
                <a:pos x="TX606" y="TY606"/>
              </a:cxn>
              <a:cxn ang="0">
                <a:pos x="TX607" y="TY607"/>
              </a:cxn>
              <a:cxn ang="0">
                <a:pos x="TX608" y="TY608"/>
              </a:cxn>
              <a:cxn ang="0">
                <a:pos x="TX609" y="TY609"/>
              </a:cxn>
              <a:cxn ang="0">
                <a:pos x="TX610" y="TY610"/>
              </a:cxn>
              <a:cxn ang="0">
                <a:pos x="TX611" y="TY611"/>
              </a:cxn>
              <a:cxn ang="0">
                <a:pos x="TX612" y="TY612"/>
              </a:cxn>
              <a:cxn ang="0">
                <a:pos x="TX613" y="TY613"/>
              </a:cxn>
              <a:cxn ang="0">
                <a:pos x="TX614" y="TY614"/>
              </a:cxn>
              <a:cxn ang="0">
                <a:pos x="TX615" y="TY615"/>
              </a:cxn>
              <a:cxn ang="0">
                <a:pos x="TX616" y="TY616"/>
              </a:cxn>
              <a:cxn ang="0">
                <a:pos x="TX617" y="TY617"/>
              </a:cxn>
              <a:cxn ang="0">
                <a:pos x="TX618" y="TY618"/>
              </a:cxn>
              <a:cxn ang="0">
                <a:pos x="TX619" y="TY619"/>
              </a:cxn>
              <a:cxn ang="0">
                <a:pos x="TX620" y="TY620"/>
              </a:cxn>
              <a:cxn ang="0">
                <a:pos x="TX621" y="TY621"/>
              </a:cxn>
              <a:cxn ang="0">
                <a:pos x="TX622" y="TY622"/>
              </a:cxn>
              <a:cxn ang="0">
                <a:pos x="TX623" y="TY623"/>
              </a:cxn>
              <a:cxn ang="0">
                <a:pos x="TX624" y="TY624"/>
              </a:cxn>
              <a:cxn ang="0">
                <a:pos x="TX625" y="TY625"/>
              </a:cxn>
              <a:cxn ang="0">
                <a:pos x="TX626" y="TY626"/>
              </a:cxn>
              <a:cxn ang="0">
                <a:pos x="TX627" y="TY627"/>
              </a:cxn>
              <a:cxn ang="0">
                <a:pos x="TX628" y="TY628"/>
              </a:cxn>
              <a:cxn ang="0">
                <a:pos x="TX629" y="TY629"/>
              </a:cxn>
              <a:cxn ang="0">
                <a:pos x="TX630" y="TY630"/>
              </a:cxn>
              <a:cxn ang="0">
                <a:pos x="TX631" y="TY631"/>
              </a:cxn>
              <a:cxn ang="0">
                <a:pos x="TX633" y="TY633"/>
              </a:cxn>
              <a:cxn ang="0">
                <a:pos x="TX634" y="TY634"/>
              </a:cxn>
              <a:cxn ang="0">
                <a:pos x="TX635" y="TY635"/>
              </a:cxn>
              <a:cxn ang="0">
                <a:pos x="TX636" y="TY636"/>
              </a:cxn>
              <a:cxn ang="0">
                <a:pos x="TX637" y="TY637"/>
              </a:cxn>
              <a:cxn ang="0">
                <a:pos x="TX638" y="TY638"/>
              </a:cxn>
              <a:cxn ang="0">
                <a:pos x="TX639" y="TY639"/>
              </a:cxn>
              <a:cxn ang="0">
                <a:pos x="TX641" y="TY641"/>
              </a:cxn>
              <a:cxn ang="0">
                <a:pos x="TX642" y="TY642"/>
              </a:cxn>
              <a:cxn ang="0">
                <a:pos x="TX643" y="TY643"/>
              </a:cxn>
              <a:cxn ang="0">
                <a:pos x="TX644" y="TY644"/>
              </a:cxn>
              <a:cxn ang="0">
                <a:pos x="TX645" y="TY645"/>
              </a:cxn>
              <a:cxn ang="0">
                <a:pos x="TX646" y="TY646"/>
              </a:cxn>
              <a:cxn ang="0">
                <a:pos x="TX647" y="TY647"/>
              </a:cxn>
              <a:cxn ang="0">
                <a:pos x="TX649" y="TY649"/>
              </a:cxn>
              <a:cxn ang="0">
                <a:pos x="TX650" y="TY650"/>
              </a:cxn>
              <a:cxn ang="0">
                <a:pos x="TX651" y="TY651"/>
              </a:cxn>
              <a:cxn ang="0">
                <a:pos x="TX652" y="TY652"/>
              </a:cxn>
              <a:cxn ang="0">
                <a:pos x="TX653" y="TY653"/>
              </a:cxn>
              <a:cxn ang="0">
                <a:pos x="TX655" y="TY655"/>
              </a:cxn>
              <a:cxn ang="0">
                <a:pos x="TX656" y="TY656"/>
              </a:cxn>
              <a:cxn ang="0">
                <a:pos x="TX657" y="TY657"/>
              </a:cxn>
              <a:cxn ang="0">
                <a:pos x="TX658" y="TY658"/>
              </a:cxn>
              <a:cxn ang="0">
                <a:pos x="TX660" y="TY660"/>
              </a:cxn>
              <a:cxn ang="0">
                <a:pos x="TX661" y="TY661"/>
              </a:cxn>
              <a:cxn ang="0">
                <a:pos x="TX662" y="TY662"/>
              </a:cxn>
              <a:cxn ang="0">
                <a:pos x="TX663" y="TY663"/>
              </a:cxn>
              <a:cxn ang="0">
                <a:pos x="TX665" y="TY665"/>
              </a:cxn>
              <a:cxn ang="0">
                <a:pos x="TX666" y="TY666"/>
              </a:cxn>
              <a:cxn ang="0">
                <a:pos x="TX667" y="TY667"/>
              </a:cxn>
              <a:cxn ang="0">
                <a:pos x="TX668" y="TY668"/>
              </a:cxn>
              <a:cxn ang="0">
                <a:pos x="TX669" y="TY669"/>
              </a:cxn>
              <a:cxn ang="0">
                <a:pos x="TX670" y="TY670"/>
              </a:cxn>
              <a:cxn ang="0">
                <a:pos x="TX671" y="TY671"/>
              </a:cxn>
              <a:cxn ang="0">
                <a:pos x="TX672" y="TY672"/>
              </a:cxn>
              <a:cxn ang="0">
                <a:pos x="TX673" y="TY673"/>
              </a:cxn>
              <a:cxn ang="0">
                <a:pos x="TX674" y="TY674"/>
              </a:cxn>
              <a:cxn ang="0">
                <a:pos x="TX675" y="TY675"/>
              </a:cxn>
              <a:cxn ang="0">
                <a:pos x="TX676" y="TY676"/>
              </a:cxn>
              <a:cxn ang="0">
                <a:pos x="TX677" y="TY677"/>
              </a:cxn>
              <a:cxn ang="0">
                <a:pos x="TX678" y="TY678"/>
              </a:cxn>
              <a:cxn ang="0">
                <a:pos x="TX679" y="TY679"/>
              </a:cxn>
              <a:cxn ang="0">
                <a:pos x="TX680" y="TY680"/>
              </a:cxn>
              <a:cxn ang="0">
                <a:pos x="TX681" y="TY681"/>
              </a:cxn>
              <a:cxn ang="0">
                <a:pos x="TX682" y="TY682"/>
              </a:cxn>
              <a:cxn ang="0">
                <a:pos x="TX683" y="TY683"/>
              </a:cxn>
              <a:cxn ang="0">
                <a:pos x="TX684" y="TY684"/>
              </a:cxn>
              <a:cxn ang="0">
                <a:pos x="TX685" y="TY685"/>
              </a:cxn>
              <a:cxn ang="0">
                <a:pos x="TX686" y="TY686"/>
              </a:cxn>
              <a:cxn ang="0">
                <a:pos x="TX687" y="TY687"/>
              </a:cxn>
              <a:cxn ang="0">
                <a:pos x="TX688" y="TY688"/>
              </a:cxn>
              <a:cxn ang="0">
                <a:pos x="TX689" y="TY689"/>
              </a:cxn>
              <a:cxn ang="0">
                <a:pos x="TX690" y="TY690"/>
              </a:cxn>
              <a:cxn ang="0">
                <a:pos x="TX691" y="TY691"/>
              </a:cxn>
              <a:cxn ang="0">
                <a:pos x="TX692" y="TY692"/>
              </a:cxn>
              <a:cxn ang="0">
                <a:pos x="TX693" y="TY693"/>
              </a:cxn>
              <a:cxn ang="0">
                <a:pos x="TX694" y="TY694"/>
              </a:cxn>
              <a:cxn ang="0">
                <a:pos x="TX695" y="TY695"/>
              </a:cxn>
              <a:cxn ang="0">
                <a:pos x="TX696" y="TY696"/>
              </a:cxn>
              <a:cxn ang="0">
                <a:pos x="TX697" y="TY697"/>
              </a:cxn>
              <a:cxn ang="0">
                <a:pos x="TX698" y="TY698"/>
              </a:cxn>
              <a:cxn ang="0">
                <a:pos x="TX699" y="TY699"/>
              </a:cxn>
              <a:cxn ang="0">
                <a:pos x="TX700" y="TY700"/>
              </a:cxn>
              <a:cxn ang="0">
                <a:pos x="TX701" y="TY701"/>
              </a:cxn>
              <a:cxn ang="0">
                <a:pos x="TX702" y="TY702"/>
              </a:cxn>
              <a:cxn ang="0">
                <a:pos x="TX703" y="TY703"/>
              </a:cxn>
              <a:cxn ang="0">
                <a:pos x="TX704" y="TY704"/>
              </a:cxn>
              <a:cxn ang="0">
                <a:pos x="TX705" y="TY705"/>
              </a:cxn>
              <a:cxn ang="0">
                <a:pos x="TX706" y="TY706"/>
              </a:cxn>
              <a:cxn ang="0">
                <a:pos x="TX707" y="TY707"/>
              </a:cxn>
              <a:cxn ang="0">
                <a:pos x="TX708" y="TY708"/>
              </a:cxn>
              <a:cxn ang="0">
                <a:pos x="TX709" y="TY709"/>
              </a:cxn>
              <a:cxn ang="0">
                <a:pos x="TX710" y="TY710"/>
              </a:cxn>
              <a:cxn ang="0">
                <a:pos x="TX711" y="TY711"/>
              </a:cxn>
              <a:cxn ang="0">
                <a:pos x="TX712" y="TY712"/>
              </a:cxn>
              <a:cxn ang="0">
                <a:pos x="TX713" y="TY713"/>
              </a:cxn>
              <a:cxn ang="0">
                <a:pos x="TX714" y="TY714"/>
              </a:cxn>
              <a:cxn ang="0">
                <a:pos x="TX715" y="TY715"/>
              </a:cxn>
              <a:cxn ang="0">
                <a:pos x="TX716" y="TY716"/>
              </a:cxn>
              <a:cxn ang="0">
                <a:pos x="TX717" y="TY717"/>
              </a:cxn>
              <a:cxn ang="0">
                <a:pos x="TX718" y="TY718"/>
              </a:cxn>
              <a:cxn ang="0">
                <a:pos x="TX719" y="TY719"/>
              </a:cxn>
              <a:cxn ang="0">
                <a:pos x="TX720" y="TY720"/>
              </a:cxn>
              <a:cxn ang="0">
                <a:pos x="TX721" y="TY721"/>
              </a:cxn>
              <a:cxn ang="0">
                <a:pos x="TX722" y="TY722"/>
              </a:cxn>
              <a:cxn ang="0">
                <a:pos x="TX723" y="TY723"/>
              </a:cxn>
              <a:cxn ang="0">
                <a:pos x="TX725" y="TY725"/>
              </a:cxn>
              <a:cxn ang="0">
                <a:pos x="TX726" y="TY726"/>
              </a:cxn>
              <a:cxn ang="0">
                <a:pos x="TX727" y="TY727"/>
              </a:cxn>
              <a:cxn ang="0">
                <a:pos x="TX728" y="TY728"/>
              </a:cxn>
              <a:cxn ang="0">
                <a:pos x="TX729" y="TY729"/>
              </a:cxn>
              <a:cxn ang="0">
                <a:pos x="TX730" y="TY730"/>
              </a:cxn>
              <a:cxn ang="0">
                <a:pos x="TX731" y="TY731"/>
              </a:cxn>
              <a:cxn ang="0">
                <a:pos x="TX732" y="TY732"/>
              </a:cxn>
              <a:cxn ang="0">
                <a:pos x="TX733" y="TY733"/>
              </a:cxn>
              <a:cxn ang="0">
                <a:pos x="TX734" y="TY734"/>
              </a:cxn>
              <a:cxn ang="0">
                <a:pos x="TX735" y="TY735"/>
              </a:cxn>
              <a:cxn ang="0">
                <a:pos x="TX736" y="TY736"/>
              </a:cxn>
              <a:cxn ang="0">
                <a:pos x="TX737" y="TY737"/>
              </a:cxn>
              <a:cxn ang="0">
                <a:pos x="TX738" y="TY738"/>
              </a:cxn>
              <a:cxn ang="0">
                <a:pos x="TX739" y="TY739"/>
              </a:cxn>
              <a:cxn ang="0">
                <a:pos x="TX740" y="TY740"/>
              </a:cxn>
              <a:cxn ang="0">
                <a:pos x="TX741" y="TY741"/>
              </a:cxn>
              <a:cxn ang="0">
                <a:pos x="TX742" y="TY742"/>
              </a:cxn>
              <a:cxn ang="0">
                <a:pos x="TX743" y="TY743"/>
              </a:cxn>
              <a:cxn ang="0">
                <a:pos x="TX744" y="TY744"/>
              </a:cxn>
              <a:cxn ang="0">
                <a:pos x="TX745" y="TY745"/>
              </a:cxn>
              <a:cxn ang="0">
                <a:pos x="TX746" y="TY746"/>
              </a:cxn>
              <a:cxn ang="0">
                <a:pos x="TX747" y="TY747"/>
              </a:cxn>
              <a:cxn ang="0">
                <a:pos x="TX748" y="TY748"/>
              </a:cxn>
              <a:cxn ang="0">
                <a:pos x="TX749" y="TY749"/>
              </a:cxn>
              <a:cxn ang="0">
                <a:pos x="TX750" y="TY750"/>
              </a:cxn>
              <a:cxn ang="0">
                <a:pos x="TX751" y="TY751"/>
              </a:cxn>
              <a:cxn ang="0">
                <a:pos x="TX752" y="TY752"/>
              </a:cxn>
              <a:cxn ang="0">
                <a:pos x="TX753" y="TY753"/>
              </a:cxn>
              <a:cxn ang="0">
                <a:pos x="TX754" y="TY754"/>
              </a:cxn>
              <a:cxn ang="0">
                <a:pos x="TX755" y="TY755"/>
              </a:cxn>
              <a:cxn ang="0">
                <a:pos x="TX756" y="TY756"/>
              </a:cxn>
              <a:cxn ang="0">
                <a:pos x="TX757" y="TY757"/>
              </a:cxn>
              <a:cxn ang="0">
                <a:pos x="TX758" y="TY758"/>
              </a:cxn>
              <a:cxn ang="0">
                <a:pos x="TX759" y="TY759"/>
              </a:cxn>
              <a:cxn ang="0">
                <a:pos x="TX760" y="TY760"/>
              </a:cxn>
              <a:cxn ang="0">
                <a:pos x="TX761" y="TY761"/>
              </a:cxn>
              <a:cxn ang="0">
                <a:pos x="TX762" y="TY762"/>
              </a:cxn>
              <a:cxn ang="0">
                <a:pos x="TX763" y="TY763"/>
              </a:cxn>
              <a:cxn ang="0">
                <a:pos x="TX764" y="TY764"/>
              </a:cxn>
              <a:cxn ang="0">
                <a:pos x="TX765" y="TY765"/>
              </a:cxn>
              <a:cxn ang="0">
                <a:pos x="TX766" y="TY766"/>
              </a:cxn>
              <a:cxn ang="0">
                <a:pos x="TX767" y="TY767"/>
              </a:cxn>
              <a:cxn ang="0">
                <a:pos x="TX768" y="TY768"/>
              </a:cxn>
              <a:cxn ang="0">
                <a:pos x="TX769" y="TY769"/>
              </a:cxn>
              <a:cxn ang="0">
                <a:pos x="TX770" y="TY770"/>
              </a:cxn>
              <a:cxn ang="0">
                <a:pos x="TX771" y="TY771"/>
              </a:cxn>
              <a:cxn ang="0">
                <a:pos x="TX772" y="TY772"/>
              </a:cxn>
              <a:cxn ang="0">
                <a:pos x="TX773" y="TY773"/>
              </a:cxn>
              <a:cxn ang="0">
                <a:pos x="TX775" y="TY775"/>
              </a:cxn>
              <a:cxn ang="0">
                <a:pos x="TX776" y="TY776"/>
              </a:cxn>
              <a:cxn ang="0">
                <a:pos x="TX777" y="TY777"/>
              </a:cxn>
              <a:cxn ang="0">
                <a:pos x="TX778" y="TY778"/>
              </a:cxn>
              <a:cxn ang="0">
                <a:pos x="TX779" y="TY779"/>
              </a:cxn>
              <a:cxn ang="0">
                <a:pos x="TX780" y="TY780"/>
              </a:cxn>
              <a:cxn ang="0">
                <a:pos x="TX781" y="TY781"/>
              </a:cxn>
              <a:cxn ang="0">
                <a:pos x="TX782" y="TY782"/>
              </a:cxn>
              <a:cxn ang="0">
                <a:pos x="TX783" y="TY783"/>
              </a:cxn>
              <a:cxn ang="0">
                <a:pos x="TX784" y="TY784"/>
              </a:cxn>
              <a:cxn ang="0">
                <a:pos x="TX785" y="TY785"/>
              </a:cxn>
              <a:cxn ang="0">
                <a:pos x="TX786" y="TY786"/>
              </a:cxn>
              <a:cxn ang="0">
                <a:pos x="TX788" y="TY788"/>
              </a:cxn>
              <a:cxn ang="0">
                <a:pos x="TX789" y="TY789"/>
              </a:cxn>
              <a:cxn ang="0">
                <a:pos x="TX790" y="TY790"/>
              </a:cxn>
              <a:cxn ang="0">
                <a:pos x="TX791" y="TY791"/>
              </a:cxn>
              <a:cxn ang="0">
                <a:pos x="TX792" y="TY792"/>
              </a:cxn>
              <a:cxn ang="0">
                <a:pos x="TX793" y="TY793"/>
              </a:cxn>
              <a:cxn ang="0">
                <a:pos x="TX795" y="TY795"/>
              </a:cxn>
              <a:cxn ang="0">
                <a:pos x="TX796" y="TY796"/>
              </a:cxn>
              <a:cxn ang="0">
                <a:pos x="TX797" y="TY797"/>
              </a:cxn>
              <a:cxn ang="0">
                <a:pos x="TX798" y="TY798"/>
              </a:cxn>
              <a:cxn ang="0">
                <a:pos x="TX799" y="TY799"/>
              </a:cxn>
              <a:cxn ang="0">
                <a:pos x="TX800" y="TY800"/>
              </a:cxn>
              <a:cxn ang="0">
                <a:pos x="TX801" y="TY801"/>
              </a:cxn>
              <a:cxn ang="0">
                <a:pos x="TX802" y="TY802"/>
              </a:cxn>
              <a:cxn ang="0">
                <a:pos x="TX803" y="TY803"/>
              </a:cxn>
              <a:cxn ang="0">
                <a:pos x="TX804" y="TY804"/>
              </a:cxn>
              <a:cxn ang="0">
                <a:pos x="TX805" y="TY805"/>
              </a:cxn>
              <a:cxn ang="0">
                <a:pos x="TX806" y="TY806"/>
              </a:cxn>
              <a:cxn ang="0">
                <a:pos x="TX807" y="TY807"/>
              </a:cxn>
              <a:cxn ang="0">
                <a:pos x="TX808" y="TY808"/>
              </a:cxn>
              <a:cxn ang="0">
                <a:pos x="TX809" y="TY809"/>
              </a:cxn>
              <a:cxn ang="0">
                <a:pos x="TX810" y="TY810"/>
              </a:cxn>
              <a:cxn ang="0">
                <a:pos x="TX811" y="TY811"/>
              </a:cxn>
              <a:cxn ang="0">
                <a:pos x="TX812" y="TY812"/>
              </a:cxn>
              <a:cxn ang="0">
                <a:pos x="TX813" y="TY813"/>
              </a:cxn>
              <a:cxn ang="0">
                <a:pos x="TX814" y="TY814"/>
              </a:cxn>
              <a:cxn ang="0">
                <a:pos x="TX815" y="TY815"/>
              </a:cxn>
              <a:cxn ang="0">
                <a:pos x="TX816" y="TY816"/>
              </a:cxn>
              <a:cxn ang="0">
                <a:pos x="TX817" y="TY817"/>
              </a:cxn>
              <a:cxn ang="0">
                <a:pos x="TX818" y="TY818"/>
              </a:cxn>
              <a:cxn ang="0">
                <a:pos x="TX819" y="TY819"/>
              </a:cxn>
              <a:cxn ang="0">
                <a:pos x="TX820" y="TY820"/>
              </a:cxn>
              <a:cxn ang="0">
                <a:pos x="TX821" y="TY821"/>
              </a:cxn>
              <a:cxn ang="0">
                <a:pos x="TX822" y="TY822"/>
              </a:cxn>
              <a:cxn ang="0">
                <a:pos x="TX823" y="TY823"/>
              </a:cxn>
              <a:cxn ang="0">
                <a:pos x="TX824" y="TY824"/>
              </a:cxn>
              <a:cxn ang="0">
                <a:pos x="TX825" y="TY825"/>
              </a:cxn>
              <a:cxn ang="0">
                <a:pos x="TX826" y="TY826"/>
              </a:cxn>
              <a:cxn ang="0">
                <a:pos x="TX827" y="TY827"/>
              </a:cxn>
              <a:cxn ang="0">
                <a:pos x="TX828" y="TY828"/>
              </a:cxn>
              <a:cxn ang="0">
                <a:pos x="TX829" y="TY829"/>
              </a:cxn>
              <a:cxn ang="0">
                <a:pos x="TX830" y="TY830"/>
              </a:cxn>
              <a:cxn ang="0">
                <a:pos x="TX831" y="TY831"/>
              </a:cxn>
              <a:cxn ang="0">
                <a:pos x="TX832" y="TY832"/>
              </a:cxn>
              <a:cxn ang="0">
                <a:pos x="TX833" y="TY833"/>
              </a:cxn>
              <a:cxn ang="0">
                <a:pos x="TX834" y="TY834"/>
              </a:cxn>
              <a:cxn ang="0">
                <a:pos x="TX835" y="TY835"/>
              </a:cxn>
              <a:cxn ang="0">
                <a:pos x="TX836" y="TY836"/>
              </a:cxn>
              <a:cxn ang="0">
                <a:pos x="TX837" y="TY837"/>
              </a:cxn>
              <a:cxn ang="0">
                <a:pos x="TX838" y="TY838"/>
              </a:cxn>
              <a:cxn ang="0">
                <a:pos x="TX839" y="TY839"/>
              </a:cxn>
              <a:cxn ang="0">
                <a:pos x="TX840" y="TY840"/>
              </a:cxn>
              <a:cxn ang="0">
                <a:pos x="TX841" y="TY841"/>
              </a:cxn>
              <a:cxn ang="0">
                <a:pos x="TX842" y="TY842"/>
              </a:cxn>
              <a:cxn ang="0">
                <a:pos x="TX843" y="TY843"/>
              </a:cxn>
              <a:cxn ang="0">
                <a:pos x="TX844" y="TY844"/>
              </a:cxn>
              <a:cxn ang="0">
                <a:pos x="TX845" y="TY845"/>
              </a:cxn>
              <a:cxn ang="0">
                <a:pos x="TX846" y="TY846"/>
              </a:cxn>
              <a:cxn ang="0">
                <a:pos x="TX847" y="TY847"/>
              </a:cxn>
              <a:cxn ang="0">
                <a:pos x="TX848" y="TY848"/>
              </a:cxn>
              <a:cxn ang="0">
                <a:pos x="TX849" y="TY849"/>
              </a:cxn>
              <a:cxn ang="0">
                <a:pos x="TX850" y="TY850"/>
              </a:cxn>
              <a:cxn ang="0">
                <a:pos x="TX851" y="TY851"/>
              </a:cxn>
              <a:cxn ang="0">
                <a:pos x="TX852" y="TY852"/>
              </a:cxn>
              <a:cxn ang="0">
                <a:pos x="TX853" y="TY853"/>
              </a:cxn>
              <a:cxn ang="0">
                <a:pos x="TX854" y="TY854"/>
              </a:cxn>
              <a:cxn ang="0">
                <a:pos x="TX855" y="TY855"/>
              </a:cxn>
              <a:cxn ang="0">
                <a:pos x="TX856" y="TY856"/>
              </a:cxn>
              <a:cxn ang="0">
                <a:pos x="TX857" y="TY857"/>
              </a:cxn>
              <a:cxn ang="0">
                <a:pos x="TX858" y="TY858"/>
              </a:cxn>
              <a:cxn ang="0">
                <a:pos x="TX859" y="TY859"/>
              </a:cxn>
              <a:cxn ang="0">
                <a:pos x="TX860" y="TY860"/>
              </a:cxn>
              <a:cxn ang="0">
                <a:pos x="TX861" y="TY861"/>
              </a:cxn>
              <a:cxn ang="0">
                <a:pos x="TX862" y="TY862"/>
              </a:cxn>
              <a:cxn ang="0">
                <a:pos x="TX863" y="TY863"/>
              </a:cxn>
              <a:cxn ang="0">
                <a:pos x="TX864" y="TY864"/>
              </a:cxn>
              <a:cxn ang="0">
                <a:pos x="TX865" y="TY865"/>
              </a:cxn>
              <a:cxn ang="0">
                <a:pos x="TX866" y="TY866"/>
              </a:cxn>
              <a:cxn ang="0">
                <a:pos x="TX867" y="TY867"/>
              </a:cxn>
              <a:cxn ang="0">
                <a:pos x="TX868" y="TY868"/>
              </a:cxn>
              <a:cxn ang="0">
                <a:pos x="TX869" y="TY869"/>
              </a:cxn>
              <a:cxn ang="0">
                <a:pos x="TX870" y="TY870"/>
              </a:cxn>
              <a:cxn ang="0">
                <a:pos x="TX871" y="TY871"/>
              </a:cxn>
              <a:cxn ang="0">
                <a:pos x="TX872" y="TY872"/>
              </a:cxn>
              <a:cxn ang="0">
                <a:pos x="TX873" y="TY873"/>
              </a:cxn>
              <a:cxn ang="0">
                <a:pos x="TX874" y="TY874"/>
              </a:cxn>
              <a:cxn ang="0">
                <a:pos x="TX875" y="TY875"/>
              </a:cxn>
              <a:cxn ang="0">
                <a:pos x="TX876" y="TY876"/>
              </a:cxn>
              <a:cxn ang="0">
                <a:pos x="TX877" y="TY877"/>
              </a:cxn>
              <a:cxn ang="0">
                <a:pos x="TX878" y="TY878"/>
              </a:cxn>
              <a:cxn ang="0">
                <a:pos x="TX879" y="TY879"/>
              </a:cxn>
              <a:cxn ang="0">
                <a:pos x="TX880" y="TY880"/>
              </a:cxn>
              <a:cxn ang="0">
                <a:pos x="TX881" y="TY881"/>
              </a:cxn>
              <a:cxn ang="0">
                <a:pos x="TX882" y="TY882"/>
              </a:cxn>
              <a:cxn ang="0">
                <a:pos x="TX883" y="TY883"/>
              </a:cxn>
              <a:cxn ang="0">
                <a:pos x="TX884" y="TY884"/>
              </a:cxn>
              <a:cxn ang="0">
                <a:pos x="TX885" y="TY885"/>
              </a:cxn>
              <a:cxn ang="0">
                <a:pos x="TX886" y="TY886"/>
              </a:cxn>
              <a:cxn ang="0">
                <a:pos x="TX887" y="TY887"/>
              </a:cxn>
              <a:cxn ang="0">
                <a:pos x="TX888" y="TY888"/>
              </a:cxn>
              <a:cxn ang="0">
                <a:pos x="TX889" y="TY889"/>
              </a:cxn>
              <a:cxn ang="0">
                <a:pos x="TX890" y="TY890"/>
              </a:cxn>
              <a:cxn ang="0">
                <a:pos x="TX891" y="TY891"/>
              </a:cxn>
              <a:cxn ang="0">
                <a:pos x="TX892" y="TY892"/>
              </a:cxn>
              <a:cxn ang="0">
                <a:pos x="TX893" y="TY893"/>
              </a:cxn>
              <a:cxn ang="0">
                <a:pos x="TX894" y="TY894"/>
              </a:cxn>
              <a:cxn ang="0">
                <a:pos x="TX895" y="TY895"/>
              </a:cxn>
              <a:cxn ang="0">
                <a:pos x="TX896" y="TY896"/>
              </a:cxn>
              <a:cxn ang="0">
                <a:pos x="TX897" y="TY897"/>
              </a:cxn>
              <a:cxn ang="0">
                <a:pos x="TX898" y="TY898"/>
              </a:cxn>
              <a:cxn ang="0">
                <a:pos x="TX899" y="TY899"/>
              </a:cxn>
              <a:cxn ang="0">
                <a:pos x="TX900" y="TY900"/>
              </a:cxn>
              <a:cxn ang="0">
                <a:pos x="TX901" y="TY901"/>
              </a:cxn>
              <a:cxn ang="0">
                <a:pos x="TX902" y="TY902"/>
              </a:cxn>
              <a:cxn ang="0">
                <a:pos x="TX903" y="TY903"/>
              </a:cxn>
              <a:cxn ang="0">
                <a:pos x="TX904" y="TY904"/>
              </a:cxn>
              <a:cxn ang="0">
                <a:pos x="TX905" y="TY905"/>
              </a:cxn>
              <a:cxn ang="0">
                <a:pos x="TX906" y="TY906"/>
              </a:cxn>
              <a:cxn ang="0">
                <a:pos x="TX907" y="TY907"/>
              </a:cxn>
              <a:cxn ang="0">
                <a:pos x="TX908" y="TY908"/>
              </a:cxn>
              <a:cxn ang="0">
                <a:pos x="TX909" y="TY909"/>
              </a:cxn>
              <a:cxn ang="0">
                <a:pos x="TX910" y="TY910"/>
              </a:cxn>
              <a:cxn ang="0">
                <a:pos x="TX911" y="TY911"/>
              </a:cxn>
              <a:cxn ang="0">
                <a:pos x="TX912" y="TY912"/>
              </a:cxn>
              <a:cxn ang="0">
                <a:pos x="TX913" y="TY913"/>
              </a:cxn>
              <a:cxn ang="0">
                <a:pos x="TX914" y="TY914"/>
              </a:cxn>
              <a:cxn ang="0">
                <a:pos x="TX915" y="TY915"/>
              </a:cxn>
              <a:cxn ang="0">
                <a:pos x="TX916" y="TY916"/>
              </a:cxn>
              <a:cxn ang="0">
                <a:pos x="TX917" y="TY917"/>
              </a:cxn>
              <a:cxn ang="0">
                <a:pos x="TX918" y="TY918"/>
              </a:cxn>
              <a:cxn ang="0">
                <a:pos x="TX919" y="TY919"/>
              </a:cxn>
              <a:cxn ang="0">
                <a:pos x="TX920" y="TY920"/>
              </a:cxn>
              <a:cxn ang="0">
                <a:pos x="TX921" y="TY921"/>
              </a:cxn>
              <a:cxn ang="0">
                <a:pos x="TX922" y="TY922"/>
              </a:cxn>
              <a:cxn ang="0">
                <a:pos x="TX923" y="TY923"/>
              </a:cxn>
              <a:cxn ang="0">
                <a:pos x="TX924" y="TY924"/>
              </a:cxn>
              <a:cxn ang="0">
                <a:pos x="TX925" y="TY925"/>
              </a:cxn>
              <a:cxn ang="0">
                <a:pos x="TX926" y="TY926"/>
              </a:cxn>
              <a:cxn ang="0">
                <a:pos x="TX927" y="TY927"/>
              </a:cxn>
              <a:cxn ang="0">
                <a:pos x="TX928" y="TY928"/>
              </a:cxn>
              <a:cxn ang="0">
                <a:pos x="TX929" y="TY929"/>
              </a:cxn>
              <a:cxn ang="0">
                <a:pos x="TX930" y="TY930"/>
              </a:cxn>
              <a:cxn ang="0">
                <a:pos x="TX931" y="TY931"/>
              </a:cxn>
              <a:cxn ang="0">
                <a:pos x="TX932" y="TY932"/>
              </a:cxn>
              <a:cxn ang="0">
                <a:pos x="TX933" y="TY933"/>
              </a:cxn>
              <a:cxn ang="0">
                <a:pos x="TX934" y="TY934"/>
              </a:cxn>
              <a:cxn ang="0">
                <a:pos x="TX935" y="TY935"/>
              </a:cxn>
              <a:cxn ang="0">
                <a:pos x="TX936" y="TY936"/>
              </a:cxn>
              <a:cxn ang="0">
                <a:pos x="TX937" y="TY937"/>
              </a:cxn>
              <a:cxn ang="0">
                <a:pos x="TX938" y="TY938"/>
              </a:cxn>
              <a:cxn ang="0">
                <a:pos x="TX939" y="TY939"/>
              </a:cxn>
              <a:cxn ang="0">
                <a:pos x="TX940" y="TY940"/>
              </a:cxn>
              <a:cxn ang="0">
                <a:pos x="TX941" y="TY941"/>
              </a:cxn>
              <a:cxn ang="0">
                <a:pos x="TX942" y="TY942"/>
              </a:cxn>
              <a:cxn ang="0">
                <a:pos x="TX943" y="TY943"/>
              </a:cxn>
              <a:cxn ang="0">
                <a:pos x="TX944" y="TY944"/>
              </a:cxn>
              <a:cxn ang="0">
                <a:pos x="TX945" y="TY945"/>
              </a:cxn>
              <a:cxn ang="0">
                <a:pos x="TX946" y="TY946"/>
              </a:cxn>
              <a:cxn ang="0">
                <a:pos x="TX947" y="TY947"/>
              </a:cxn>
              <a:cxn ang="0">
                <a:pos x="TX948" y="TY948"/>
              </a:cxn>
              <a:cxn ang="0">
                <a:pos x="TX949" y="TY949"/>
              </a:cxn>
              <a:cxn ang="0">
                <a:pos x="TX950" y="TY950"/>
              </a:cxn>
              <a:cxn ang="0">
                <a:pos x="TX951" y="TY951"/>
              </a:cxn>
              <a:cxn ang="0">
                <a:pos x="TX952" y="TY952"/>
              </a:cxn>
              <a:cxn ang="0">
                <a:pos x="TX953" y="TY953"/>
              </a:cxn>
              <a:cxn ang="0">
                <a:pos x="TX954" y="TY954"/>
              </a:cxn>
              <a:cxn ang="0">
                <a:pos x="TX955" y="TY955"/>
              </a:cxn>
              <a:cxn ang="0">
                <a:pos x="TX956" y="TY956"/>
              </a:cxn>
              <a:cxn ang="0">
                <a:pos x="TX957" y="TY957"/>
              </a:cxn>
              <a:cxn ang="0">
                <a:pos x="TX958" y="TY958"/>
              </a:cxn>
              <a:cxn ang="0">
                <a:pos x="TX959" y="TY959"/>
              </a:cxn>
              <a:cxn ang="0">
                <a:pos x="TX961" y="TY961"/>
              </a:cxn>
              <a:cxn ang="0">
                <a:pos x="TX962" y="TY962"/>
              </a:cxn>
              <a:cxn ang="0">
                <a:pos x="TX963" y="TY963"/>
              </a:cxn>
              <a:cxn ang="0">
                <a:pos x="TX964" y="TY964"/>
              </a:cxn>
              <a:cxn ang="0">
                <a:pos x="TX965" y="TY965"/>
              </a:cxn>
              <a:cxn ang="0">
                <a:pos x="TX966" y="TY966"/>
              </a:cxn>
              <a:cxn ang="0">
                <a:pos x="TX967" y="TY967"/>
              </a:cxn>
              <a:cxn ang="0">
                <a:pos x="TX968" y="TY968"/>
              </a:cxn>
              <a:cxn ang="0">
                <a:pos x="TX969" y="TY969"/>
              </a:cxn>
              <a:cxn ang="0">
                <a:pos x="TX970" y="TY970"/>
              </a:cxn>
              <a:cxn ang="0">
                <a:pos x="TX971" y="TY971"/>
              </a:cxn>
              <a:cxn ang="0">
                <a:pos x="TX972" y="TY972"/>
              </a:cxn>
              <a:cxn ang="0">
                <a:pos x="TX973" y="TY973"/>
              </a:cxn>
              <a:cxn ang="0">
                <a:pos x="TX974" y="TY974"/>
              </a:cxn>
              <a:cxn ang="0">
                <a:pos x="TX975" y="TY975"/>
              </a:cxn>
              <a:cxn ang="0">
                <a:pos x="TX976" y="TY976"/>
              </a:cxn>
              <a:cxn ang="0">
                <a:pos x="TX977" y="TY977"/>
              </a:cxn>
              <a:cxn ang="0">
                <a:pos x="TX978" y="TY978"/>
              </a:cxn>
              <a:cxn ang="0">
                <a:pos x="TX979" y="TY979"/>
              </a:cxn>
              <a:cxn ang="0">
                <a:pos x="TX980" y="TY980"/>
              </a:cxn>
              <a:cxn ang="0">
                <a:pos x="TX981" y="TY981"/>
              </a:cxn>
              <a:cxn ang="0">
                <a:pos x="TX982" y="TY982"/>
              </a:cxn>
              <a:cxn ang="0">
                <a:pos x="TX983" y="TY983"/>
              </a:cxn>
              <a:cxn ang="0">
                <a:pos x="TX984" y="TY984"/>
              </a:cxn>
              <a:cxn ang="0">
                <a:pos x="TX985" y="TY985"/>
              </a:cxn>
              <a:cxn ang="0">
                <a:pos x="TX986" y="TY986"/>
              </a:cxn>
              <a:cxn ang="0">
                <a:pos x="TX987" y="TY987"/>
              </a:cxn>
              <a:cxn ang="0">
                <a:pos x="TX988" y="TY988"/>
              </a:cxn>
              <a:cxn ang="0">
                <a:pos x="TX989" y="TY989"/>
              </a:cxn>
              <a:cxn ang="0">
                <a:pos x="TX990" y="TY990"/>
              </a:cxn>
              <a:cxn ang="0">
                <a:pos x="TX991" y="TY991"/>
              </a:cxn>
              <a:cxn ang="0">
                <a:pos x="TX992" y="TY992"/>
              </a:cxn>
              <a:cxn ang="0">
                <a:pos x="TX993" y="TY993"/>
              </a:cxn>
              <a:cxn ang="0">
                <a:pos x="TX994" y="TY994"/>
              </a:cxn>
              <a:cxn ang="0">
                <a:pos x="TX995" y="TY995"/>
              </a:cxn>
              <a:cxn ang="0">
                <a:pos x="TX996" y="TY996"/>
              </a:cxn>
              <a:cxn ang="0">
                <a:pos x="TX997" y="TY997"/>
              </a:cxn>
              <a:cxn ang="0">
                <a:pos x="TX998" y="TY998"/>
              </a:cxn>
              <a:cxn ang="0">
                <a:pos x="TX999" y="TY999"/>
              </a:cxn>
              <a:cxn ang="0">
                <a:pos x="TX1000" y="TY1000"/>
              </a:cxn>
              <a:cxn ang="0">
                <a:pos x="TX1001" y="TY1001"/>
              </a:cxn>
              <a:cxn ang="0">
                <a:pos x="TX1002" y="TY1002"/>
              </a:cxn>
              <a:cxn ang="0">
                <a:pos x="TX1003" y="TY1003"/>
              </a:cxn>
              <a:cxn ang="0">
                <a:pos x="TX1004" y="TY1004"/>
              </a:cxn>
              <a:cxn ang="0">
                <a:pos x="TX1005" y="TY1005"/>
              </a:cxn>
              <a:cxn ang="0">
                <a:pos x="TX1006" y="TY1006"/>
              </a:cxn>
              <a:cxn ang="0">
                <a:pos x="TX1007" y="TY1007"/>
              </a:cxn>
              <a:cxn ang="0">
                <a:pos x="TX1008" y="TY1008"/>
              </a:cxn>
              <a:cxn ang="0">
                <a:pos x="TX1009" y="TY1009"/>
              </a:cxn>
              <a:cxn ang="0">
                <a:pos x="TX1010" y="TY1010"/>
              </a:cxn>
              <a:cxn ang="0">
                <a:pos x="TX1011" y="TY1011"/>
              </a:cxn>
              <a:cxn ang="0">
                <a:pos x="TX1012" y="TY1012"/>
              </a:cxn>
              <a:cxn ang="0">
                <a:pos x="TX1013" y="TY1013"/>
              </a:cxn>
              <a:cxn ang="0">
                <a:pos x="TX1014" y="TY1014"/>
              </a:cxn>
              <a:cxn ang="0">
                <a:pos x="TX1015" y="TY1015"/>
              </a:cxn>
              <a:cxn ang="0">
                <a:pos x="TX1016" y="TY1016"/>
              </a:cxn>
              <a:cxn ang="0">
                <a:pos x="TX1017" y="TY1017"/>
              </a:cxn>
              <a:cxn ang="0">
                <a:pos x="TX1018" y="TY1018"/>
              </a:cxn>
              <a:cxn ang="0">
                <a:pos x="TX1019" y="TY1019"/>
              </a:cxn>
              <a:cxn ang="0">
                <a:pos x="TX1020" y="TY1020"/>
              </a:cxn>
              <a:cxn ang="0">
                <a:pos x="TX1021" y="TY1021"/>
              </a:cxn>
              <a:cxn ang="0">
                <a:pos x="TX1022" y="TY1022"/>
              </a:cxn>
              <a:cxn ang="0">
                <a:pos x="TX1023" y="TY1023"/>
              </a:cxn>
              <a:cxn ang="0">
                <a:pos x="TX1024" y="TY1024"/>
              </a:cxn>
              <a:cxn ang="0">
                <a:pos x="TX1025" y="TY1025"/>
              </a:cxn>
              <a:cxn ang="0">
                <a:pos x="TX1026" y="TY1026"/>
              </a:cxn>
              <a:cxn ang="0">
                <a:pos x="TX1027" y="TY1027"/>
              </a:cxn>
              <a:cxn ang="0">
                <a:pos x="TX1028" y="TY1028"/>
              </a:cxn>
              <a:cxn ang="0">
                <a:pos x="TX1029" y="TY1029"/>
              </a:cxn>
              <a:cxn ang="0">
                <a:pos x="TX1030" y="TY1030"/>
              </a:cxn>
              <a:cxn ang="0">
                <a:pos x="TX1031" y="TY1031"/>
              </a:cxn>
              <a:cxn ang="0">
                <a:pos x="TX1032" y="TY1032"/>
              </a:cxn>
              <a:cxn ang="0">
                <a:pos x="TX1033" y="TY1033"/>
              </a:cxn>
              <a:cxn ang="0">
                <a:pos x="TX1034" y="TY1034"/>
              </a:cxn>
              <a:cxn ang="0">
                <a:pos x="TX1035" y="TY1035"/>
              </a:cxn>
              <a:cxn ang="0">
                <a:pos x="TX1036" y="TY1036"/>
              </a:cxn>
              <a:cxn ang="0">
                <a:pos x="TX1037" y="TY1037"/>
              </a:cxn>
              <a:cxn ang="0">
                <a:pos x="TX1038" y="TY1038"/>
              </a:cxn>
              <a:cxn ang="0">
                <a:pos x="TX1039" y="TY1039"/>
              </a:cxn>
              <a:cxn ang="0">
                <a:pos x="TX1040" y="TY1040"/>
              </a:cxn>
              <a:cxn ang="0">
                <a:pos x="TX1041" y="TY1041"/>
              </a:cxn>
              <a:cxn ang="0">
                <a:pos x="TX1042" y="TY1042"/>
              </a:cxn>
              <a:cxn ang="0">
                <a:pos x="TX1043" y="TY1043"/>
              </a:cxn>
              <a:cxn ang="0">
                <a:pos x="TX1044" y="TY1044"/>
              </a:cxn>
              <a:cxn ang="0">
                <a:pos x="TX1045" y="TY1045"/>
              </a:cxn>
              <a:cxn ang="0">
                <a:pos x="TX1046" y="TY1046"/>
              </a:cxn>
              <a:cxn ang="0">
                <a:pos x="TX1047" y="TY1047"/>
              </a:cxn>
              <a:cxn ang="0">
                <a:pos x="TX1048" y="TY1048"/>
              </a:cxn>
              <a:cxn ang="0">
                <a:pos x="TX1049" y="TY1049"/>
              </a:cxn>
              <a:cxn ang="0">
                <a:pos x="TX1050" y="TY1050"/>
              </a:cxn>
              <a:cxn ang="0">
                <a:pos x="TX1051" y="TY1051"/>
              </a:cxn>
              <a:cxn ang="0">
                <a:pos x="TX1052" y="TY1052"/>
              </a:cxn>
              <a:cxn ang="0">
                <a:pos x="TX1053" y="TY1053"/>
              </a:cxn>
              <a:cxn ang="0">
                <a:pos x="TX1054" y="TY1054"/>
              </a:cxn>
              <a:cxn ang="0">
                <a:pos x="TX1055" y="TY1055"/>
              </a:cxn>
              <a:cxn ang="0">
                <a:pos x="TX1056" y="TY1056"/>
              </a:cxn>
              <a:cxn ang="0">
                <a:pos x="TX1057" y="TY1057"/>
              </a:cxn>
              <a:cxn ang="0">
                <a:pos x="TX1058" y="TY1058"/>
              </a:cxn>
              <a:cxn ang="0">
                <a:pos x="TX1059" y="TY1059"/>
              </a:cxn>
              <a:cxn ang="0">
                <a:pos x="TX1060" y="TY1060"/>
              </a:cxn>
              <a:cxn ang="0">
                <a:pos x="TX1061" y="TY1061"/>
              </a:cxn>
              <a:cxn ang="0">
                <a:pos x="TX1062" y="TY1062"/>
              </a:cxn>
              <a:cxn ang="0">
                <a:pos x="TX1063" y="TY1063"/>
              </a:cxn>
              <a:cxn ang="0">
                <a:pos x="TX1064" y="TY1064"/>
              </a:cxn>
              <a:cxn ang="0">
                <a:pos x="TX1065" y="TY1065"/>
              </a:cxn>
              <a:cxn ang="0">
                <a:pos x="TX1066" y="TY1066"/>
              </a:cxn>
              <a:cxn ang="0">
                <a:pos x="TX1067" y="TY1067"/>
              </a:cxn>
              <a:cxn ang="0">
                <a:pos x="TX1068" y="TY1068"/>
              </a:cxn>
              <a:cxn ang="0">
                <a:pos x="TX1069" y="TY1069"/>
              </a:cxn>
              <a:cxn ang="0">
                <a:pos x="TX1070" y="TY1070"/>
              </a:cxn>
              <a:cxn ang="0">
                <a:pos x="TX1071" y="TY1071"/>
              </a:cxn>
              <a:cxn ang="0">
                <a:pos x="TX1072" y="TY1072"/>
              </a:cxn>
              <a:cxn ang="0">
                <a:pos x="TX1073" y="TY1073"/>
              </a:cxn>
              <a:cxn ang="0">
                <a:pos x="TX1074" y="TY1074"/>
              </a:cxn>
              <a:cxn ang="0">
                <a:pos x="TX1075" y="TY1075"/>
              </a:cxn>
              <a:cxn ang="0">
                <a:pos x="TX1076" y="TY1076"/>
              </a:cxn>
              <a:cxn ang="0">
                <a:pos x="TX1077" y="TY1077"/>
              </a:cxn>
              <a:cxn ang="0">
                <a:pos x="TX1078" y="TY1078"/>
              </a:cxn>
              <a:cxn ang="0">
                <a:pos x="TX1079" y="TY1079"/>
              </a:cxn>
              <a:cxn ang="0">
                <a:pos x="TX1080" y="TY1080"/>
              </a:cxn>
              <a:cxn ang="0">
                <a:pos x="TX1081" y="TY1081"/>
              </a:cxn>
              <a:cxn ang="0">
                <a:pos x="TX1082" y="TY1082"/>
              </a:cxn>
              <a:cxn ang="0">
                <a:pos x="TX1083" y="TY1083"/>
              </a:cxn>
              <a:cxn ang="0">
                <a:pos x="TX1084" y="TY1084"/>
              </a:cxn>
              <a:cxn ang="0">
                <a:pos x="TX1085" y="TY1085"/>
              </a:cxn>
              <a:cxn ang="0">
                <a:pos x="TX1086" y="TY1086"/>
              </a:cxn>
              <a:cxn ang="0">
                <a:pos x="TX1087" y="TY1087"/>
              </a:cxn>
              <a:cxn ang="0">
                <a:pos x="TX1088" y="TY1088"/>
              </a:cxn>
              <a:cxn ang="0">
                <a:pos x="TX1089" y="TY1089"/>
              </a:cxn>
              <a:cxn ang="0">
                <a:pos x="TX1090" y="TY1090"/>
              </a:cxn>
              <a:cxn ang="0">
                <a:pos x="TX1091" y="TY1091"/>
              </a:cxn>
              <a:cxn ang="0">
                <a:pos x="TX1092" y="TY1092"/>
              </a:cxn>
              <a:cxn ang="0">
                <a:pos x="TX1093" y="TY1093"/>
              </a:cxn>
              <a:cxn ang="0">
                <a:pos x="TX1094" y="TY1094"/>
              </a:cxn>
              <a:cxn ang="0">
                <a:pos x="TX1095" y="TY1095"/>
              </a:cxn>
              <a:cxn ang="0">
                <a:pos x="TX1096" y="TY1096"/>
              </a:cxn>
              <a:cxn ang="0">
                <a:pos x="TX1097" y="TY1097"/>
              </a:cxn>
              <a:cxn ang="0">
                <a:pos x="TX1098" y="TY1098"/>
              </a:cxn>
              <a:cxn ang="0">
                <a:pos x="TX1099" y="TY1099"/>
              </a:cxn>
              <a:cxn ang="0">
                <a:pos x="TX1100" y="TY1100"/>
              </a:cxn>
              <a:cxn ang="0">
                <a:pos x="TX1101" y="TY1101"/>
              </a:cxn>
              <a:cxn ang="0">
                <a:pos x="TX1102" y="TY1102"/>
              </a:cxn>
              <a:cxn ang="0">
                <a:pos x="TX1103" y="TY1103"/>
              </a:cxn>
              <a:cxn ang="0">
                <a:pos x="TX1104" y="TY1104"/>
              </a:cxn>
              <a:cxn ang="0">
                <a:pos x="TX1105" y="TY1105"/>
              </a:cxn>
              <a:cxn ang="0">
                <a:pos x="TX1106" y="TY1106"/>
              </a:cxn>
              <a:cxn ang="0">
                <a:pos x="TX1107" y="TY1107"/>
              </a:cxn>
              <a:cxn ang="0">
                <a:pos x="TX1108" y="TY1108"/>
              </a:cxn>
              <a:cxn ang="0">
                <a:pos x="TX1109" y="TY1109"/>
              </a:cxn>
              <a:cxn ang="0">
                <a:pos x="TX1110" y="TY1110"/>
              </a:cxn>
              <a:cxn ang="0">
                <a:pos x="TX1111" y="TY1111"/>
              </a:cxn>
              <a:cxn ang="0">
                <a:pos x="TX1112" y="TY1112"/>
              </a:cxn>
              <a:cxn ang="0">
                <a:pos x="TX1113" y="TY1113"/>
              </a:cxn>
              <a:cxn ang="0">
                <a:pos x="TX1114" y="TY1114"/>
              </a:cxn>
              <a:cxn ang="0">
                <a:pos x="TX1115" y="TY1115"/>
              </a:cxn>
              <a:cxn ang="0">
                <a:pos x="TX1116" y="TY1116"/>
              </a:cxn>
              <a:cxn ang="0">
                <a:pos x="TX1117" y="TY1117"/>
              </a:cxn>
              <a:cxn ang="0">
                <a:pos x="TX1118" y="TY1118"/>
              </a:cxn>
              <a:cxn ang="0">
                <a:pos x="TX1119" y="TY1119"/>
              </a:cxn>
              <a:cxn ang="0">
                <a:pos x="TX1120" y="TY1120"/>
              </a:cxn>
              <a:cxn ang="0">
                <a:pos x="TX1121" y="TY1121"/>
              </a:cxn>
              <a:cxn ang="0">
                <a:pos x="TX1122" y="TY1122"/>
              </a:cxn>
              <a:cxn ang="0">
                <a:pos x="TX1123" y="TY1123"/>
              </a:cxn>
              <a:cxn ang="0">
                <a:pos x="TX1124" y="TY1124"/>
              </a:cxn>
              <a:cxn ang="0">
                <a:pos x="TX1125" y="TY1125"/>
              </a:cxn>
              <a:cxn ang="0">
                <a:pos x="TX1126" y="TY1126"/>
              </a:cxn>
              <a:cxn ang="0">
                <a:pos x="TX1127" y="TY1127"/>
              </a:cxn>
              <a:cxn ang="0">
                <a:pos x="TX1128" y="TY1128"/>
              </a:cxn>
              <a:cxn ang="0">
                <a:pos x="TX1129" y="TY1129"/>
              </a:cxn>
              <a:cxn ang="0">
                <a:pos x="TX1130" y="TY1130"/>
              </a:cxn>
              <a:cxn ang="0">
                <a:pos x="TX1131" y="TY1131"/>
              </a:cxn>
              <a:cxn ang="0">
                <a:pos x="TX1132" y="TY1132"/>
              </a:cxn>
              <a:cxn ang="0">
                <a:pos x="TX1133" y="TY1133"/>
              </a:cxn>
              <a:cxn ang="0">
                <a:pos x="TX1134" y="TY1134"/>
              </a:cxn>
              <a:cxn ang="0">
                <a:pos x="TX1135" y="TY1135"/>
              </a:cxn>
              <a:cxn ang="0">
                <a:pos x="TX1136" y="TY1136"/>
              </a:cxn>
              <a:cxn ang="0">
                <a:pos x="TX1137" y="TY1137"/>
              </a:cxn>
              <a:cxn ang="0">
                <a:pos x="TX1138" y="TY1138"/>
              </a:cxn>
              <a:cxn ang="0">
                <a:pos x="TX1139" y="TY1139"/>
              </a:cxn>
              <a:cxn ang="0">
                <a:pos x="TX1140" y="TY1140"/>
              </a:cxn>
              <a:cxn ang="0">
                <a:pos x="TX1141" y="TY1141"/>
              </a:cxn>
              <a:cxn ang="0">
                <a:pos x="TX1142" y="TY1142"/>
              </a:cxn>
              <a:cxn ang="0">
                <a:pos x="TX1143" y="TY1143"/>
              </a:cxn>
              <a:cxn ang="0">
                <a:pos x="TX1144" y="TY1144"/>
              </a:cxn>
              <a:cxn ang="0">
                <a:pos x="TX1145" y="TY1145"/>
              </a:cxn>
              <a:cxn ang="0">
                <a:pos x="TX1146" y="TY1146"/>
              </a:cxn>
              <a:cxn ang="0">
                <a:pos x="TX1147" y="TY1147"/>
              </a:cxn>
              <a:cxn ang="0">
                <a:pos x="TX1148" y="TY1148"/>
              </a:cxn>
              <a:cxn ang="0">
                <a:pos x="TX1149" y="TY1149"/>
              </a:cxn>
              <a:cxn ang="0">
                <a:pos x="TX1150" y="TY1150"/>
              </a:cxn>
              <a:cxn ang="0">
                <a:pos x="TX1151" y="TY1151"/>
              </a:cxn>
              <a:cxn ang="0">
                <a:pos x="TX1152" y="TY1152"/>
              </a:cxn>
              <a:cxn ang="0">
                <a:pos x="TX1153" y="TY1153"/>
              </a:cxn>
              <a:cxn ang="0">
                <a:pos x="TX1154" y="TY1154"/>
              </a:cxn>
              <a:cxn ang="0">
                <a:pos x="TX1155" y="TY1155"/>
              </a:cxn>
              <a:cxn ang="0">
                <a:pos x="TX1156" y="TY1156"/>
              </a:cxn>
              <a:cxn ang="0">
                <a:pos x="TX1157" y="TY1157"/>
              </a:cxn>
              <a:cxn ang="0">
                <a:pos x="TX1158" y="TY1158"/>
              </a:cxn>
              <a:cxn ang="0">
                <a:pos x="TX1159" y="TY1159"/>
              </a:cxn>
              <a:cxn ang="0">
                <a:pos x="TX1161" y="TY1161"/>
              </a:cxn>
              <a:cxn ang="0">
                <a:pos x="TX1162" y="TY1162"/>
              </a:cxn>
              <a:cxn ang="0">
                <a:pos x="TX1163" y="TY1163"/>
              </a:cxn>
              <a:cxn ang="0">
                <a:pos x="TX1164" y="TY1164"/>
              </a:cxn>
              <a:cxn ang="0">
                <a:pos x="TX1165" y="TY1165"/>
              </a:cxn>
              <a:cxn ang="0">
                <a:pos x="TX1167" y="TY1167"/>
              </a:cxn>
              <a:cxn ang="0">
                <a:pos x="TX1168" y="TY1168"/>
              </a:cxn>
              <a:cxn ang="0">
                <a:pos x="TX1169" y="TY1169"/>
              </a:cxn>
              <a:cxn ang="0">
                <a:pos x="TX1170" y="TY1170"/>
              </a:cxn>
              <a:cxn ang="0">
                <a:pos x="TX1171" y="TY1171"/>
              </a:cxn>
              <a:cxn ang="0">
                <a:pos x="TX1172" y="TY1172"/>
              </a:cxn>
              <a:cxn ang="0">
                <a:pos x="TX1173" y="TY1173"/>
              </a:cxn>
              <a:cxn ang="0">
                <a:pos x="TX1175" y="TY1175"/>
              </a:cxn>
              <a:cxn ang="0">
                <a:pos x="TX1176" y="TY1176"/>
              </a:cxn>
              <a:cxn ang="0">
                <a:pos x="TX1177" y="TY1177"/>
              </a:cxn>
              <a:cxn ang="0">
                <a:pos x="TX1178" y="TY1178"/>
              </a:cxn>
              <a:cxn ang="0">
                <a:pos x="TX1179" y="TY1179"/>
              </a:cxn>
              <a:cxn ang="0">
                <a:pos x="TX1181" y="TY1181"/>
              </a:cxn>
              <a:cxn ang="0">
                <a:pos x="TX1182" y="TY1182"/>
              </a:cxn>
              <a:cxn ang="0">
                <a:pos x="TX1183" y="TY1183"/>
              </a:cxn>
              <a:cxn ang="0">
                <a:pos x="TX1185" y="TY1185"/>
              </a:cxn>
              <a:cxn ang="0">
                <a:pos x="TX1186" y="TY1186"/>
              </a:cxn>
              <a:cxn ang="0">
                <a:pos x="TX1187" y="TY1187"/>
              </a:cxn>
              <a:cxn ang="0">
                <a:pos x="TX1188" y="TY1188"/>
              </a:cxn>
              <a:cxn ang="0">
                <a:pos x="TX1190" y="TY1190"/>
              </a:cxn>
              <a:cxn ang="0">
                <a:pos x="TX1191" y="TY1191"/>
              </a:cxn>
              <a:cxn ang="0">
                <a:pos x="TX1192" y="TY1192"/>
              </a:cxn>
              <a:cxn ang="0">
                <a:pos x="TX1193" y="TY1193"/>
              </a:cxn>
              <a:cxn ang="0">
                <a:pos x="TX1194" y="TY1194"/>
              </a:cxn>
              <a:cxn ang="0">
                <a:pos x="TX1195" y="TY1195"/>
              </a:cxn>
              <a:cxn ang="0">
                <a:pos x="TX1196" y="TY1196"/>
              </a:cxn>
              <a:cxn ang="0">
                <a:pos x="TX1197" y="TY1197"/>
              </a:cxn>
              <a:cxn ang="0">
                <a:pos x="TX1198" y="TY1198"/>
              </a:cxn>
              <a:cxn ang="0">
                <a:pos x="TX1199" y="TY1199"/>
              </a:cxn>
              <a:cxn ang="0">
                <a:pos x="TX1200" y="TY1200"/>
              </a:cxn>
              <a:cxn ang="0">
                <a:pos x="TX1201" y="TY1201"/>
              </a:cxn>
              <a:cxn ang="0">
                <a:pos x="TX1202" y="TY1202"/>
              </a:cxn>
              <a:cxn ang="0">
                <a:pos x="TX1203" y="TY1203"/>
              </a:cxn>
              <a:cxn ang="0">
                <a:pos x="TX1204" y="TY1204"/>
              </a:cxn>
              <a:cxn ang="0">
                <a:pos x="TX1205" y="TY1205"/>
              </a:cxn>
              <a:cxn ang="0">
                <a:pos x="TX1206" y="TY1206"/>
              </a:cxn>
              <a:cxn ang="0">
                <a:pos x="TX1207" y="TY1207"/>
              </a:cxn>
              <a:cxn ang="0">
                <a:pos x="TX1208" y="TY1208"/>
              </a:cxn>
              <a:cxn ang="0">
                <a:pos x="TX1209" y="TY1209"/>
              </a:cxn>
              <a:cxn ang="0">
                <a:pos x="TX1210" y="TY1210"/>
              </a:cxn>
              <a:cxn ang="0">
                <a:pos x="TX1211" y="TY1211"/>
              </a:cxn>
              <a:cxn ang="0">
                <a:pos x="TX1212" y="TY1212"/>
              </a:cxn>
              <a:cxn ang="0">
                <a:pos x="TX1213" y="TY1213"/>
              </a:cxn>
              <a:cxn ang="0">
                <a:pos x="TX1214" y="TY1214"/>
              </a:cxn>
              <a:cxn ang="0">
                <a:pos x="TX1215" y="TY1215"/>
              </a:cxn>
              <a:cxn ang="0">
                <a:pos x="TX1216" y="TY1216"/>
              </a:cxn>
              <a:cxn ang="0">
                <a:pos x="TX1217" y="TY1217"/>
              </a:cxn>
              <a:cxn ang="0">
                <a:pos x="TX1218" y="TY1218"/>
              </a:cxn>
              <a:cxn ang="0">
                <a:pos x="TX1219" y="TY1219"/>
              </a:cxn>
              <a:cxn ang="0">
                <a:pos x="TX1220" y="TY1220"/>
              </a:cxn>
              <a:cxn ang="0">
                <a:pos x="TX1221" y="TY1221"/>
              </a:cxn>
              <a:cxn ang="0">
                <a:pos x="TX1222" y="TY1222"/>
              </a:cxn>
              <a:cxn ang="0">
                <a:pos x="TX1223" y="TY1223"/>
              </a:cxn>
              <a:cxn ang="0">
                <a:pos x="TX1224" y="TY1224"/>
              </a:cxn>
              <a:cxn ang="0">
                <a:pos x="TX1225" y="TY1225"/>
              </a:cxn>
              <a:cxn ang="0">
                <a:pos x="TX1226" y="TY1226"/>
              </a:cxn>
              <a:cxn ang="0">
                <a:pos x="TX1227" y="TY1227"/>
              </a:cxn>
              <a:cxn ang="0">
                <a:pos x="TX1228" y="TY1228"/>
              </a:cxn>
              <a:cxn ang="0">
                <a:pos x="TX1229" y="TY1229"/>
              </a:cxn>
              <a:cxn ang="0">
                <a:pos x="TX1230" y="TY1230"/>
              </a:cxn>
              <a:cxn ang="0">
                <a:pos x="TX1231" y="TY1231"/>
              </a:cxn>
              <a:cxn ang="0">
                <a:pos x="TX1233" y="TY1233"/>
              </a:cxn>
              <a:cxn ang="0">
                <a:pos x="TX1234" y="TY1234"/>
              </a:cxn>
              <a:cxn ang="0">
                <a:pos x="TX1235" y="TY1235"/>
              </a:cxn>
              <a:cxn ang="0">
                <a:pos x="TX1236" y="TY1236"/>
              </a:cxn>
              <a:cxn ang="0">
                <a:pos x="TX1237" y="TY1237"/>
              </a:cxn>
              <a:cxn ang="0">
                <a:pos x="TX1238" y="TY1238"/>
              </a:cxn>
              <a:cxn ang="0">
                <a:pos x="TX1239" y="TY1239"/>
              </a:cxn>
              <a:cxn ang="0">
                <a:pos x="TX1240" y="TY1240"/>
              </a:cxn>
              <a:cxn ang="0">
                <a:pos x="TX1241" y="TY1241"/>
              </a:cxn>
              <a:cxn ang="0">
                <a:pos x="TX1242" y="TY1242"/>
              </a:cxn>
              <a:cxn ang="0">
                <a:pos x="TX1243" y="TY1243"/>
              </a:cxn>
              <a:cxn ang="0">
                <a:pos x="TX1244" y="TY1244"/>
              </a:cxn>
              <a:cxn ang="0">
                <a:pos x="TX1245" y="TY1245"/>
              </a:cxn>
              <a:cxn ang="0">
                <a:pos x="TX1246" y="TY1246"/>
              </a:cxn>
              <a:cxn ang="0">
                <a:pos x="TX1247" y="TY1247"/>
              </a:cxn>
              <a:cxn ang="0">
                <a:pos x="TX1248" y="TY1248"/>
              </a:cxn>
              <a:cxn ang="0">
                <a:pos x="TX1249" y="TY1249"/>
              </a:cxn>
              <a:cxn ang="0">
                <a:pos x="TX1250" y="TY1250"/>
              </a:cxn>
              <a:cxn ang="0">
                <a:pos x="TX1251" y="TY1251"/>
              </a:cxn>
              <a:cxn ang="0">
                <a:pos x="TX1252" y="TY1252"/>
              </a:cxn>
              <a:cxn ang="0">
                <a:pos x="TX1253" y="TY1253"/>
              </a:cxn>
              <a:cxn ang="0">
                <a:pos x="TX1254" y="TY1254"/>
              </a:cxn>
              <a:cxn ang="0">
                <a:pos x="TX1255" y="TY1255"/>
              </a:cxn>
              <a:cxn ang="0">
                <a:pos x="TX1256" y="TY1256"/>
              </a:cxn>
              <a:cxn ang="0">
                <a:pos x="TX1257" y="TY1257"/>
              </a:cxn>
              <a:cxn ang="0">
                <a:pos x="TX1258" y="TY1258"/>
              </a:cxn>
              <a:cxn ang="0">
                <a:pos x="TX1259" y="TY1259"/>
              </a:cxn>
              <a:cxn ang="0">
                <a:pos x="TX1260" y="TY1260"/>
              </a:cxn>
              <a:cxn ang="0">
                <a:pos x="TX1261" y="TY1261"/>
              </a:cxn>
              <a:cxn ang="0">
                <a:pos x="TX1262" y="TY1262"/>
              </a:cxn>
              <a:cxn ang="0">
                <a:pos x="TX1263" y="TY1263"/>
              </a:cxn>
              <a:cxn ang="0">
                <a:pos x="TX1264" y="TY1264"/>
              </a:cxn>
              <a:cxn ang="0">
                <a:pos x="TX1265" y="TY1265"/>
              </a:cxn>
              <a:cxn ang="0">
                <a:pos x="TX1266" y="TY1266"/>
              </a:cxn>
              <a:cxn ang="0">
                <a:pos x="TX1267" y="TY1267"/>
              </a:cxn>
              <a:cxn ang="0">
                <a:pos x="TX1268" y="TY1268"/>
              </a:cxn>
              <a:cxn ang="0">
                <a:pos x="TX1269" y="TY1269"/>
              </a:cxn>
              <a:cxn ang="0">
                <a:pos x="TX1270" y="TY1270"/>
              </a:cxn>
              <a:cxn ang="0">
                <a:pos x="TX1271" y="TY1271"/>
              </a:cxn>
              <a:cxn ang="0">
                <a:pos x="TX1272" y="TY1272"/>
              </a:cxn>
              <a:cxn ang="0">
                <a:pos x="TX1273" y="TY1273"/>
              </a:cxn>
              <a:cxn ang="0">
                <a:pos x="TX1274" y="TY1274"/>
              </a:cxn>
              <a:cxn ang="0">
                <a:pos x="TX1275" y="TY1275"/>
              </a:cxn>
              <a:cxn ang="0">
                <a:pos x="TX1276" y="TY1276"/>
              </a:cxn>
              <a:cxn ang="0">
                <a:pos x="TX1277" y="TY1277"/>
              </a:cxn>
              <a:cxn ang="0">
                <a:pos x="TX1278" y="TY1278"/>
              </a:cxn>
              <a:cxn ang="0">
                <a:pos x="TX1279" y="TY1279"/>
              </a:cxn>
              <a:cxn ang="0">
                <a:pos x="TX1280" y="TY1280"/>
              </a:cxn>
              <a:cxn ang="0">
                <a:pos x="TX1281" y="TY1281"/>
              </a:cxn>
              <a:cxn ang="0">
                <a:pos x="TX1282" y="TY1282"/>
              </a:cxn>
              <a:cxn ang="0">
                <a:pos x="TX1283" y="TY1283"/>
              </a:cxn>
              <a:cxn ang="0">
                <a:pos x="TX1284" y="TY1284"/>
              </a:cxn>
              <a:cxn ang="0">
                <a:pos x="TX1285" y="TY1285"/>
              </a:cxn>
              <a:cxn ang="0">
                <a:pos x="TX1286" y="TY1286"/>
              </a:cxn>
              <a:cxn ang="0">
                <a:pos x="TX1287" y="TY1287"/>
              </a:cxn>
              <a:cxn ang="0">
                <a:pos x="TX1288" y="TY1288"/>
              </a:cxn>
              <a:cxn ang="0">
                <a:pos x="TX1290" y="TY1290"/>
              </a:cxn>
              <a:cxn ang="0">
                <a:pos x="TX1291" y="TY1291"/>
              </a:cxn>
              <a:cxn ang="0">
                <a:pos x="TX1292" y="TY1292"/>
              </a:cxn>
              <a:cxn ang="0">
                <a:pos x="TX1293" y="TY1293"/>
              </a:cxn>
              <a:cxn ang="0">
                <a:pos x="TX1294" y="TY1294"/>
              </a:cxn>
              <a:cxn ang="0">
                <a:pos x="TX1295" y="TY1295"/>
              </a:cxn>
              <a:cxn ang="0">
                <a:pos x="TX1296" y="TY1296"/>
              </a:cxn>
              <a:cxn ang="0">
                <a:pos x="TX1297" y="TY1297"/>
              </a:cxn>
              <a:cxn ang="0">
                <a:pos x="TX1298" y="TY1298"/>
              </a:cxn>
              <a:cxn ang="0">
                <a:pos x="TX1299" y="TY1299"/>
              </a:cxn>
              <a:cxn ang="0">
                <a:pos x="TX1300" y="TY1300"/>
              </a:cxn>
              <a:cxn ang="0">
                <a:pos x="TX1301" y="TY1301"/>
              </a:cxn>
              <a:cxn ang="0">
                <a:pos x="TX1302" y="TY1302"/>
              </a:cxn>
              <a:cxn ang="0">
                <a:pos x="TX1303" y="TY1303"/>
              </a:cxn>
              <a:cxn ang="0">
                <a:pos x="TX1304" y="TY1304"/>
              </a:cxn>
              <a:cxn ang="0">
                <a:pos x="TX1305" y="TY1305"/>
              </a:cxn>
              <a:cxn ang="0">
                <a:pos x="TX1306" y="TY1306"/>
              </a:cxn>
              <a:cxn ang="0">
                <a:pos x="TX1307" y="TY1307"/>
              </a:cxn>
              <a:cxn ang="0">
                <a:pos x="TX1308" y="TY1308"/>
              </a:cxn>
              <a:cxn ang="0">
                <a:pos x="TX1309" y="TY1309"/>
              </a:cxn>
              <a:cxn ang="0">
                <a:pos x="TX1310" y="TY1310"/>
              </a:cxn>
              <a:cxn ang="0">
                <a:pos x="TX1311" y="TY1311"/>
              </a:cxn>
              <a:cxn ang="0">
                <a:pos x="TX1313" y="TY1313"/>
              </a:cxn>
              <a:cxn ang="0">
                <a:pos x="TX1314" y="TY1314"/>
              </a:cxn>
              <a:cxn ang="0">
                <a:pos x="TX1315" y="TY1315"/>
              </a:cxn>
              <a:cxn ang="0">
                <a:pos x="TX1317" y="TY1317"/>
              </a:cxn>
              <a:cxn ang="0">
                <a:pos x="TX1318" y="TY1318"/>
              </a:cxn>
              <a:cxn ang="0">
                <a:pos x="TX1319" y="TY1319"/>
              </a:cxn>
              <a:cxn ang="0">
                <a:pos x="TX1320" y="TY1320"/>
              </a:cxn>
              <a:cxn ang="0">
                <a:pos x="TX1322" y="TY1322"/>
              </a:cxn>
              <a:cxn ang="0">
                <a:pos x="TX1323" y="TY1323"/>
              </a:cxn>
              <a:cxn ang="0">
                <a:pos x="TX1324" y="TY1324"/>
              </a:cxn>
              <a:cxn ang="0">
                <a:pos x="TX1325" y="TY1325"/>
              </a:cxn>
              <a:cxn ang="0">
                <a:pos x="TX1327" y="TY1327"/>
              </a:cxn>
              <a:cxn ang="0">
                <a:pos x="TX1328" y="TY1328"/>
              </a:cxn>
              <a:cxn ang="0">
                <a:pos x="TX1329" y="TY1329"/>
              </a:cxn>
              <a:cxn ang="0">
                <a:pos x="TX1331" y="TY1331"/>
              </a:cxn>
              <a:cxn ang="0">
                <a:pos x="TX1332" y="TY1332"/>
              </a:cxn>
              <a:cxn ang="0">
                <a:pos x="TX1333" y="TY1333"/>
              </a:cxn>
              <a:cxn ang="0">
                <a:pos x="TX1334" y="TY1334"/>
              </a:cxn>
              <a:cxn ang="0">
                <a:pos x="TX1335" y="TY1335"/>
              </a:cxn>
              <a:cxn ang="0">
                <a:pos x="TX1336" y="TY1336"/>
              </a:cxn>
              <a:cxn ang="0">
                <a:pos x="TX1337" y="TY1337"/>
              </a:cxn>
              <a:cxn ang="0">
                <a:pos x="TX1338" y="TY1338"/>
              </a:cxn>
              <a:cxn ang="0">
                <a:pos x="TX1339" y="TY1339"/>
              </a:cxn>
              <a:cxn ang="0">
                <a:pos x="TX1340" y="TY1340"/>
              </a:cxn>
              <a:cxn ang="0">
                <a:pos x="TX1341" y="TY1341"/>
              </a:cxn>
              <a:cxn ang="0">
                <a:pos x="TX1342" y="TY1342"/>
              </a:cxn>
              <a:cxn ang="0">
                <a:pos x="TX1343" y="TY1343"/>
              </a:cxn>
              <a:cxn ang="0">
                <a:pos x="TX1344" y="TY1344"/>
              </a:cxn>
              <a:cxn ang="0">
                <a:pos x="TX1345" y="TY1345"/>
              </a:cxn>
              <a:cxn ang="0">
                <a:pos x="TX1346" y="TY1346"/>
              </a:cxn>
              <a:cxn ang="0">
                <a:pos x="TX1347" y="TY1347"/>
              </a:cxn>
              <a:cxn ang="0">
                <a:pos x="TX1348" y="TY1348"/>
              </a:cxn>
              <a:cxn ang="0">
                <a:pos x="TX1349" y="TY1349"/>
              </a:cxn>
              <a:cxn ang="0">
                <a:pos x="TX1350" y="TY1350"/>
              </a:cxn>
              <a:cxn ang="0">
                <a:pos x="TX1351" y="TY1351"/>
              </a:cxn>
              <a:cxn ang="0">
                <a:pos x="TX1352" y="TY1352"/>
              </a:cxn>
              <a:cxn ang="0">
                <a:pos x="TX1353" y="TY1353"/>
              </a:cxn>
              <a:cxn ang="0">
                <a:pos x="TX1354" y="TY1354"/>
              </a:cxn>
              <a:cxn ang="0">
                <a:pos x="TX1355" y="TY1355"/>
              </a:cxn>
              <a:cxn ang="0">
                <a:pos x="TX1356" y="TY1356"/>
              </a:cxn>
              <a:cxn ang="0">
                <a:pos x="TX1357" y="TY1357"/>
              </a:cxn>
              <a:cxn ang="0">
                <a:pos x="TX1358" y="TY1358"/>
              </a:cxn>
              <a:cxn ang="0">
                <a:pos x="TX1359" y="TY1359"/>
              </a:cxn>
              <a:cxn ang="0">
                <a:pos x="TX1360" y="TY1360"/>
              </a:cxn>
              <a:cxn ang="0">
                <a:pos x="TX1361" y="TY1361"/>
              </a:cxn>
              <a:cxn ang="0">
                <a:pos x="TX1362" y="TY1362"/>
              </a:cxn>
              <a:cxn ang="0">
                <a:pos x="TX1363" y="TY1363"/>
              </a:cxn>
              <a:cxn ang="0">
                <a:pos x="TX1364" y="TY1364"/>
              </a:cxn>
              <a:cxn ang="0">
                <a:pos x="TX1365" y="TY1365"/>
              </a:cxn>
              <a:cxn ang="0">
                <a:pos x="TX1366" y="TY1366"/>
              </a:cxn>
              <a:cxn ang="0">
                <a:pos x="TX1367" y="TY1367"/>
              </a:cxn>
              <a:cxn ang="0">
                <a:pos x="TX1368" y="TY1368"/>
              </a:cxn>
              <a:cxn ang="0">
                <a:pos x="TX1369" y="TY1369"/>
              </a:cxn>
              <a:cxn ang="0">
                <a:pos x="TX1370" y="TY1370"/>
              </a:cxn>
              <a:cxn ang="0">
                <a:pos x="TX1371" y="TY1371"/>
              </a:cxn>
              <a:cxn ang="0">
                <a:pos x="TX1372" y="TY1372"/>
              </a:cxn>
              <a:cxn ang="0">
                <a:pos x="TX1373" y="TY1373"/>
              </a:cxn>
              <a:cxn ang="0">
                <a:pos x="TX1374" y="TY1374"/>
              </a:cxn>
              <a:cxn ang="0">
                <a:pos x="TX1375" y="TY1375"/>
              </a:cxn>
              <a:cxn ang="0">
                <a:pos x="TX1376" y="TY1376"/>
              </a:cxn>
              <a:cxn ang="0">
                <a:pos x="TX1377" y="TY1377"/>
              </a:cxn>
              <a:cxn ang="0">
                <a:pos x="TX1378" y="TY1378"/>
              </a:cxn>
              <a:cxn ang="0">
                <a:pos x="TX1379" y="TY1379"/>
              </a:cxn>
              <a:cxn ang="0">
                <a:pos x="TX1380" y="TY1380"/>
              </a:cxn>
              <a:cxn ang="0">
                <a:pos x="TX1381" y="TY1381"/>
              </a:cxn>
              <a:cxn ang="0">
                <a:pos x="TX1382" y="TY1382"/>
              </a:cxn>
              <a:cxn ang="0">
                <a:pos x="TX1384" y="TY1384"/>
              </a:cxn>
              <a:cxn ang="0">
                <a:pos x="TX1385" y="TY1385"/>
              </a:cxn>
              <a:cxn ang="0">
                <a:pos x="TX1386" y="TY1386"/>
              </a:cxn>
              <a:cxn ang="0">
                <a:pos x="TX1387" y="TY1387"/>
              </a:cxn>
              <a:cxn ang="0">
                <a:pos x="TX1389" y="TY1389"/>
              </a:cxn>
              <a:cxn ang="0">
                <a:pos x="TX1390" y="TY1390"/>
              </a:cxn>
              <a:cxn ang="0">
                <a:pos x="TX1391" y="TY1391"/>
              </a:cxn>
              <a:cxn ang="0">
                <a:pos x="TX1392" y="TY1392"/>
              </a:cxn>
              <a:cxn ang="0">
                <a:pos x="TX1393" y="TY1393"/>
              </a:cxn>
              <a:cxn ang="0">
                <a:pos x="TX1394" y="TY1394"/>
              </a:cxn>
              <a:cxn ang="0">
                <a:pos x="TX1395" y="TY1395"/>
              </a:cxn>
              <a:cxn ang="0">
                <a:pos x="TX1396" y="TY1396"/>
              </a:cxn>
              <a:cxn ang="0">
                <a:pos x="TX1397" y="TY1397"/>
              </a:cxn>
              <a:cxn ang="0">
                <a:pos x="TX1398" y="TY1398"/>
              </a:cxn>
              <a:cxn ang="0">
                <a:pos x="TX1399" y="TY1399"/>
              </a:cxn>
              <a:cxn ang="0">
                <a:pos x="TX1400" y="TY1400"/>
              </a:cxn>
              <a:cxn ang="0">
                <a:pos x="TX1401" y="TY1401"/>
              </a:cxn>
              <a:cxn ang="0">
                <a:pos x="TX1402" y="TY1402"/>
              </a:cxn>
              <a:cxn ang="0">
                <a:pos x="TX1404" y="TY1404"/>
              </a:cxn>
              <a:cxn ang="0">
                <a:pos x="TX1405" y="TY1405"/>
              </a:cxn>
              <a:cxn ang="0">
                <a:pos x="TX1406" y="TY1406"/>
              </a:cxn>
              <a:cxn ang="0">
                <a:pos x="TX1407" y="TY1407"/>
              </a:cxn>
              <a:cxn ang="0">
                <a:pos x="TX1408" y="TY1408"/>
              </a:cxn>
              <a:cxn ang="0">
                <a:pos x="TX1409" y="TY1409"/>
              </a:cxn>
              <a:cxn ang="0">
                <a:pos x="TX1410" y="TY1410"/>
              </a:cxn>
              <a:cxn ang="0">
                <a:pos x="TX1411" y="TY1411"/>
              </a:cxn>
              <a:cxn ang="0">
                <a:pos x="TX1413" y="TY1413"/>
              </a:cxn>
              <a:cxn ang="0">
                <a:pos x="TX1414" y="TY1414"/>
              </a:cxn>
              <a:cxn ang="0">
                <a:pos x="TX1415" y="TY1415"/>
              </a:cxn>
              <a:cxn ang="0">
                <a:pos x="TX1416" y="TY1416"/>
              </a:cxn>
              <a:cxn ang="0">
                <a:pos x="TX1418" y="TY1418"/>
              </a:cxn>
              <a:cxn ang="0">
                <a:pos x="TX1419" y="TY1419"/>
              </a:cxn>
              <a:cxn ang="0">
                <a:pos x="TX1420" y="TY1420"/>
              </a:cxn>
              <a:cxn ang="0">
                <a:pos x="TX1421" y="TY1421"/>
              </a:cxn>
              <a:cxn ang="0">
                <a:pos x="TX1422" y="TY1422"/>
              </a:cxn>
              <a:cxn ang="0">
                <a:pos x="TX1423" y="TY1423"/>
              </a:cxn>
              <a:cxn ang="0">
                <a:pos x="TX1424" y="TY1424"/>
              </a:cxn>
              <a:cxn ang="0">
                <a:pos x="TX1425" y="TY1425"/>
              </a:cxn>
              <a:cxn ang="0">
                <a:pos x="TX1426" y="TY1426"/>
              </a:cxn>
              <a:cxn ang="0">
                <a:pos x="TX1427" y="TY1427"/>
              </a:cxn>
              <a:cxn ang="0">
                <a:pos x="TX1428" y="TY1428"/>
              </a:cxn>
              <a:cxn ang="0">
                <a:pos x="TX1429" y="TY1429"/>
              </a:cxn>
              <a:cxn ang="0">
                <a:pos x="TX1430" y="TY1430"/>
              </a:cxn>
              <a:cxn ang="0">
                <a:pos x="TX1431" y="TY1431"/>
              </a:cxn>
              <a:cxn ang="0">
                <a:pos x="TX1432" y="TY1432"/>
              </a:cxn>
              <a:cxn ang="0">
                <a:pos x="TX1433" y="TY1433"/>
              </a:cxn>
              <a:cxn ang="0">
                <a:pos x="TX1434" y="TY1434"/>
              </a:cxn>
              <a:cxn ang="0">
                <a:pos x="TX1435" y="TY1435"/>
              </a:cxn>
              <a:cxn ang="0">
                <a:pos x="TX1436" y="TY1436"/>
              </a:cxn>
              <a:cxn ang="0">
                <a:pos x="TX1437" y="TY1437"/>
              </a:cxn>
              <a:cxn ang="0">
                <a:pos x="TX1438" y="TY1438"/>
              </a:cxn>
              <a:cxn ang="0">
                <a:pos x="TX1439" y="TY1439"/>
              </a:cxn>
              <a:cxn ang="0">
                <a:pos x="TX1440" y="TY1440"/>
              </a:cxn>
              <a:cxn ang="0">
                <a:pos x="TX1441" y="TY1441"/>
              </a:cxn>
              <a:cxn ang="0">
                <a:pos x="TX1442" y="TY1442"/>
              </a:cxn>
              <a:cxn ang="0">
                <a:pos x="TX1443" y="TY1443"/>
              </a:cxn>
              <a:cxn ang="0">
                <a:pos x="TX1444" y="TY1444"/>
              </a:cxn>
              <a:cxn ang="0">
                <a:pos x="TX1445" y="TY1445"/>
              </a:cxn>
              <a:cxn ang="0">
                <a:pos x="TX1446" y="TY1446"/>
              </a:cxn>
              <a:cxn ang="0">
                <a:pos x="TX1447" y="TY1447"/>
              </a:cxn>
              <a:cxn ang="0">
                <a:pos x="TX1448" y="TY1448"/>
              </a:cxn>
              <a:cxn ang="0">
                <a:pos x="TX1449" y="TY1449"/>
              </a:cxn>
              <a:cxn ang="0">
                <a:pos x="TX1450" y="TY1450"/>
              </a:cxn>
              <a:cxn ang="0">
                <a:pos x="TX1451" y="TY1451"/>
              </a:cxn>
              <a:cxn ang="0">
                <a:pos x="TX1452" y="TY1452"/>
              </a:cxn>
              <a:cxn ang="0">
                <a:pos x="TX1453" y="TY1453"/>
              </a:cxn>
              <a:cxn ang="0">
                <a:pos x="TX1454" y="TY1454"/>
              </a:cxn>
              <a:cxn ang="0">
                <a:pos x="TX1455" y="TY1455"/>
              </a:cxn>
              <a:cxn ang="0">
                <a:pos x="TX1456" y="TY1456"/>
              </a:cxn>
              <a:cxn ang="0">
                <a:pos x="TX1457" y="TY1457"/>
              </a:cxn>
              <a:cxn ang="0">
                <a:pos x="TX1458" y="TY1458"/>
              </a:cxn>
              <a:cxn ang="0">
                <a:pos x="TX1459" y="TY1459"/>
              </a:cxn>
              <a:cxn ang="0">
                <a:pos x="TX1460" y="TY1460"/>
              </a:cxn>
              <a:cxn ang="0">
                <a:pos x="TX1461" y="TY1461"/>
              </a:cxn>
              <a:cxn ang="0">
                <a:pos x="TX1462" y="TY1462"/>
              </a:cxn>
              <a:cxn ang="0">
                <a:pos x="TX1463" y="TY1463"/>
              </a:cxn>
              <a:cxn ang="0">
                <a:pos x="TX1464" y="TY1464"/>
              </a:cxn>
              <a:cxn ang="0">
                <a:pos x="TX1465" y="TY1465"/>
              </a:cxn>
              <a:cxn ang="0">
                <a:pos x="TX1466" y="TY1466"/>
              </a:cxn>
              <a:cxn ang="0">
                <a:pos x="TX1467" y="TY1467"/>
              </a:cxn>
              <a:cxn ang="0">
                <a:pos x="TX1468" y="TY1468"/>
              </a:cxn>
              <a:cxn ang="0">
                <a:pos x="TX1469" y="TY1469"/>
              </a:cxn>
              <a:cxn ang="0">
                <a:pos x="TX1470" y="TY1470"/>
              </a:cxn>
              <a:cxn ang="0">
                <a:pos x="TX1471" y="TY1471"/>
              </a:cxn>
              <a:cxn ang="0">
                <a:pos x="TX1472" y="TY1472"/>
              </a:cxn>
              <a:cxn ang="0">
                <a:pos x="TX1473" y="TY1473"/>
              </a:cxn>
              <a:cxn ang="0">
                <a:pos x="TX1474" y="TY1474"/>
              </a:cxn>
              <a:cxn ang="0">
                <a:pos x="TX1475" y="TY1475"/>
              </a:cxn>
              <a:cxn ang="0">
                <a:pos x="TX1476" y="TY1476"/>
              </a:cxn>
              <a:cxn ang="0">
                <a:pos x="TX1477" y="TY1477"/>
              </a:cxn>
              <a:cxn ang="0">
                <a:pos x="TX1478" y="TY1478"/>
              </a:cxn>
              <a:cxn ang="0">
                <a:pos x="TX1479" y="TY1479"/>
              </a:cxn>
              <a:cxn ang="0">
                <a:pos x="TX1480" y="TY1480"/>
              </a:cxn>
              <a:cxn ang="0">
                <a:pos x="TX1482" y="TY1482"/>
              </a:cxn>
              <a:cxn ang="0">
                <a:pos x="TX1483" y="TY1483"/>
              </a:cxn>
              <a:cxn ang="0">
                <a:pos x="TX1484" y="TY1484"/>
              </a:cxn>
              <a:cxn ang="0">
                <a:pos x="TX1485" y="TY1485"/>
              </a:cxn>
              <a:cxn ang="0">
                <a:pos x="TX1486" y="TY1486"/>
              </a:cxn>
              <a:cxn ang="0">
                <a:pos x="TX1487" y="TY1487"/>
              </a:cxn>
              <a:cxn ang="0">
                <a:pos x="TX1488" y="TY1488"/>
              </a:cxn>
              <a:cxn ang="0">
                <a:pos x="TX1490" y="TY1490"/>
              </a:cxn>
              <a:cxn ang="0">
                <a:pos x="TX1491" y="TY1491"/>
              </a:cxn>
              <a:cxn ang="0">
                <a:pos x="TX1492" y="TY1492"/>
              </a:cxn>
              <a:cxn ang="0">
                <a:pos x="TX1493" y="TY1493"/>
              </a:cxn>
              <a:cxn ang="0">
                <a:pos x="TX1494" y="TY1494"/>
              </a:cxn>
              <a:cxn ang="0">
                <a:pos x="TX1495" y="TY1495"/>
              </a:cxn>
              <a:cxn ang="0">
                <a:pos x="TX1496" y="TY1496"/>
              </a:cxn>
              <a:cxn ang="0">
                <a:pos x="TX1497" y="TY1497"/>
              </a:cxn>
              <a:cxn ang="0">
                <a:pos x="TX1498" y="TY1498"/>
              </a:cxn>
              <a:cxn ang="0">
                <a:pos x="TX1499" y="TY1499"/>
              </a:cxn>
              <a:cxn ang="0">
                <a:pos x="TX1500" y="TY1500"/>
              </a:cxn>
              <a:cxn ang="0">
                <a:pos x="TX1501" y="TY1501"/>
              </a:cxn>
              <a:cxn ang="0">
                <a:pos x="TX1502" y="TY1502"/>
              </a:cxn>
              <a:cxn ang="0">
                <a:pos x="TX1503" y="TY1503"/>
              </a:cxn>
              <a:cxn ang="0">
                <a:pos x="TX1504" y="TY1504"/>
              </a:cxn>
              <a:cxn ang="0">
                <a:pos x="TX1505" y="TY1505"/>
              </a:cxn>
              <a:cxn ang="0">
                <a:pos x="TX1506" y="TY1506"/>
              </a:cxn>
              <a:cxn ang="0">
                <a:pos x="TX1507" y="TY1507"/>
              </a:cxn>
              <a:cxn ang="0">
                <a:pos x="TX1508" y="TY1508"/>
              </a:cxn>
              <a:cxn ang="0">
                <a:pos x="TX1510" y="TY1510"/>
              </a:cxn>
              <a:cxn ang="0">
                <a:pos x="TX1511" y="TY1511"/>
              </a:cxn>
              <a:cxn ang="0">
                <a:pos x="TX1512" y="TY1512"/>
              </a:cxn>
              <a:cxn ang="0">
                <a:pos x="TX1513" y="TY1513"/>
              </a:cxn>
              <a:cxn ang="0">
                <a:pos x="TX1514" y="TY1514"/>
              </a:cxn>
              <a:cxn ang="0">
                <a:pos x="TX1516" y="TY1516"/>
              </a:cxn>
              <a:cxn ang="0">
                <a:pos x="TX1517" y="TY1517"/>
              </a:cxn>
              <a:cxn ang="0">
                <a:pos x="TX1518" y="TY1518"/>
              </a:cxn>
              <a:cxn ang="0">
                <a:pos x="TX1519" y="TY1519"/>
              </a:cxn>
              <a:cxn ang="0">
                <a:pos x="TX1520" y="TY1520"/>
              </a:cxn>
              <a:cxn ang="0">
                <a:pos x="TX1521" y="TY1521"/>
              </a:cxn>
              <a:cxn ang="0">
                <a:pos x="TX1522" y="TY1522"/>
              </a:cxn>
              <a:cxn ang="0">
                <a:pos x="TX1523" y="TY1523"/>
              </a:cxn>
              <a:cxn ang="0">
                <a:pos x="TX1524" y="TY1524"/>
              </a:cxn>
              <a:cxn ang="0">
                <a:pos x="TX1525" y="TY1525"/>
              </a:cxn>
              <a:cxn ang="0">
                <a:pos x="TX1526" y="TY1526"/>
              </a:cxn>
              <a:cxn ang="0">
                <a:pos x="TX1527" y="TY1527"/>
              </a:cxn>
              <a:cxn ang="0">
                <a:pos x="TX1528" y="TY1528"/>
              </a:cxn>
              <a:cxn ang="0">
                <a:pos x="TX1529" y="TY1529"/>
              </a:cxn>
              <a:cxn ang="0">
                <a:pos x="TX1530" y="TY1530"/>
              </a:cxn>
              <a:cxn ang="0">
                <a:pos x="TX1531" y="TY1531"/>
              </a:cxn>
              <a:cxn ang="0">
                <a:pos x="TX1532" y="TY1532"/>
              </a:cxn>
              <a:cxn ang="0">
                <a:pos x="TX1533" y="TY1533"/>
              </a:cxn>
              <a:cxn ang="0">
                <a:pos x="TX1534" y="TY1534"/>
              </a:cxn>
              <a:cxn ang="0">
                <a:pos x="TX1535" y="TY1535"/>
              </a:cxn>
              <a:cxn ang="0">
                <a:pos x="TX1536" y="TY1536"/>
              </a:cxn>
              <a:cxn ang="0">
                <a:pos x="TX1537" y="TY1537"/>
              </a:cxn>
              <a:cxn ang="0">
                <a:pos x="TX1538" y="TY1538"/>
              </a:cxn>
              <a:cxn ang="0">
                <a:pos x="TX1539" y="TY1539"/>
              </a:cxn>
              <a:cxn ang="0">
                <a:pos x="TX1540" y="TY1540"/>
              </a:cxn>
              <a:cxn ang="0">
                <a:pos x="TX1541" y="TY1541"/>
              </a:cxn>
              <a:cxn ang="0">
                <a:pos x="TX1542" y="TY1542"/>
              </a:cxn>
              <a:cxn ang="0">
                <a:pos x="TX1543" y="TY1543"/>
              </a:cxn>
              <a:cxn ang="0">
                <a:pos x="TX1544" y="TY1544"/>
              </a:cxn>
              <a:cxn ang="0">
                <a:pos x="TX1545" y="TY1545"/>
              </a:cxn>
              <a:cxn ang="0">
                <a:pos x="TX1546" y="TY1546"/>
              </a:cxn>
              <a:cxn ang="0">
                <a:pos x="TX1547" y="TY1547"/>
              </a:cxn>
              <a:cxn ang="0">
                <a:pos x="TX1548" y="TY1548"/>
              </a:cxn>
              <a:cxn ang="0">
                <a:pos x="TX1549" y="TY1549"/>
              </a:cxn>
              <a:cxn ang="0">
                <a:pos x="TX1550" y="TY1550"/>
              </a:cxn>
              <a:cxn ang="0">
                <a:pos x="TX1551" y="TY1551"/>
              </a:cxn>
              <a:cxn ang="0">
                <a:pos x="TX1552" y="TY1552"/>
              </a:cxn>
              <a:cxn ang="0">
                <a:pos x="TX1553" y="TY1553"/>
              </a:cxn>
              <a:cxn ang="0">
                <a:pos x="TX1554" y="TY1554"/>
              </a:cxn>
              <a:cxn ang="0">
                <a:pos x="TX1555" y="TY1555"/>
              </a:cxn>
              <a:cxn ang="0">
                <a:pos x="TX1556" y="TY1556"/>
              </a:cxn>
              <a:cxn ang="0">
                <a:pos x="TX1557" y="TY1557"/>
              </a:cxn>
              <a:cxn ang="0">
                <a:pos x="TX1558" y="TY1558"/>
              </a:cxn>
              <a:cxn ang="0">
                <a:pos x="TX1559" y="TY1559"/>
              </a:cxn>
              <a:cxn ang="0">
                <a:pos x="TX1560" y="TY1560"/>
              </a:cxn>
              <a:cxn ang="0">
                <a:pos x="TX1561" y="TY1561"/>
              </a:cxn>
              <a:cxn ang="0">
                <a:pos x="TX1562" y="TY1562"/>
              </a:cxn>
              <a:cxn ang="0">
                <a:pos x="TX1563" y="TY1563"/>
              </a:cxn>
              <a:cxn ang="0">
                <a:pos x="TX1564" y="TY1564"/>
              </a:cxn>
              <a:cxn ang="0">
                <a:pos x="TX1565" y="TY1565"/>
              </a:cxn>
              <a:cxn ang="0">
                <a:pos x="TX1566" y="TY1566"/>
              </a:cxn>
              <a:cxn ang="0">
                <a:pos x="TX1567" y="TY1567"/>
              </a:cxn>
              <a:cxn ang="0">
                <a:pos x="TX1568" y="TY1568"/>
              </a:cxn>
              <a:cxn ang="0">
                <a:pos x="TX1569" y="TY1569"/>
              </a:cxn>
              <a:cxn ang="0">
                <a:pos x="TX1570" y="TY1570"/>
              </a:cxn>
              <a:cxn ang="0">
                <a:pos x="TX1572" y="TY1572"/>
              </a:cxn>
              <a:cxn ang="0">
                <a:pos x="TX1573" y="TY1573"/>
              </a:cxn>
              <a:cxn ang="0">
                <a:pos x="TX1574" y="TY1574"/>
              </a:cxn>
              <a:cxn ang="0">
                <a:pos x="TX1576" y="TY1576"/>
              </a:cxn>
              <a:cxn ang="0">
                <a:pos x="TX1577" y="TY1577"/>
              </a:cxn>
              <a:cxn ang="0">
                <a:pos x="TX1578" y="TY1578"/>
              </a:cxn>
              <a:cxn ang="0">
                <a:pos x="TX1580" y="TY1580"/>
              </a:cxn>
              <a:cxn ang="0">
                <a:pos x="TX1581" y="TY1581"/>
              </a:cxn>
              <a:cxn ang="0">
                <a:pos x="TX1582" y="TY1582"/>
              </a:cxn>
              <a:cxn ang="0">
                <a:pos x="TX1583" y="TY1583"/>
              </a:cxn>
              <a:cxn ang="0">
                <a:pos x="TX1584" y="TY1584"/>
              </a:cxn>
              <a:cxn ang="0">
                <a:pos x="TX1586" y="TY1586"/>
              </a:cxn>
              <a:cxn ang="0">
                <a:pos x="TX1587" y="TY1587"/>
              </a:cxn>
              <a:cxn ang="0">
                <a:pos x="TX1588" y="TY1588"/>
              </a:cxn>
              <a:cxn ang="0">
                <a:pos x="TX1589" y="TY1589"/>
              </a:cxn>
              <a:cxn ang="0">
                <a:pos x="TX1590" y="TY1590"/>
              </a:cxn>
              <a:cxn ang="0">
                <a:pos x="TX1591" y="TY1591"/>
              </a:cxn>
              <a:cxn ang="0">
                <a:pos x="TX1592" y="TY1592"/>
              </a:cxn>
              <a:cxn ang="0">
                <a:pos x="TX1593" y="TY1593"/>
              </a:cxn>
              <a:cxn ang="0">
                <a:pos x="TX1594" y="TY1594"/>
              </a:cxn>
              <a:cxn ang="0">
                <a:pos x="TX1595" y="TY1595"/>
              </a:cxn>
              <a:cxn ang="0">
                <a:pos x="TX1596" y="TY1596"/>
              </a:cxn>
              <a:cxn ang="0">
                <a:pos x="TX1597" y="TY1597"/>
              </a:cxn>
              <a:cxn ang="0">
                <a:pos x="TX1598" y="TY1598"/>
              </a:cxn>
              <a:cxn ang="0">
                <a:pos x="TX1599" y="TY1599"/>
              </a:cxn>
              <a:cxn ang="0">
                <a:pos x="TX1600" y="TY1600"/>
              </a:cxn>
              <a:cxn ang="0">
                <a:pos x="TX1601" y="TY1601"/>
              </a:cxn>
              <a:cxn ang="0">
                <a:pos x="TX1602" y="TY1602"/>
              </a:cxn>
              <a:cxn ang="0">
                <a:pos x="TX1603" y="TY1603"/>
              </a:cxn>
              <a:cxn ang="0">
                <a:pos x="TX1604" y="TY1604"/>
              </a:cxn>
              <a:cxn ang="0">
                <a:pos x="TX1605" y="TY1605"/>
              </a:cxn>
              <a:cxn ang="0">
                <a:pos x="TX1606" y="TY1606"/>
              </a:cxn>
              <a:cxn ang="0">
                <a:pos x="TX1607" y="TY1607"/>
              </a:cxn>
              <a:cxn ang="0">
                <a:pos x="TX1608" y="TY1608"/>
              </a:cxn>
              <a:cxn ang="0">
                <a:pos x="TX1609" y="TY1609"/>
              </a:cxn>
              <a:cxn ang="0">
                <a:pos x="TX1610" y="TY1610"/>
              </a:cxn>
              <a:cxn ang="0">
                <a:pos x="TX1611" y="TY1611"/>
              </a:cxn>
              <a:cxn ang="0">
                <a:pos x="TX1612" y="TY1612"/>
              </a:cxn>
              <a:cxn ang="0">
                <a:pos x="TX1613" y="TY1613"/>
              </a:cxn>
              <a:cxn ang="0">
                <a:pos x="TX1614" y="TY1614"/>
              </a:cxn>
              <a:cxn ang="0">
                <a:pos x="TX1615" y="TY1615"/>
              </a:cxn>
              <a:cxn ang="0">
                <a:pos x="TX1616" y="TY1616"/>
              </a:cxn>
              <a:cxn ang="0">
                <a:pos x="TX1617" y="TY1617"/>
              </a:cxn>
              <a:cxn ang="0">
                <a:pos x="TX1618" y="TY1618"/>
              </a:cxn>
              <a:cxn ang="0">
                <a:pos x="TX1619" y="TY1619"/>
              </a:cxn>
              <a:cxn ang="0">
                <a:pos x="TX1620" y="TY1620"/>
              </a:cxn>
              <a:cxn ang="0">
                <a:pos x="TX1621" y="TY1621"/>
              </a:cxn>
              <a:cxn ang="0">
                <a:pos x="TX1622" y="TY1622"/>
              </a:cxn>
              <a:cxn ang="0">
                <a:pos x="TX1623" y="TY1623"/>
              </a:cxn>
              <a:cxn ang="0">
                <a:pos x="TX1624" y="TY1624"/>
              </a:cxn>
              <a:cxn ang="0">
                <a:pos x="TX1625" y="TY1625"/>
              </a:cxn>
              <a:cxn ang="0">
                <a:pos x="TX1626" y="TY1626"/>
              </a:cxn>
              <a:cxn ang="0">
                <a:pos x="TX1627" y="TY1627"/>
              </a:cxn>
              <a:cxn ang="0">
                <a:pos x="TX1628" y="TY1628"/>
              </a:cxn>
              <a:cxn ang="0">
                <a:pos x="TX1629" y="TY1629"/>
              </a:cxn>
              <a:cxn ang="0">
                <a:pos x="TX1630" y="TY1630"/>
              </a:cxn>
              <a:cxn ang="0">
                <a:pos x="TX1631" y="TY1631"/>
              </a:cxn>
              <a:cxn ang="0">
                <a:pos x="TX1632" y="TY1632"/>
              </a:cxn>
              <a:cxn ang="0">
                <a:pos x="TX1633" y="TY1633"/>
              </a:cxn>
              <a:cxn ang="0">
                <a:pos x="TX1635" y="TY1635"/>
              </a:cxn>
              <a:cxn ang="0">
                <a:pos x="TX1636" y="TY1636"/>
              </a:cxn>
              <a:cxn ang="0">
                <a:pos x="TX1637" y="TY1637"/>
              </a:cxn>
              <a:cxn ang="0">
                <a:pos x="TX1638" y="TY1638"/>
              </a:cxn>
              <a:cxn ang="0">
                <a:pos x="TX1639" y="TY1639"/>
              </a:cxn>
              <a:cxn ang="0">
                <a:pos x="TX1640" y="TY1640"/>
              </a:cxn>
              <a:cxn ang="0">
                <a:pos x="TX1641" y="TY1641"/>
              </a:cxn>
              <a:cxn ang="0">
                <a:pos x="TX1643" y="TY1643"/>
              </a:cxn>
              <a:cxn ang="0">
                <a:pos x="TX1644" y="TY1644"/>
              </a:cxn>
              <a:cxn ang="0">
                <a:pos x="TX1645" y="TY1645"/>
              </a:cxn>
              <a:cxn ang="0">
                <a:pos x="TX1646" y="TY1646"/>
              </a:cxn>
              <a:cxn ang="0">
                <a:pos x="TX1648" y="TY1648"/>
              </a:cxn>
              <a:cxn ang="0">
                <a:pos x="TX1649" y="TY1649"/>
              </a:cxn>
              <a:cxn ang="0">
                <a:pos x="TX1650" y="TY1650"/>
              </a:cxn>
              <a:cxn ang="0">
                <a:pos x="TX1651" y="TY1651"/>
              </a:cxn>
              <a:cxn ang="0">
                <a:pos x="TX1652" y="TY1652"/>
              </a:cxn>
              <a:cxn ang="0">
                <a:pos x="TX1653" y="TY1653"/>
              </a:cxn>
              <a:cxn ang="0">
                <a:pos x="TX1654" y="TY1654"/>
              </a:cxn>
              <a:cxn ang="0">
                <a:pos x="TX1655" y="TY1655"/>
              </a:cxn>
              <a:cxn ang="0">
                <a:pos x="TX1656" y="TY1656"/>
              </a:cxn>
              <a:cxn ang="0">
                <a:pos x="TX1658" y="TY1658"/>
              </a:cxn>
              <a:cxn ang="0">
                <a:pos x="TX1659" y="TY1659"/>
              </a:cxn>
              <a:cxn ang="0">
                <a:pos x="TX1660" y="TY1660"/>
              </a:cxn>
              <a:cxn ang="0">
                <a:pos x="TX1661" y="TY1661"/>
              </a:cxn>
              <a:cxn ang="0">
                <a:pos x="TX1662" y="TY1662"/>
              </a:cxn>
              <a:cxn ang="0">
                <a:pos x="TX1663" y="TY1663"/>
              </a:cxn>
              <a:cxn ang="0">
                <a:pos x="TX1665" y="TY1665"/>
              </a:cxn>
              <a:cxn ang="0">
                <a:pos x="TX1666" y="TY1666"/>
              </a:cxn>
              <a:cxn ang="0">
                <a:pos x="TX1667" y="TY1667"/>
              </a:cxn>
              <a:cxn ang="0">
                <a:pos x="TX1668" y="TY1668"/>
              </a:cxn>
              <a:cxn ang="0">
                <a:pos x="TX1669" y="TY1669"/>
              </a:cxn>
              <a:cxn ang="0">
                <a:pos x="TX1670" y="TY1670"/>
              </a:cxn>
              <a:cxn ang="0">
                <a:pos x="TX1671" y="TY1671"/>
              </a:cxn>
              <a:cxn ang="0">
                <a:pos x="TX1672" y="TY1672"/>
              </a:cxn>
              <a:cxn ang="0">
                <a:pos x="TX1673" y="TY1673"/>
              </a:cxn>
              <a:cxn ang="0">
                <a:pos x="TX1674" y="TY1674"/>
              </a:cxn>
              <a:cxn ang="0">
                <a:pos x="TX1675" y="TY1675"/>
              </a:cxn>
              <a:cxn ang="0">
                <a:pos x="TX1676" y="TY1676"/>
              </a:cxn>
              <a:cxn ang="0">
                <a:pos x="TX1677" y="TY1677"/>
              </a:cxn>
              <a:cxn ang="0">
                <a:pos x="TX1678" y="TY1678"/>
              </a:cxn>
              <a:cxn ang="0">
                <a:pos x="TX1679" y="TY1679"/>
              </a:cxn>
              <a:cxn ang="0">
                <a:pos x="TX1680" y="TY1680"/>
              </a:cxn>
              <a:cxn ang="0">
                <a:pos x="TX1681" y="TY1681"/>
              </a:cxn>
              <a:cxn ang="0">
                <a:pos x="TX1682" y="TY1682"/>
              </a:cxn>
              <a:cxn ang="0">
                <a:pos x="TX1683" y="TY1683"/>
              </a:cxn>
              <a:cxn ang="0">
                <a:pos x="TX1684" y="TY1684"/>
              </a:cxn>
              <a:cxn ang="0">
                <a:pos x="TX1685" y="TY1685"/>
              </a:cxn>
              <a:cxn ang="0">
                <a:pos x="TX1686" y="TY1686"/>
              </a:cxn>
              <a:cxn ang="0">
                <a:pos x="TX1687" y="TY1687"/>
              </a:cxn>
              <a:cxn ang="0">
                <a:pos x="TX1688" y="TY1688"/>
              </a:cxn>
              <a:cxn ang="0">
                <a:pos x="TX1689" y="TY1689"/>
              </a:cxn>
              <a:cxn ang="0">
                <a:pos x="TX1690" y="TY1690"/>
              </a:cxn>
              <a:cxn ang="0">
                <a:pos x="TX1691" y="TY1691"/>
              </a:cxn>
              <a:cxn ang="0">
                <a:pos x="TX1692" y="TY1692"/>
              </a:cxn>
              <a:cxn ang="0">
                <a:pos x="TX1693" y="TY1693"/>
              </a:cxn>
              <a:cxn ang="0">
                <a:pos x="TX1694" y="TY1694"/>
              </a:cxn>
              <a:cxn ang="0">
                <a:pos x="TX1695" y="TY1695"/>
              </a:cxn>
              <a:cxn ang="0">
                <a:pos x="TX1696" y="TY1696"/>
              </a:cxn>
              <a:cxn ang="0">
                <a:pos x="TX1697" y="TY1697"/>
              </a:cxn>
              <a:cxn ang="0">
                <a:pos x="TX1698" y="TY1698"/>
              </a:cxn>
              <a:cxn ang="0">
                <a:pos x="TX1699" y="TY1699"/>
              </a:cxn>
              <a:cxn ang="0">
                <a:pos x="TX1700" y="TY1700"/>
              </a:cxn>
              <a:cxn ang="0">
                <a:pos x="TX1701" y="TY1701"/>
              </a:cxn>
              <a:cxn ang="0">
                <a:pos x="TX1702" y="TY1702"/>
              </a:cxn>
              <a:cxn ang="0">
                <a:pos x="TX1703" y="TY1703"/>
              </a:cxn>
              <a:cxn ang="0">
                <a:pos x="TX1704" y="TY1704"/>
              </a:cxn>
              <a:cxn ang="0">
                <a:pos x="TX1705" y="TY1705"/>
              </a:cxn>
              <a:cxn ang="0">
                <a:pos x="TX1706" y="TY1706"/>
              </a:cxn>
              <a:cxn ang="0">
                <a:pos x="TX1707" y="TY1707"/>
              </a:cxn>
              <a:cxn ang="0">
                <a:pos x="TX1708" y="TY1708"/>
              </a:cxn>
              <a:cxn ang="0">
                <a:pos x="TX1709" y="TY1709"/>
              </a:cxn>
              <a:cxn ang="0">
                <a:pos x="TX1710" y="TY1710"/>
              </a:cxn>
              <a:cxn ang="0">
                <a:pos x="TX1711" y="TY1711"/>
              </a:cxn>
              <a:cxn ang="0">
                <a:pos x="TX1712" y="TY1712"/>
              </a:cxn>
              <a:cxn ang="0">
                <a:pos x="TX1714" y="TY1714"/>
              </a:cxn>
              <a:cxn ang="0">
                <a:pos x="TX1715" y="TY1715"/>
              </a:cxn>
              <a:cxn ang="0">
                <a:pos x="TX1716" y="TY1716"/>
              </a:cxn>
              <a:cxn ang="0">
                <a:pos x="TX1717" y="TY1717"/>
              </a:cxn>
              <a:cxn ang="0">
                <a:pos x="TX1718" y="TY1718"/>
              </a:cxn>
              <a:cxn ang="0">
                <a:pos x="TX1719" y="TY1719"/>
              </a:cxn>
              <a:cxn ang="0">
                <a:pos x="TX1720" y="TY1720"/>
              </a:cxn>
              <a:cxn ang="0">
                <a:pos x="TX1721" y="TY1721"/>
              </a:cxn>
              <a:cxn ang="0">
                <a:pos x="TX1722" y="TY1722"/>
              </a:cxn>
              <a:cxn ang="0">
                <a:pos x="TX1723" y="TY1723"/>
              </a:cxn>
              <a:cxn ang="0">
                <a:pos x="TX1724" y="TY1724"/>
              </a:cxn>
              <a:cxn ang="0">
                <a:pos x="TX1726" y="TY1726"/>
              </a:cxn>
              <a:cxn ang="0">
                <a:pos x="TX1727" y="TY1727"/>
              </a:cxn>
              <a:cxn ang="0">
                <a:pos x="TX1728" y="TY1728"/>
              </a:cxn>
              <a:cxn ang="0">
                <a:pos x="TX1729" y="TY1729"/>
              </a:cxn>
              <a:cxn ang="0">
                <a:pos x="TX1731" y="TY1731"/>
              </a:cxn>
              <a:cxn ang="0">
                <a:pos x="TX1732" y="TY1732"/>
              </a:cxn>
              <a:cxn ang="0">
                <a:pos x="TX1733" y="TY1733"/>
              </a:cxn>
              <a:cxn ang="0">
                <a:pos x="TX1734" y="TY1734"/>
              </a:cxn>
              <a:cxn ang="0">
                <a:pos x="TX1735" y="TY1735"/>
              </a:cxn>
              <a:cxn ang="0">
                <a:pos x="TX1736" y="TY1736"/>
              </a:cxn>
              <a:cxn ang="0">
                <a:pos x="TX1737" y="TY1737"/>
              </a:cxn>
              <a:cxn ang="0">
                <a:pos x="TX1738" y="TY1738"/>
              </a:cxn>
              <a:cxn ang="0">
                <a:pos x="TX1739" y="TY1739"/>
              </a:cxn>
              <a:cxn ang="0">
                <a:pos x="TX1740" y="TY1740"/>
              </a:cxn>
              <a:cxn ang="0">
                <a:pos x="TX1741" y="TY1741"/>
              </a:cxn>
              <a:cxn ang="0">
                <a:pos x="TX1742" y="TY1742"/>
              </a:cxn>
              <a:cxn ang="0">
                <a:pos x="TX1743" y="TY1743"/>
              </a:cxn>
              <a:cxn ang="0">
                <a:pos x="TX1744" y="TY1744"/>
              </a:cxn>
              <a:cxn ang="0">
                <a:pos x="TX1745" y="TY1745"/>
              </a:cxn>
              <a:cxn ang="0">
                <a:pos x="TX1746" y="TY1746"/>
              </a:cxn>
              <a:cxn ang="0">
                <a:pos x="TX1747" y="TY1747"/>
              </a:cxn>
              <a:cxn ang="0">
                <a:pos x="TX1748" y="TY1748"/>
              </a:cxn>
              <a:cxn ang="0">
                <a:pos x="TX1749" y="TY1749"/>
              </a:cxn>
              <a:cxn ang="0">
                <a:pos x="TX1750" y="TY1750"/>
              </a:cxn>
              <a:cxn ang="0">
                <a:pos x="TX1751" y="TY1751"/>
              </a:cxn>
              <a:cxn ang="0">
                <a:pos x="TX1752" y="TY1752"/>
              </a:cxn>
              <a:cxn ang="0">
                <a:pos x="TX1753" y="TY1753"/>
              </a:cxn>
              <a:cxn ang="0">
                <a:pos x="TX1755" y="TY1755"/>
              </a:cxn>
              <a:cxn ang="0">
                <a:pos x="TX1756" y="TY1756"/>
              </a:cxn>
              <a:cxn ang="0">
                <a:pos x="TX1757" y="TY1757"/>
              </a:cxn>
              <a:cxn ang="0">
                <a:pos x="TX1758" y="TY1758"/>
              </a:cxn>
              <a:cxn ang="0">
                <a:pos x="TX1759" y="TY1759"/>
              </a:cxn>
              <a:cxn ang="0">
                <a:pos x="TX1761" y="TY1761"/>
              </a:cxn>
              <a:cxn ang="0">
                <a:pos x="TX1762" y="TY1762"/>
              </a:cxn>
              <a:cxn ang="0">
                <a:pos x="TX1763" y="TY1763"/>
              </a:cxn>
              <a:cxn ang="0">
                <a:pos x="TX1764" y="TY1764"/>
              </a:cxn>
              <a:cxn ang="0">
                <a:pos x="TX1765" y="TY1765"/>
              </a:cxn>
              <a:cxn ang="0">
                <a:pos x="TX1767" y="TY1767"/>
              </a:cxn>
              <a:cxn ang="0">
                <a:pos x="TX1768" y="TY1768"/>
              </a:cxn>
              <a:cxn ang="0">
                <a:pos x="TX1769" y="TY1769"/>
              </a:cxn>
              <a:cxn ang="0">
                <a:pos x="TX1770" y="TY1770"/>
              </a:cxn>
              <a:cxn ang="0">
                <a:pos x="TX1771" y="TY1771"/>
              </a:cxn>
              <a:cxn ang="0">
                <a:pos x="TX1772" y="TY1772"/>
              </a:cxn>
              <a:cxn ang="0">
                <a:pos x="TX1774" y="TY1774"/>
              </a:cxn>
              <a:cxn ang="0">
                <a:pos x="TX1775" y="TY1775"/>
              </a:cxn>
              <a:cxn ang="0">
                <a:pos x="TX1776" y="TY1776"/>
              </a:cxn>
              <a:cxn ang="0">
                <a:pos x="TX1778" y="TY1778"/>
              </a:cxn>
              <a:cxn ang="0">
                <a:pos x="TX1779" y="TY1779"/>
              </a:cxn>
              <a:cxn ang="0">
                <a:pos x="TX1780" y="TY1780"/>
              </a:cxn>
              <a:cxn ang="0">
                <a:pos x="TX1782" y="TY1782"/>
              </a:cxn>
              <a:cxn ang="0">
                <a:pos x="TX1783" y="TY1783"/>
              </a:cxn>
              <a:cxn ang="0">
                <a:pos x="TX1784" y="TY1784"/>
              </a:cxn>
              <a:cxn ang="0">
                <a:pos x="TX1785" y="TY1785"/>
              </a:cxn>
              <a:cxn ang="0">
                <a:pos x="TX1786" y="TY1786"/>
              </a:cxn>
              <a:cxn ang="0">
                <a:pos x="TX1787" y="TY1787"/>
              </a:cxn>
              <a:cxn ang="0">
                <a:pos x="TX1788" y="TY1788"/>
              </a:cxn>
              <a:cxn ang="0">
                <a:pos x="TX1789" y="TY1789"/>
              </a:cxn>
              <a:cxn ang="0">
                <a:pos x="TX1790" y="TY1790"/>
              </a:cxn>
              <a:cxn ang="0">
                <a:pos x="TX1791" y="TY1791"/>
              </a:cxn>
              <a:cxn ang="0">
                <a:pos x="TX1792" y="TY1792"/>
              </a:cxn>
              <a:cxn ang="0">
                <a:pos x="TX1793" y="TY1793"/>
              </a:cxn>
              <a:cxn ang="0">
                <a:pos x="TX1794" y="TY1794"/>
              </a:cxn>
              <a:cxn ang="0">
                <a:pos x="TX1795" y="TY1795"/>
              </a:cxn>
              <a:cxn ang="0">
                <a:pos x="TX1796" y="TY1796"/>
              </a:cxn>
              <a:cxn ang="0">
                <a:pos x="TX1797" y="TY1797"/>
              </a:cxn>
              <a:cxn ang="0">
                <a:pos x="TX1798" y="TY1798"/>
              </a:cxn>
              <a:cxn ang="0">
                <a:pos x="TX1799" y="TY1799"/>
              </a:cxn>
              <a:cxn ang="0">
                <a:pos x="TX1800" y="TY1800"/>
              </a:cxn>
              <a:cxn ang="0">
                <a:pos x="TX1801" y="TY1801"/>
              </a:cxn>
              <a:cxn ang="0">
                <a:pos x="TX1802" y="TY1802"/>
              </a:cxn>
              <a:cxn ang="0">
                <a:pos x="TX1803" y="TY1803"/>
              </a:cxn>
              <a:cxn ang="0">
                <a:pos x="TX1804" y="TY1804"/>
              </a:cxn>
              <a:cxn ang="0">
                <a:pos x="TX1805" y="TY1805"/>
              </a:cxn>
              <a:cxn ang="0">
                <a:pos x="TX1806" y="TY1806"/>
              </a:cxn>
              <a:cxn ang="0">
                <a:pos x="TX1808" y="TY1808"/>
              </a:cxn>
              <a:cxn ang="0">
                <a:pos x="TX1809" y="TY1809"/>
              </a:cxn>
              <a:cxn ang="0">
                <a:pos x="TX1810" y="TY1810"/>
              </a:cxn>
              <a:cxn ang="0">
                <a:pos x="TX1812" y="TY1812"/>
              </a:cxn>
              <a:cxn ang="0">
                <a:pos x="TX1813" y="TY1813"/>
              </a:cxn>
              <a:cxn ang="0">
                <a:pos x="TX1814" y="TY1814"/>
              </a:cxn>
              <a:cxn ang="0">
                <a:pos x="TX1815" y="TY1815"/>
              </a:cxn>
              <a:cxn ang="0">
                <a:pos x="TX1816" y="TY1816"/>
              </a:cxn>
              <a:cxn ang="0">
                <a:pos x="TX1817" y="TY1817"/>
              </a:cxn>
              <a:cxn ang="0">
                <a:pos x="TX1818" y="TY1818"/>
              </a:cxn>
              <a:cxn ang="0">
                <a:pos x="TX1819" y="TY1819"/>
              </a:cxn>
              <a:cxn ang="0">
                <a:pos x="TX1820" y="TY1820"/>
              </a:cxn>
              <a:cxn ang="0">
                <a:pos x="TX1822" y="TY1822"/>
              </a:cxn>
              <a:cxn ang="0">
                <a:pos x="TX1823" y="TY1823"/>
              </a:cxn>
              <a:cxn ang="0">
                <a:pos x="TX1824" y="TY1824"/>
              </a:cxn>
              <a:cxn ang="0">
                <a:pos x="TX1825" y="TY1825"/>
              </a:cxn>
              <a:cxn ang="0">
                <a:pos x="TX1826" y="TY1826"/>
              </a:cxn>
              <a:cxn ang="0">
                <a:pos x="TX1827" y="TY1827"/>
              </a:cxn>
              <a:cxn ang="0">
                <a:pos x="TX1828" y="TY1828"/>
              </a:cxn>
              <a:cxn ang="0">
                <a:pos x="TX1830" y="TY1830"/>
              </a:cxn>
              <a:cxn ang="0">
                <a:pos x="TX1831" y="TY1831"/>
              </a:cxn>
              <a:cxn ang="0">
                <a:pos x="TX1832" y="TY1832"/>
              </a:cxn>
              <a:cxn ang="0">
                <a:pos x="TX1833" y="TY1833"/>
              </a:cxn>
              <a:cxn ang="0">
                <a:pos x="TX1834" y="TY1834"/>
              </a:cxn>
              <a:cxn ang="0">
                <a:pos x="TX1835" y="TY1835"/>
              </a:cxn>
              <a:cxn ang="0">
                <a:pos x="TX1836" y="TY1836"/>
              </a:cxn>
              <a:cxn ang="0">
                <a:pos x="TX1837" y="TY1837"/>
              </a:cxn>
              <a:cxn ang="0">
                <a:pos x="TX1838" y="TY1838"/>
              </a:cxn>
              <a:cxn ang="0">
                <a:pos x="TX1839" y="TY1839"/>
              </a:cxn>
              <a:cxn ang="0">
                <a:pos x="TX1840" y="TY1840"/>
              </a:cxn>
              <a:cxn ang="0">
                <a:pos x="TX1841" y="TY1841"/>
              </a:cxn>
              <a:cxn ang="0">
                <a:pos x="TX1842" y="TY1842"/>
              </a:cxn>
              <a:cxn ang="0">
                <a:pos x="TX1843" y="TY1843"/>
              </a:cxn>
              <a:cxn ang="0">
                <a:pos x="TX1844" y="TY1844"/>
              </a:cxn>
              <a:cxn ang="0">
                <a:pos x="TX1845" y="TY1845"/>
              </a:cxn>
              <a:cxn ang="0">
                <a:pos x="TX1846" y="TY1846"/>
              </a:cxn>
              <a:cxn ang="0">
                <a:pos x="TX1848" y="TY1848"/>
              </a:cxn>
              <a:cxn ang="0">
                <a:pos x="TX1849" y="TY1849"/>
              </a:cxn>
              <a:cxn ang="0">
                <a:pos x="TX1850" y="TY1850"/>
              </a:cxn>
              <a:cxn ang="0">
                <a:pos x="TX1852" y="TY1852"/>
              </a:cxn>
              <a:cxn ang="0">
                <a:pos x="TX1853" y="TY1853"/>
              </a:cxn>
              <a:cxn ang="0">
                <a:pos x="TX1854" y="TY1854"/>
              </a:cxn>
              <a:cxn ang="0">
                <a:pos x="TX1855" y="TY1855"/>
              </a:cxn>
              <a:cxn ang="0">
                <a:pos x="TX1856" y="TY1856"/>
              </a:cxn>
              <a:cxn ang="0">
                <a:pos x="TX1858" y="TY1858"/>
              </a:cxn>
              <a:cxn ang="0">
                <a:pos x="TX1859" y="TY1859"/>
              </a:cxn>
              <a:cxn ang="0">
                <a:pos x="TX1860" y="TY1860"/>
              </a:cxn>
              <a:cxn ang="0">
                <a:pos x="TX1861" y="TY1861"/>
              </a:cxn>
              <a:cxn ang="0">
                <a:pos x="TX1863" y="TY1863"/>
              </a:cxn>
              <a:cxn ang="0">
                <a:pos x="TX1864" y="TY1864"/>
              </a:cxn>
              <a:cxn ang="0">
                <a:pos x="TX1865" y="TY1865"/>
              </a:cxn>
              <a:cxn ang="0">
                <a:pos x="TX1866" y="TY1866"/>
              </a:cxn>
              <a:cxn ang="0">
                <a:pos x="TX1867" y="TY1867"/>
              </a:cxn>
              <a:cxn ang="0">
                <a:pos x="TX1868" y="TY1868"/>
              </a:cxn>
              <a:cxn ang="0">
                <a:pos x="TX1869" y="TY1869"/>
              </a:cxn>
              <a:cxn ang="0">
                <a:pos x="TX1870" y="TY1870"/>
              </a:cxn>
              <a:cxn ang="0">
                <a:pos x="TX1871" y="TY1871"/>
              </a:cxn>
              <a:cxn ang="0">
                <a:pos x="TX1872" y="TY1872"/>
              </a:cxn>
              <a:cxn ang="0">
                <a:pos x="TX1873" y="TY1873"/>
              </a:cxn>
              <a:cxn ang="0">
                <a:pos x="TX1874" y="TY1874"/>
              </a:cxn>
              <a:cxn ang="0">
                <a:pos x="TX1875" y="TY1875"/>
              </a:cxn>
              <a:cxn ang="0">
                <a:pos x="TX1876" y="TY1876"/>
              </a:cxn>
              <a:cxn ang="0">
                <a:pos x="TX1877" y="TY1877"/>
              </a:cxn>
              <a:cxn ang="0">
                <a:pos x="TX1878" y="TY1878"/>
              </a:cxn>
              <a:cxn ang="0">
                <a:pos x="TX1879" y="TY1879"/>
              </a:cxn>
              <a:cxn ang="0">
                <a:pos x="TX1880" y="TY1880"/>
              </a:cxn>
              <a:cxn ang="0">
                <a:pos x="TX1881" y="TY1881"/>
              </a:cxn>
              <a:cxn ang="0">
                <a:pos x="TX1882" y="TY1882"/>
              </a:cxn>
              <a:cxn ang="0">
                <a:pos x="TX1883" y="TY1883"/>
              </a:cxn>
              <a:cxn ang="0">
                <a:pos x="TX1884" y="TY1884"/>
              </a:cxn>
              <a:cxn ang="0">
                <a:pos x="TX1885" y="TY1885"/>
              </a:cxn>
              <a:cxn ang="0">
                <a:pos x="TX1886" y="TY1886"/>
              </a:cxn>
              <a:cxn ang="0">
                <a:pos x="TX1887" y="TY1887"/>
              </a:cxn>
              <a:cxn ang="0">
                <a:pos x="TX1888" y="TY1888"/>
              </a:cxn>
              <a:cxn ang="0">
                <a:pos x="TX1890" y="TY1890"/>
              </a:cxn>
              <a:cxn ang="0">
                <a:pos x="TX1891" y="TY1891"/>
              </a:cxn>
              <a:cxn ang="0">
                <a:pos x="TX1892" y="TY1892"/>
              </a:cxn>
              <a:cxn ang="0">
                <a:pos x="TX1894" y="TY1894"/>
              </a:cxn>
              <a:cxn ang="0">
                <a:pos x="TX1895" y="TY1895"/>
              </a:cxn>
              <a:cxn ang="0">
                <a:pos x="TX1896" y="TY1896"/>
              </a:cxn>
              <a:cxn ang="0">
                <a:pos x="TX1897" y="TY1897"/>
              </a:cxn>
              <a:cxn ang="0">
                <a:pos x="TX1899" y="TY1899"/>
              </a:cxn>
              <a:cxn ang="0">
                <a:pos x="TX1900" y="TY1900"/>
              </a:cxn>
              <a:cxn ang="0">
                <a:pos x="TX1901" y="TY1901"/>
              </a:cxn>
              <a:cxn ang="0">
                <a:pos x="TX1903" y="TY1903"/>
              </a:cxn>
              <a:cxn ang="0">
                <a:pos x="TX1904" y="TY1904"/>
              </a:cxn>
              <a:cxn ang="0">
                <a:pos x="TX1905" y="TY1905"/>
              </a:cxn>
              <a:cxn ang="0">
                <a:pos x="TX1906" y="TY1906"/>
              </a:cxn>
              <a:cxn ang="0">
                <a:pos x="TX1908" y="TY1908"/>
              </a:cxn>
              <a:cxn ang="0">
                <a:pos x="TX1909" y="TY1909"/>
              </a:cxn>
              <a:cxn ang="0">
                <a:pos x="TX1910" y="TY1910"/>
              </a:cxn>
              <a:cxn ang="0">
                <a:pos x="TX1911" y="TY1911"/>
              </a:cxn>
              <a:cxn ang="0">
                <a:pos x="TX1912" y="TY1912"/>
              </a:cxn>
              <a:cxn ang="0">
                <a:pos x="TX1913" y="TY1913"/>
              </a:cxn>
              <a:cxn ang="0">
                <a:pos x="TX1915" y="TY1915"/>
              </a:cxn>
              <a:cxn ang="0">
                <a:pos x="TX1916" y="TY1916"/>
              </a:cxn>
              <a:cxn ang="0">
                <a:pos x="TX1917" y="TY1917"/>
              </a:cxn>
              <a:cxn ang="0">
                <a:pos x="TX1918" y="TY1918"/>
              </a:cxn>
              <a:cxn ang="0">
                <a:pos x="TX1919" y="TY1919"/>
              </a:cxn>
              <a:cxn ang="0">
                <a:pos x="TX1920" y="TY1920"/>
              </a:cxn>
              <a:cxn ang="0">
                <a:pos x="TX1922" y="TY1922"/>
              </a:cxn>
              <a:cxn ang="0">
                <a:pos x="TX1923" y="TY1923"/>
              </a:cxn>
              <a:cxn ang="0">
                <a:pos x="TX1924" y="TY1924"/>
              </a:cxn>
              <a:cxn ang="0">
                <a:pos x="TX1925" y="TY1925"/>
              </a:cxn>
              <a:cxn ang="0">
                <a:pos x="TX1926" y="TY1926"/>
              </a:cxn>
              <a:cxn ang="0">
                <a:pos x="TX1927" y="TY1927"/>
              </a:cxn>
              <a:cxn ang="0">
                <a:pos x="TX1929" y="TY1929"/>
              </a:cxn>
              <a:cxn ang="0">
                <a:pos x="TX1930" y="TY1930"/>
              </a:cxn>
              <a:cxn ang="0">
                <a:pos x="TX1931" y="TY1931"/>
              </a:cxn>
              <a:cxn ang="0">
                <a:pos x="TX1932" y="TY1932"/>
              </a:cxn>
              <a:cxn ang="0">
                <a:pos x="TX1933" y="TY1933"/>
              </a:cxn>
              <a:cxn ang="0">
                <a:pos x="TX1934" y="TY1934"/>
              </a:cxn>
              <a:cxn ang="0">
                <a:pos x="TX1935" y="TY1935"/>
              </a:cxn>
              <a:cxn ang="0">
                <a:pos x="TX1936" y="TY1936"/>
              </a:cxn>
              <a:cxn ang="0">
                <a:pos x="TX1937" y="TY1937"/>
              </a:cxn>
              <a:cxn ang="0">
                <a:pos x="TX1938" y="TY1938"/>
              </a:cxn>
              <a:cxn ang="0">
                <a:pos x="TX1939" y="TY1939"/>
              </a:cxn>
              <a:cxn ang="0">
                <a:pos x="TX1940" y="TY1940"/>
              </a:cxn>
              <a:cxn ang="0">
                <a:pos x="TX1942" y="TY1942"/>
              </a:cxn>
              <a:cxn ang="0">
                <a:pos x="TX1943" y="TY1943"/>
              </a:cxn>
              <a:cxn ang="0">
                <a:pos x="TX1944" y="TY1944"/>
              </a:cxn>
              <a:cxn ang="0">
                <a:pos x="TX1945" y="TY1945"/>
              </a:cxn>
              <a:cxn ang="0">
                <a:pos x="TX1947" y="TY1947"/>
              </a:cxn>
              <a:cxn ang="0">
                <a:pos x="TX1948" y="TY1948"/>
              </a:cxn>
              <a:cxn ang="0">
                <a:pos x="TX1949" y="TY1949"/>
              </a:cxn>
              <a:cxn ang="0">
                <a:pos x="TX1950" y="TY1950"/>
              </a:cxn>
              <a:cxn ang="0">
                <a:pos x="TX1951" y="TY1951"/>
              </a:cxn>
              <a:cxn ang="0">
                <a:pos x="TX1952" y="TY1952"/>
              </a:cxn>
              <a:cxn ang="0">
                <a:pos x="TX1953" y="TY1953"/>
              </a:cxn>
              <a:cxn ang="0">
                <a:pos x="TX1955" y="TY1955"/>
              </a:cxn>
              <a:cxn ang="0">
                <a:pos x="TX1956" y="TY1956"/>
              </a:cxn>
              <a:cxn ang="0">
                <a:pos x="TX1957" y="TY1957"/>
              </a:cxn>
              <a:cxn ang="0">
                <a:pos x="TX1958" y="TY1958"/>
              </a:cxn>
              <a:cxn ang="0">
                <a:pos x="TX1959" y="TY1959"/>
              </a:cxn>
              <a:cxn ang="0">
                <a:pos x="TX1961" y="TY1961"/>
              </a:cxn>
              <a:cxn ang="0">
                <a:pos x="TX1962" y="TY1962"/>
              </a:cxn>
              <a:cxn ang="0">
                <a:pos x="TX1963" y="TY1963"/>
              </a:cxn>
              <a:cxn ang="0">
                <a:pos x="TX1964" y="TY1964"/>
              </a:cxn>
              <a:cxn ang="0">
                <a:pos x="TX1965" y="TY1965"/>
              </a:cxn>
              <a:cxn ang="0">
                <a:pos x="TX1966" y="TY1966"/>
              </a:cxn>
              <a:cxn ang="0">
                <a:pos x="TX1967" y="TY1967"/>
              </a:cxn>
              <a:cxn ang="0">
                <a:pos x="TX1969" y="TY1969"/>
              </a:cxn>
              <a:cxn ang="0">
                <a:pos x="TX1970" y="TY1970"/>
              </a:cxn>
              <a:cxn ang="0">
                <a:pos x="TX1971" y="TY1971"/>
              </a:cxn>
              <a:cxn ang="0">
                <a:pos x="TX1972" y="TY1972"/>
              </a:cxn>
              <a:cxn ang="0">
                <a:pos x="TX1973" y="TY1973"/>
              </a:cxn>
              <a:cxn ang="0">
                <a:pos x="TX1974" y="TY1974"/>
              </a:cxn>
              <a:cxn ang="0">
                <a:pos x="TX1975" y="TY1975"/>
              </a:cxn>
              <a:cxn ang="0">
                <a:pos x="TX1976" y="TY1976"/>
              </a:cxn>
              <a:cxn ang="0">
                <a:pos x="TX1977" y="TY1977"/>
              </a:cxn>
              <a:cxn ang="0">
                <a:pos x="TX1978" y="TY1978"/>
              </a:cxn>
              <a:cxn ang="0">
                <a:pos x="TX1979" y="TY1979"/>
              </a:cxn>
              <a:cxn ang="0">
                <a:pos x="TX1980" y="TY1980"/>
              </a:cxn>
              <a:cxn ang="0">
                <a:pos x="TX1981" y="TY1981"/>
              </a:cxn>
              <a:cxn ang="0">
                <a:pos x="TX1982" y="TY1982"/>
              </a:cxn>
              <a:cxn ang="0">
                <a:pos x="TX1983" y="TY1983"/>
              </a:cxn>
              <a:cxn ang="0">
                <a:pos x="TX1984" y="TY1984"/>
              </a:cxn>
              <a:cxn ang="0">
                <a:pos x="TX1985" y="TY1985"/>
              </a:cxn>
              <a:cxn ang="0">
                <a:pos x="TX1986" y="TY1986"/>
              </a:cxn>
              <a:cxn ang="0">
                <a:pos x="TX1987" y="TY1987"/>
              </a:cxn>
              <a:cxn ang="0">
                <a:pos x="TX1988" y="TY1988"/>
              </a:cxn>
              <a:cxn ang="0">
                <a:pos x="TX1989" y="TY1989"/>
              </a:cxn>
              <a:cxn ang="0">
                <a:pos x="TX1990" y="TY1990"/>
              </a:cxn>
              <a:cxn ang="0">
                <a:pos x="TX1991" y="TY1991"/>
              </a:cxn>
              <a:cxn ang="0">
                <a:pos x="TX1992" y="TY1992"/>
              </a:cxn>
              <a:cxn ang="0">
                <a:pos x="TX1993" y="TY1993"/>
              </a:cxn>
              <a:cxn ang="0">
                <a:pos x="TX1994" y="TY1994"/>
              </a:cxn>
              <a:cxn ang="0">
                <a:pos x="TX1995" y="TY1995"/>
              </a:cxn>
              <a:cxn ang="0">
                <a:pos x="TX1996" y="TY1996"/>
              </a:cxn>
              <a:cxn ang="0">
                <a:pos x="TX1997" y="TY1997"/>
              </a:cxn>
              <a:cxn ang="0">
                <a:pos x="TX1998" y="TY1998"/>
              </a:cxn>
              <a:cxn ang="0">
                <a:pos x="TX1999" y="TY1999"/>
              </a:cxn>
              <a:cxn ang="0">
                <a:pos x="TX2000" y="TY2000"/>
              </a:cxn>
              <a:cxn ang="0">
                <a:pos x="TX2001" y="TY2001"/>
              </a:cxn>
              <a:cxn ang="0">
                <a:pos x="TX2003" y="TY2003"/>
              </a:cxn>
              <a:cxn ang="0">
                <a:pos x="TX2004" y="TY2004"/>
              </a:cxn>
              <a:cxn ang="0">
                <a:pos x="TX2005" y="TY2005"/>
              </a:cxn>
              <a:cxn ang="0">
                <a:pos x="TX2006" y="TY2006"/>
              </a:cxn>
              <a:cxn ang="0">
                <a:pos x="TX2007" y="TY2007"/>
              </a:cxn>
              <a:cxn ang="0">
                <a:pos x="TX2008" y="TY2008"/>
              </a:cxn>
              <a:cxn ang="0">
                <a:pos x="TX2009" y="TY2009"/>
              </a:cxn>
              <a:cxn ang="0">
                <a:pos x="TX2010" y="TY2010"/>
              </a:cxn>
              <a:cxn ang="0">
                <a:pos x="TX2011" y="TY2011"/>
              </a:cxn>
              <a:cxn ang="0">
                <a:pos x="TX2012" y="TY2012"/>
              </a:cxn>
              <a:cxn ang="0">
                <a:pos x="TX2013" y="TY2013"/>
              </a:cxn>
              <a:cxn ang="0">
                <a:pos x="TX2014" y="TY2014"/>
              </a:cxn>
              <a:cxn ang="0">
                <a:pos x="TX2015" y="TY2015"/>
              </a:cxn>
              <a:cxn ang="0">
                <a:pos x="TX2016" y="TY2016"/>
              </a:cxn>
              <a:cxn ang="0">
                <a:pos x="TX2018" y="TY2018"/>
              </a:cxn>
              <a:cxn ang="0">
                <a:pos x="TX2019" y="TY2019"/>
              </a:cxn>
              <a:cxn ang="0">
                <a:pos x="TX2020" y="TY2020"/>
              </a:cxn>
              <a:cxn ang="0">
                <a:pos x="TX2021" y="TY2021"/>
              </a:cxn>
              <a:cxn ang="0">
                <a:pos x="TX2022" y="TY2022"/>
              </a:cxn>
              <a:cxn ang="0">
                <a:pos x="TX2023" y="TY2023"/>
              </a:cxn>
              <a:cxn ang="0">
                <a:pos x="TX2024" y="TY2024"/>
              </a:cxn>
              <a:cxn ang="0">
                <a:pos x="TX2026" y="TY2026"/>
              </a:cxn>
              <a:cxn ang="0">
                <a:pos x="TX2027" y="TY2027"/>
              </a:cxn>
              <a:cxn ang="0">
                <a:pos x="TX2028" y="TY2028"/>
              </a:cxn>
              <a:cxn ang="0">
                <a:pos x="TX2029" y="TY2029"/>
              </a:cxn>
              <a:cxn ang="0">
                <a:pos x="TX2030" y="TY2030"/>
              </a:cxn>
              <a:cxn ang="0">
                <a:pos x="TX2032" y="TY2032"/>
              </a:cxn>
              <a:cxn ang="0">
                <a:pos x="TX2033" y="TY2033"/>
              </a:cxn>
              <a:cxn ang="0">
                <a:pos x="TX2034" y="TY2034"/>
              </a:cxn>
              <a:cxn ang="0">
                <a:pos x="TX2035" y="TY2035"/>
              </a:cxn>
              <a:cxn ang="0">
                <a:pos x="TX2036" y="TY2036"/>
              </a:cxn>
              <a:cxn ang="0">
                <a:pos x="TX2037" y="TY2037"/>
              </a:cxn>
              <a:cxn ang="0">
                <a:pos x="TX2038" y="TY2038"/>
              </a:cxn>
              <a:cxn ang="0">
                <a:pos x="TX2039" y="TY2039"/>
              </a:cxn>
              <a:cxn ang="0">
                <a:pos x="TX2041" y="TY2041"/>
              </a:cxn>
              <a:cxn ang="0">
                <a:pos x="TX2042" y="TY2042"/>
              </a:cxn>
              <a:cxn ang="0">
                <a:pos x="TX2043" y="TY2043"/>
              </a:cxn>
              <a:cxn ang="0">
                <a:pos x="TX2044" y="TY2044"/>
              </a:cxn>
              <a:cxn ang="0">
                <a:pos x="TX2045" y="TY2045"/>
              </a:cxn>
              <a:cxn ang="0">
                <a:pos x="TX2047" y="TY2047"/>
              </a:cxn>
              <a:cxn ang="0">
                <a:pos x="TX2048" y="TY2048"/>
              </a:cxn>
              <a:cxn ang="0">
                <a:pos x="TX2049" y="TY2049"/>
              </a:cxn>
              <a:cxn ang="0">
                <a:pos x="TX2050" y="TY2050"/>
              </a:cxn>
              <a:cxn ang="0">
                <a:pos x="TX2052" y="TY2052"/>
              </a:cxn>
              <a:cxn ang="0">
                <a:pos x="TX2053" y="TY2053"/>
              </a:cxn>
              <a:cxn ang="0">
                <a:pos x="TX2054" y="TY2054"/>
              </a:cxn>
              <a:cxn ang="0">
                <a:pos x="TX2055" y="TY2055"/>
              </a:cxn>
              <a:cxn ang="0">
                <a:pos x="TX2056" y="TY2056"/>
              </a:cxn>
              <a:cxn ang="0">
                <a:pos x="TX2057" y="TY2057"/>
              </a:cxn>
              <a:cxn ang="0">
                <a:pos x="TX2058" y="TY2058"/>
              </a:cxn>
              <a:cxn ang="0">
                <a:pos x="TX2059" y="TY2059"/>
              </a:cxn>
              <a:cxn ang="0">
                <a:pos x="TX2061" y="TY2061"/>
              </a:cxn>
              <a:cxn ang="0">
                <a:pos x="TX2062" y="TY2062"/>
              </a:cxn>
              <a:cxn ang="0">
                <a:pos x="TX2063" y="TY2063"/>
              </a:cxn>
              <a:cxn ang="0">
                <a:pos x="TX2064" y="TY2064"/>
              </a:cxn>
              <a:cxn ang="0">
                <a:pos x="TX2065" y="TY2065"/>
              </a:cxn>
              <a:cxn ang="0">
                <a:pos x="TX2066" y="TY2066"/>
              </a:cxn>
              <a:cxn ang="0">
                <a:pos x="TX2067" y="TY2067"/>
              </a:cxn>
              <a:cxn ang="0">
                <a:pos x="TX2068" y="TY2068"/>
              </a:cxn>
              <a:cxn ang="0">
                <a:pos x="TX2069" y="TY2069"/>
              </a:cxn>
              <a:cxn ang="0">
                <a:pos x="TX2070" y="TY2070"/>
              </a:cxn>
              <a:cxn ang="0">
                <a:pos x="TX2071" y="TY2071"/>
              </a:cxn>
              <a:cxn ang="0">
                <a:pos x="TX2072" y="TY2072"/>
              </a:cxn>
              <a:cxn ang="0">
                <a:pos x="TX2073" y="TY2073"/>
              </a:cxn>
              <a:cxn ang="0">
                <a:pos x="TX2074" y="TY2074"/>
              </a:cxn>
              <a:cxn ang="0">
                <a:pos x="TX2075" y="TY2075"/>
              </a:cxn>
              <a:cxn ang="0">
                <a:pos x="TX2076" y="TY2076"/>
              </a:cxn>
              <a:cxn ang="0">
                <a:pos x="TX2077" y="TY2077"/>
              </a:cxn>
              <a:cxn ang="0">
                <a:pos x="TX2078" y="TY2078"/>
              </a:cxn>
              <a:cxn ang="0">
                <a:pos x="TX2079" y="TY2079"/>
              </a:cxn>
              <a:cxn ang="0">
                <a:pos x="TX2080" y="TY2080"/>
              </a:cxn>
              <a:cxn ang="0">
                <a:pos x="TX2081" y="TY2081"/>
              </a:cxn>
              <a:cxn ang="0">
                <a:pos x="TX2082" y="TY2082"/>
              </a:cxn>
              <a:cxn ang="0">
                <a:pos x="TX2083" y="TY2083"/>
              </a:cxn>
              <a:cxn ang="0">
                <a:pos x="TX2084" y="TY2084"/>
              </a:cxn>
              <a:cxn ang="0">
                <a:pos x="TX2085" y="TY2085"/>
              </a:cxn>
              <a:cxn ang="0">
                <a:pos x="TX2086" y="TY2086"/>
              </a:cxn>
              <a:cxn ang="0">
                <a:pos x="TX2087" y="TY2087"/>
              </a:cxn>
              <a:cxn ang="0">
                <a:pos x="TX2088" y="TY2088"/>
              </a:cxn>
              <a:cxn ang="0">
                <a:pos x="TX2089" y="TY2089"/>
              </a:cxn>
              <a:cxn ang="0">
                <a:pos x="TX2090" y="TY2090"/>
              </a:cxn>
              <a:cxn ang="0">
                <a:pos x="TX2091" y="TY2091"/>
              </a:cxn>
              <a:cxn ang="0">
                <a:pos x="TX2092" y="TY2092"/>
              </a:cxn>
              <a:cxn ang="0">
                <a:pos x="TX2093" y="TY2093"/>
              </a:cxn>
              <a:cxn ang="0">
                <a:pos x="TX2094" y="TY2094"/>
              </a:cxn>
              <a:cxn ang="0">
                <a:pos x="TX2095" y="TY2095"/>
              </a:cxn>
              <a:cxn ang="0">
                <a:pos x="TX2096" y="TY2096"/>
              </a:cxn>
              <a:cxn ang="0">
                <a:pos x="TX2097" y="TY2097"/>
              </a:cxn>
              <a:cxn ang="0">
                <a:pos x="TX2098" y="TY2098"/>
              </a:cxn>
              <a:cxn ang="0">
                <a:pos x="TX2099" y="TY2099"/>
              </a:cxn>
              <a:cxn ang="0">
                <a:pos x="TX2100" y="TY2100"/>
              </a:cxn>
              <a:cxn ang="0">
                <a:pos x="TX2101" y="TY2101"/>
              </a:cxn>
              <a:cxn ang="0">
                <a:pos x="TX2102" y="TY2102"/>
              </a:cxn>
              <a:cxn ang="0">
                <a:pos x="TX2103" y="TY2103"/>
              </a:cxn>
              <a:cxn ang="0">
                <a:pos x="TX2104" y="TY2104"/>
              </a:cxn>
              <a:cxn ang="0">
                <a:pos x="TX2105" y="TY2105"/>
              </a:cxn>
              <a:cxn ang="0">
                <a:pos x="TX2106" y="TY2106"/>
              </a:cxn>
              <a:cxn ang="0">
                <a:pos x="TX2107" y="TY2107"/>
              </a:cxn>
              <a:cxn ang="0">
                <a:pos x="TX2108" y="TY2108"/>
              </a:cxn>
              <a:cxn ang="0">
                <a:pos x="TX2109" y="TY2109"/>
              </a:cxn>
              <a:cxn ang="0">
                <a:pos x="TX2110" y="TY2110"/>
              </a:cxn>
              <a:cxn ang="0">
                <a:pos x="TX2112" y="TY2112"/>
              </a:cxn>
              <a:cxn ang="0">
                <a:pos x="TX2113" y="TY2113"/>
              </a:cxn>
              <a:cxn ang="0">
                <a:pos x="TX2114" y="TY2114"/>
              </a:cxn>
              <a:cxn ang="0">
                <a:pos x="TX2115" y="TY2115"/>
              </a:cxn>
              <a:cxn ang="0">
                <a:pos x="TX2117" y="TY2117"/>
              </a:cxn>
              <a:cxn ang="0">
                <a:pos x="TX2118" y="TY2118"/>
              </a:cxn>
              <a:cxn ang="0">
                <a:pos x="TX2119" y="TY2119"/>
              </a:cxn>
              <a:cxn ang="0">
                <a:pos x="TX2120" y="TY2120"/>
              </a:cxn>
              <a:cxn ang="0">
                <a:pos x="TX2121" y="TY2121"/>
              </a:cxn>
              <a:cxn ang="0">
                <a:pos x="TX2122" y="TY2122"/>
              </a:cxn>
              <a:cxn ang="0">
                <a:pos x="TX2123" y="TY2123"/>
              </a:cxn>
              <a:cxn ang="0">
                <a:pos x="TX2124" y="TY2124"/>
              </a:cxn>
              <a:cxn ang="0">
                <a:pos x="TX2125" y="TY2125"/>
              </a:cxn>
              <a:cxn ang="0">
                <a:pos x="TX2126" y="TY2126"/>
              </a:cxn>
              <a:cxn ang="0">
                <a:pos x="TX2127" y="TY2127"/>
              </a:cxn>
              <a:cxn ang="0">
                <a:pos x="TX2128" y="TY2128"/>
              </a:cxn>
              <a:cxn ang="0">
                <a:pos x="TX2129" y="TY2129"/>
              </a:cxn>
              <a:cxn ang="0">
                <a:pos x="TX2130" y="TY2130"/>
              </a:cxn>
              <a:cxn ang="0">
                <a:pos x="TX2131" y="TY2131"/>
              </a:cxn>
              <a:cxn ang="0">
                <a:pos x="TX2132" y="TY2132"/>
              </a:cxn>
              <a:cxn ang="0">
                <a:pos x="TX2133" y="TY2133"/>
              </a:cxn>
              <a:cxn ang="0">
                <a:pos x="TX2134" y="TY2134"/>
              </a:cxn>
              <a:cxn ang="0">
                <a:pos x="TX2135" y="TY2135"/>
              </a:cxn>
              <a:cxn ang="0">
                <a:pos x="TX2136" y="TY2136"/>
              </a:cxn>
              <a:cxn ang="0">
                <a:pos x="TX2137" y="TY2137"/>
              </a:cxn>
              <a:cxn ang="0">
                <a:pos x="TX2138" y="TY2138"/>
              </a:cxn>
              <a:cxn ang="0">
                <a:pos x="TX2139" y="TY2139"/>
              </a:cxn>
              <a:cxn ang="0">
                <a:pos x="TX2140" y="TY2140"/>
              </a:cxn>
              <a:cxn ang="0">
                <a:pos x="TX2141" y="TY2141"/>
              </a:cxn>
              <a:cxn ang="0">
                <a:pos x="TX2142" y="TY2142"/>
              </a:cxn>
              <a:cxn ang="0">
                <a:pos x="TX2143" y="TY2143"/>
              </a:cxn>
              <a:cxn ang="0">
                <a:pos x="TX2144" y="TY2144"/>
              </a:cxn>
              <a:cxn ang="0">
                <a:pos x="TX2145" y="TY2145"/>
              </a:cxn>
              <a:cxn ang="0">
                <a:pos x="TX2146" y="TY2146"/>
              </a:cxn>
              <a:cxn ang="0">
                <a:pos x="TX2147" y="TY2147"/>
              </a:cxn>
              <a:cxn ang="0">
                <a:pos x="TX2148" y="TY2148"/>
              </a:cxn>
              <a:cxn ang="0">
                <a:pos x="TX2149" y="TY2149"/>
              </a:cxn>
              <a:cxn ang="0">
                <a:pos x="TX2150" y="TY2150"/>
              </a:cxn>
              <a:cxn ang="0">
                <a:pos x="TX2152" y="TY2152"/>
              </a:cxn>
              <a:cxn ang="0">
                <a:pos x="TX2153" y="TY2153"/>
              </a:cxn>
              <a:cxn ang="0">
                <a:pos x="TX2154" y="TY2154"/>
              </a:cxn>
              <a:cxn ang="0">
                <a:pos x="TX2155" y="TY2155"/>
              </a:cxn>
              <a:cxn ang="0">
                <a:pos x="TX2156" y="TY2156"/>
              </a:cxn>
              <a:cxn ang="0">
                <a:pos x="TX2157" y="TY2157"/>
              </a:cxn>
              <a:cxn ang="0">
                <a:pos x="TX2158" y="TY2158"/>
              </a:cxn>
              <a:cxn ang="0">
                <a:pos x="TX2159" y="TY2159"/>
              </a:cxn>
              <a:cxn ang="0">
                <a:pos x="TX2160" y="TY2160"/>
              </a:cxn>
              <a:cxn ang="0">
                <a:pos x="TX2161" y="TY2161"/>
              </a:cxn>
              <a:cxn ang="0">
                <a:pos x="TX2162" y="TY2162"/>
              </a:cxn>
              <a:cxn ang="0">
                <a:pos x="TX2163" y="TY2163"/>
              </a:cxn>
              <a:cxn ang="0">
                <a:pos x="TX2164" y="TY2164"/>
              </a:cxn>
              <a:cxn ang="0">
                <a:pos x="TX2165" y="TY2165"/>
              </a:cxn>
              <a:cxn ang="0">
                <a:pos x="TX2166" y="TY2166"/>
              </a:cxn>
              <a:cxn ang="0">
                <a:pos x="TX2167" y="TY2167"/>
              </a:cxn>
              <a:cxn ang="0">
                <a:pos x="TX2169" y="TY2169"/>
              </a:cxn>
              <a:cxn ang="0">
                <a:pos x="TX2170" y="TY2170"/>
              </a:cxn>
              <a:cxn ang="0">
                <a:pos x="TX2171" y="TY2171"/>
              </a:cxn>
              <a:cxn ang="0">
                <a:pos x="TX2172" y="TY2172"/>
              </a:cxn>
              <a:cxn ang="0">
                <a:pos x="TX2173" y="TY2173"/>
              </a:cxn>
              <a:cxn ang="0">
                <a:pos x="TX2174" y="TY2174"/>
              </a:cxn>
              <a:cxn ang="0">
                <a:pos x="TX2176" y="TY2176"/>
              </a:cxn>
              <a:cxn ang="0">
                <a:pos x="TX2177" y="TY2177"/>
              </a:cxn>
              <a:cxn ang="0">
                <a:pos x="TX2178" y="TY2178"/>
              </a:cxn>
              <a:cxn ang="0">
                <a:pos x="TX2179" y="TY2179"/>
              </a:cxn>
              <a:cxn ang="0">
                <a:pos x="TX2180" y="TY2180"/>
              </a:cxn>
              <a:cxn ang="0">
                <a:pos x="TX2181" y="TY2181"/>
              </a:cxn>
              <a:cxn ang="0">
                <a:pos x="TX2182" y="TY2182"/>
              </a:cxn>
              <a:cxn ang="0">
                <a:pos x="TX2183" y="TY2183"/>
              </a:cxn>
              <a:cxn ang="0">
                <a:pos x="TX2184" y="TY2184"/>
              </a:cxn>
              <a:cxn ang="0">
                <a:pos x="TX2185" y="TY2185"/>
              </a:cxn>
              <a:cxn ang="0">
                <a:pos x="TX2186" y="TY2186"/>
              </a:cxn>
              <a:cxn ang="0">
                <a:pos x="TX2187" y="TY2187"/>
              </a:cxn>
              <a:cxn ang="0">
                <a:pos x="TX2188" y="TY2188"/>
              </a:cxn>
              <a:cxn ang="0">
                <a:pos x="TX2190" y="TY2190"/>
              </a:cxn>
              <a:cxn ang="0">
                <a:pos x="TX2191" y="TY2191"/>
              </a:cxn>
              <a:cxn ang="0">
                <a:pos x="TX2192" y="TY2192"/>
              </a:cxn>
              <a:cxn ang="0">
                <a:pos x="TX2193" y="TY2193"/>
              </a:cxn>
              <a:cxn ang="0">
                <a:pos x="TX2195" y="TY2195"/>
              </a:cxn>
              <a:cxn ang="0">
                <a:pos x="TX2196" y="TY2196"/>
              </a:cxn>
              <a:cxn ang="0">
                <a:pos x="TX2197" y="TY2197"/>
              </a:cxn>
              <a:cxn ang="0">
                <a:pos x="TX2198" y="TY2198"/>
              </a:cxn>
              <a:cxn ang="0">
                <a:pos x="TX2199" y="TY2199"/>
              </a:cxn>
              <a:cxn ang="0">
                <a:pos x="TX2200" y="TY2200"/>
              </a:cxn>
              <a:cxn ang="0">
                <a:pos x="TX2201" y="TY2201"/>
              </a:cxn>
              <a:cxn ang="0">
                <a:pos x="TX2202" y="TY2202"/>
              </a:cxn>
              <a:cxn ang="0">
                <a:pos x="TX2203" y="TY2203"/>
              </a:cxn>
              <a:cxn ang="0">
                <a:pos x="TX2204" y="TY2204"/>
              </a:cxn>
              <a:cxn ang="0">
                <a:pos x="TX2205" y="TY2205"/>
              </a:cxn>
              <a:cxn ang="0">
                <a:pos x="TX2206" y="TY2206"/>
              </a:cxn>
              <a:cxn ang="0">
                <a:pos x="TX2207" y="TY2207"/>
              </a:cxn>
              <a:cxn ang="0">
                <a:pos x="TX2209" y="TY2209"/>
              </a:cxn>
              <a:cxn ang="0">
                <a:pos x="TX2210" y="TY2210"/>
              </a:cxn>
              <a:cxn ang="0">
                <a:pos x="TX2211" y="TY2211"/>
              </a:cxn>
              <a:cxn ang="0">
                <a:pos x="TX2212" y="TY2212"/>
              </a:cxn>
              <a:cxn ang="0">
                <a:pos x="TX2214" y="TY2214"/>
              </a:cxn>
              <a:cxn ang="0">
                <a:pos x="TX2215" y="TY2215"/>
              </a:cxn>
              <a:cxn ang="0">
                <a:pos x="TX2216" y="TY2216"/>
              </a:cxn>
              <a:cxn ang="0">
                <a:pos x="TX2217" y="TY2217"/>
              </a:cxn>
              <a:cxn ang="0">
                <a:pos x="TX2218" y="TY2218"/>
              </a:cxn>
              <a:cxn ang="0">
                <a:pos x="TX2220" y="TY2220"/>
              </a:cxn>
              <a:cxn ang="0">
                <a:pos x="TX2221" y="TY2221"/>
              </a:cxn>
              <a:cxn ang="0">
                <a:pos x="TX2222" y="TY2222"/>
              </a:cxn>
              <a:cxn ang="0">
                <a:pos x="TX2223" y="TY2223"/>
              </a:cxn>
              <a:cxn ang="0">
                <a:pos x="TX2224" y="TY2224"/>
              </a:cxn>
              <a:cxn ang="0">
                <a:pos x="TX2225" y="TY2225"/>
              </a:cxn>
              <a:cxn ang="0">
                <a:pos x="TX2226" y="TY2226"/>
              </a:cxn>
              <a:cxn ang="0">
                <a:pos x="TX2227" y="TY2227"/>
              </a:cxn>
              <a:cxn ang="0">
                <a:pos x="TX2229" y="TY2229"/>
              </a:cxn>
              <a:cxn ang="0">
                <a:pos x="TX2230" y="TY2230"/>
              </a:cxn>
              <a:cxn ang="0">
                <a:pos x="TX2231" y="TY2231"/>
              </a:cxn>
              <a:cxn ang="0">
                <a:pos x="TX2232" y="TY2232"/>
              </a:cxn>
              <a:cxn ang="0">
                <a:pos x="TX2233" y="TY2233"/>
              </a:cxn>
              <a:cxn ang="0">
                <a:pos x="TX2234" y="TY2234"/>
              </a:cxn>
              <a:cxn ang="0">
                <a:pos x="TX2235" y="TY2235"/>
              </a:cxn>
              <a:cxn ang="0">
                <a:pos x="TX2236" y="TY2236"/>
              </a:cxn>
              <a:cxn ang="0">
                <a:pos x="TX2237" y="TY2237"/>
              </a:cxn>
              <a:cxn ang="0">
                <a:pos x="TX2238" y="TY2238"/>
              </a:cxn>
              <a:cxn ang="0">
                <a:pos x="TX2239" y="TY2239"/>
              </a:cxn>
              <a:cxn ang="0">
                <a:pos x="TX2240" y="TY2240"/>
              </a:cxn>
              <a:cxn ang="0">
                <a:pos x="TX2241" y="TY2241"/>
              </a:cxn>
              <a:cxn ang="0">
                <a:pos x="TX2243" y="TY2243"/>
              </a:cxn>
              <a:cxn ang="0">
                <a:pos x="TX2244" y="TY2244"/>
              </a:cxn>
              <a:cxn ang="0">
                <a:pos x="TX2245" y="TY2245"/>
              </a:cxn>
              <a:cxn ang="0">
                <a:pos x="TX2246" y="TY2246"/>
              </a:cxn>
              <a:cxn ang="0">
                <a:pos x="TX2247" y="TY2247"/>
              </a:cxn>
              <a:cxn ang="0">
                <a:pos x="TX2249" y="TY2249"/>
              </a:cxn>
              <a:cxn ang="0">
                <a:pos x="TX2250" y="TY2250"/>
              </a:cxn>
              <a:cxn ang="0">
                <a:pos x="TX2251" y="TY2251"/>
              </a:cxn>
              <a:cxn ang="0">
                <a:pos x="TX2252" y="TY2252"/>
              </a:cxn>
              <a:cxn ang="0">
                <a:pos x="TX2253" y="TY2253"/>
              </a:cxn>
              <a:cxn ang="0">
                <a:pos x="TX2254" y="TY2254"/>
              </a:cxn>
              <a:cxn ang="0">
                <a:pos x="TX2256" y="TY2256"/>
              </a:cxn>
              <a:cxn ang="0">
                <a:pos x="TX2257" y="TY2257"/>
              </a:cxn>
              <a:cxn ang="0">
                <a:pos x="TX2258" y="TY2258"/>
              </a:cxn>
              <a:cxn ang="0">
                <a:pos x="TX2259" y="TY2259"/>
              </a:cxn>
              <a:cxn ang="0">
                <a:pos x="TX2260" y="TY2260"/>
              </a:cxn>
              <a:cxn ang="0">
                <a:pos x="TX2261" y="TY2261"/>
              </a:cxn>
              <a:cxn ang="0">
                <a:pos x="TX2262" y="TY2262"/>
              </a:cxn>
              <a:cxn ang="0">
                <a:pos x="TX2263" y="TY2263"/>
              </a:cxn>
              <a:cxn ang="0">
                <a:pos x="TX2264" y="TY2264"/>
              </a:cxn>
              <a:cxn ang="0">
                <a:pos x="TX2265" y="TY2265"/>
              </a:cxn>
              <a:cxn ang="0">
                <a:pos x="TX2266" y="TY2266"/>
              </a:cxn>
              <a:cxn ang="0">
                <a:pos x="TX2267" y="TY2267"/>
              </a:cxn>
              <a:cxn ang="0">
                <a:pos x="TX2268" y="TY2268"/>
              </a:cxn>
              <a:cxn ang="0">
                <a:pos x="TX2269" y="TY2269"/>
              </a:cxn>
              <a:cxn ang="0">
                <a:pos x="TX2270" y="TY2270"/>
              </a:cxn>
              <a:cxn ang="0">
                <a:pos x="TX2271" y="TY2271"/>
              </a:cxn>
              <a:cxn ang="0">
                <a:pos x="TX2272" y="TY2272"/>
              </a:cxn>
              <a:cxn ang="0">
                <a:pos x="TX2273" y="TY2273"/>
              </a:cxn>
              <a:cxn ang="0">
                <a:pos x="TX2274" y="TY2274"/>
              </a:cxn>
              <a:cxn ang="0">
                <a:pos x="TX2275" y="TY2275"/>
              </a:cxn>
              <a:cxn ang="0">
                <a:pos x="TX2276" y="TY2276"/>
              </a:cxn>
              <a:cxn ang="0">
                <a:pos x="TX2277" y="TY2277"/>
              </a:cxn>
              <a:cxn ang="0">
                <a:pos x="TX2278" y="TY2278"/>
              </a:cxn>
              <a:cxn ang="0">
                <a:pos x="TX2279" y="TY2279"/>
              </a:cxn>
              <a:cxn ang="0">
                <a:pos x="TX2280" y="TY2280"/>
              </a:cxn>
              <a:cxn ang="0">
                <a:pos x="TX2281" y="TY2281"/>
              </a:cxn>
              <a:cxn ang="0">
                <a:pos x="TX2282" y="TY2282"/>
              </a:cxn>
              <a:cxn ang="0">
                <a:pos x="TX2283" y="TY2283"/>
              </a:cxn>
              <a:cxn ang="0">
                <a:pos x="TX2284" y="TY2284"/>
              </a:cxn>
              <a:cxn ang="0">
                <a:pos x="TX2285" y="TY2285"/>
              </a:cxn>
              <a:cxn ang="0">
                <a:pos x="TX2286" y="TY2286"/>
              </a:cxn>
              <a:cxn ang="0">
                <a:pos x="TX2287" y="TY2287"/>
              </a:cxn>
              <a:cxn ang="0">
                <a:pos x="TX2288" y="TY2288"/>
              </a:cxn>
              <a:cxn ang="0">
                <a:pos x="TX2289" y="TY2289"/>
              </a:cxn>
              <a:cxn ang="0">
                <a:pos x="TX2290" y="TY2290"/>
              </a:cxn>
              <a:cxn ang="0">
                <a:pos x="TX2291" y="TY2291"/>
              </a:cxn>
              <a:cxn ang="0">
                <a:pos x="TX2292" y="TY2292"/>
              </a:cxn>
              <a:cxn ang="0">
                <a:pos x="TX2293" y="TY2293"/>
              </a:cxn>
              <a:cxn ang="0">
                <a:pos x="TX2294" y="TY2294"/>
              </a:cxn>
              <a:cxn ang="0">
                <a:pos x="TX2295" y="TY2295"/>
              </a:cxn>
              <a:cxn ang="0">
                <a:pos x="TX2296" y="TY2296"/>
              </a:cxn>
              <a:cxn ang="0">
                <a:pos x="TX2297" y="TY2297"/>
              </a:cxn>
              <a:cxn ang="0">
                <a:pos x="TX2298" y="TY2298"/>
              </a:cxn>
              <a:cxn ang="0">
                <a:pos x="TX2299" y="TY2299"/>
              </a:cxn>
              <a:cxn ang="0">
                <a:pos x="TX2300" y="TY2300"/>
              </a:cxn>
              <a:cxn ang="0">
                <a:pos x="TX2301" y="TY2301"/>
              </a:cxn>
              <a:cxn ang="0">
                <a:pos x="TX2302" y="TY2302"/>
              </a:cxn>
              <a:cxn ang="0">
                <a:pos x="TX2303" y="TY2303"/>
              </a:cxn>
              <a:cxn ang="0">
                <a:pos x="TX2304" y="TY2304"/>
              </a:cxn>
              <a:cxn ang="0">
                <a:pos x="TX2305" y="TY2305"/>
              </a:cxn>
              <a:cxn ang="0">
                <a:pos x="TX2306" y="TY2306"/>
              </a:cxn>
              <a:cxn ang="0">
                <a:pos x="TX2307" y="TY2307"/>
              </a:cxn>
              <a:cxn ang="0">
                <a:pos x="TX2308" y="TY2308"/>
              </a:cxn>
              <a:cxn ang="0">
                <a:pos x="TX2309" y="TY2309"/>
              </a:cxn>
              <a:cxn ang="0">
                <a:pos x="TX2311" y="TY2311"/>
              </a:cxn>
              <a:cxn ang="0">
                <a:pos x="TX2312" y="TY2312"/>
              </a:cxn>
              <a:cxn ang="0">
                <a:pos x="TX2313" y="TY2313"/>
              </a:cxn>
              <a:cxn ang="0">
                <a:pos x="TX2314" y="TY2314"/>
              </a:cxn>
              <a:cxn ang="0">
                <a:pos x="TX2315" y="TY2315"/>
              </a:cxn>
              <a:cxn ang="0">
                <a:pos x="TX2317" y="TY2317"/>
              </a:cxn>
              <a:cxn ang="0">
                <a:pos x="TX2318" y="TY2318"/>
              </a:cxn>
              <a:cxn ang="0">
                <a:pos x="TX2319" y="TY2319"/>
              </a:cxn>
              <a:cxn ang="0">
                <a:pos x="TX2320" y="TY2320"/>
              </a:cxn>
              <a:cxn ang="0">
                <a:pos x="TX2321" y="TY2321"/>
              </a:cxn>
              <a:cxn ang="0">
                <a:pos x="TX2322" y="TY2322"/>
              </a:cxn>
              <a:cxn ang="0">
                <a:pos x="TX2324" y="TY2324"/>
              </a:cxn>
              <a:cxn ang="0">
                <a:pos x="TX2325" y="TY2325"/>
              </a:cxn>
              <a:cxn ang="0">
                <a:pos x="TX2326" y="TY2326"/>
              </a:cxn>
              <a:cxn ang="0">
                <a:pos x="TX2327" y="TY2327"/>
              </a:cxn>
              <a:cxn ang="0">
                <a:pos x="TX2329" y="TY2329"/>
              </a:cxn>
              <a:cxn ang="0">
                <a:pos x="TX2330" y="TY2330"/>
              </a:cxn>
              <a:cxn ang="0">
                <a:pos x="TX2331" y="TY2331"/>
              </a:cxn>
              <a:cxn ang="0">
                <a:pos x="TX2332" y="TY2332"/>
              </a:cxn>
              <a:cxn ang="0">
                <a:pos x="TX2333" y="TY2333"/>
              </a:cxn>
              <a:cxn ang="0">
                <a:pos x="TX2335" y="TY2335"/>
              </a:cxn>
              <a:cxn ang="0">
                <a:pos x="TX2336" y="TY2336"/>
              </a:cxn>
              <a:cxn ang="0">
                <a:pos x="TX2337" y="TY2337"/>
              </a:cxn>
              <a:cxn ang="0">
                <a:pos x="TX2338" y="TY2338"/>
              </a:cxn>
              <a:cxn ang="0">
                <a:pos x="TX2339" y="TY2339"/>
              </a:cxn>
              <a:cxn ang="0">
                <a:pos x="TX2340" y="TY2340"/>
              </a:cxn>
              <a:cxn ang="0">
                <a:pos x="TX2341" y="TY2341"/>
              </a:cxn>
              <a:cxn ang="0">
                <a:pos x="TX2342" y="TY2342"/>
              </a:cxn>
              <a:cxn ang="0">
                <a:pos x="TX2343" y="TY2343"/>
              </a:cxn>
              <a:cxn ang="0">
                <a:pos x="TX2344" y="TY2344"/>
              </a:cxn>
              <a:cxn ang="0">
                <a:pos x="TX2345" y="TY2345"/>
              </a:cxn>
              <a:cxn ang="0">
                <a:pos x="TX2346" y="TY2346"/>
              </a:cxn>
              <a:cxn ang="0">
                <a:pos x="TX2347" y="TY2347"/>
              </a:cxn>
              <a:cxn ang="0">
                <a:pos x="TX2348" y="TY2348"/>
              </a:cxn>
              <a:cxn ang="0">
                <a:pos x="TX2349" y="TY2349"/>
              </a:cxn>
              <a:cxn ang="0">
                <a:pos x="TX2350" y="TY2350"/>
              </a:cxn>
              <a:cxn ang="0">
                <a:pos x="TX2351" y="TY2351"/>
              </a:cxn>
              <a:cxn ang="0">
                <a:pos x="TX2352" y="TY2352"/>
              </a:cxn>
              <a:cxn ang="0">
                <a:pos x="TX2353" y="TY2353"/>
              </a:cxn>
              <a:cxn ang="0">
                <a:pos x="TX2355" y="TY2355"/>
              </a:cxn>
              <a:cxn ang="0">
                <a:pos x="TX2356" y="TY2356"/>
              </a:cxn>
              <a:cxn ang="0">
                <a:pos x="TX2357" y="TY2357"/>
              </a:cxn>
              <a:cxn ang="0">
                <a:pos x="TX2358" y="TY2358"/>
              </a:cxn>
              <a:cxn ang="0">
                <a:pos x="TX2360" y="TY2360"/>
              </a:cxn>
              <a:cxn ang="0">
                <a:pos x="TX2361" y="TY2361"/>
              </a:cxn>
              <a:cxn ang="0">
                <a:pos x="TX2362" y="TY2362"/>
              </a:cxn>
              <a:cxn ang="0">
                <a:pos x="TX2363" y="TY2363"/>
              </a:cxn>
              <a:cxn ang="0">
                <a:pos x="TX2364" y="TY2364"/>
              </a:cxn>
              <a:cxn ang="0">
                <a:pos x="TX2365" y="TY2365"/>
              </a:cxn>
              <a:cxn ang="0">
                <a:pos x="TX2366" y="TY2366"/>
              </a:cxn>
              <a:cxn ang="0">
                <a:pos x="TX2367" y="TY2367"/>
              </a:cxn>
              <a:cxn ang="0">
                <a:pos x="TX2368" y="TY2368"/>
              </a:cxn>
              <a:cxn ang="0">
                <a:pos x="TX2369" y="TY2369"/>
              </a:cxn>
              <a:cxn ang="0">
                <a:pos x="TX2370" y="TY2370"/>
              </a:cxn>
              <a:cxn ang="0">
                <a:pos x="TX2371" y="TY2371"/>
              </a:cxn>
              <a:cxn ang="0">
                <a:pos x="TX2372" y="TY2372"/>
              </a:cxn>
              <a:cxn ang="0">
                <a:pos x="TX2373" y="TY2373"/>
              </a:cxn>
              <a:cxn ang="0">
                <a:pos x="TX2374" y="TY2374"/>
              </a:cxn>
              <a:cxn ang="0">
                <a:pos x="TX2375" y="TY2375"/>
              </a:cxn>
              <a:cxn ang="0">
                <a:pos x="TX2376" y="TY2376"/>
              </a:cxn>
              <a:cxn ang="0">
                <a:pos x="TX2377" y="TY2377"/>
              </a:cxn>
              <a:cxn ang="0">
                <a:pos x="TX2378" y="TY2378"/>
              </a:cxn>
              <a:cxn ang="0">
                <a:pos x="TX2379" y="TY2379"/>
              </a:cxn>
              <a:cxn ang="0">
                <a:pos x="TX2380" y="TY2380"/>
              </a:cxn>
              <a:cxn ang="0">
                <a:pos x="TX2381" y="TY2381"/>
              </a:cxn>
              <a:cxn ang="0">
                <a:pos x="TX2382" y="TY2382"/>
              </a:cxn>
              <a:cxn ang="0">
                <a:pos x="TX2383" y="TY2383"/>
              </a:cxn>
              <a:cxn ang="0">
                <a:pos x="TX2384" y="TY2384"/>
              </a:cxn>
              <a:cxn ang="0">
                <a:pos x="TX2385" y="TY2385"/>
              </a:cxn>
              <a:cxn ang="0">
                <a:pos x="TX2386" y="TY2386"/>
              </a:cxn>
              <a:cxn ang="0">
                <a:pos x="TX2387" y="TY2387"/>
              </a:cxn>
              <a:cxn ang="0">
                <a:pos x="TX2388" y="TY2388"/>
              </a:cxn>
              <a:cxn ang="0">
                <a:pos x="TX2389" y="TY2389"/>
              </a:cxn>
              <a:cxn ang="0">
                <a:pos x="TX2390" y="TY2390"/>
              </a:cxn>
              <a:cxn ang="0">
                <a:pos x="TX2391" y="TY2391"/>
              </a:cxn>
              <a:cxn ang="0">
                <a:pos x="TX2392" y="TY2392"/>
              </a:cxn>
              <a:cxn ang="0">
                <a:pos x="TX2393" y="TY2393"/>
              </a:cxn>
              <a:cxn ang="0">
                <a:pos x="TX2394" y="TY2394"/>
              </a:cxn>
              <a:cxn ang="0">
                <a:pos x="TX2395" y="TY2395"/>
              </a:cxn>
              <a:cxn ang="0">
                <a:pos x="TX2396" y="TY2396"/>
              </a:cxn>
              <a:cxn ang="0">
                <a:pos x="TX2397" y="TY2397"/>
              </a:cxn>
              <a:cxn ang="0">
                <a:pos x="TX2398" y="TY2398"/>
              </a:cxn>
              <a:cxn ang="0">
                <a:pos x="TX2399" y="TY2399"/>
              </a:cxn>
              <a:cxn ang="0">
                <a:pos x="TX2400" y="TY2400"/>
              </a:cxn>
              <a:cxn ang="0">
                <a:pos x="TX2401" y="TY2401"/>
              </a:cxn>
              <a:cxn ang="0">
                <a:pos x="TX2402" y="TY2402"/>
              </a:cxn>
              <a:cxn ang="0">
                <a:pos x="TX2403" y="TY2403"/>
              </a:cxn>
              <a:cxn ang="0">
                <a:pos x="TX2404" y="TY2404"/>
              </a:cxn>
              <a:cxn ang="0">
                <a:pos x="TX2405" y="TY2405"/>
              </a:cxn>
              <a:cxn ang="0">
                <a:pos x="TX2406" y="TY2406"/>
              </a:cxn>
              <a:cxn ang="0">
                <a:pos x="TX2407" y="TY2407"/>
              </a:cxn>
              <a:cxn ang="0">
                <a:pos x="TX2408" y="TY2408"/>
              </a:cxn>
              <a:cxn ang="0">
                <a:pos x="TX2409" y="TY2409"/>
              </a:cxn>
              <a:cxn ang="0">
                <a:pos x="TX2410" y="TY2410"/>
              </a:cxn>
              <a:cxn ang="0">
                <a:pos x="TX2411" y="TY2411"/>
              </a:cxn>
              <a:cxn ang="0">
                <a:pos x="TX2412" y="TY2412"/>
              </a:cxn>
              <a:cxn ang="0">
                <a:pos x="TX2413" y="TY2413"/>
              </a:cxn>
              <a:cxn ang="0">
                <a:pos x="TX2414" y="TY2414"/>
              </a:cxn>
              <a:cxn ang="0">
                <a:pos x="TX2415" y="TY2415"/>
              </a:cxn>
              <a:cxn ang="0">
                <a:pos x="TX2416" y="TY2416"/>
              </a:cxn>
              <a:cxn ang="0">
                <a:pos x="TX2417" y="TY2417"/>
              </a:cxn>
              <a:cxn ang="0">
                <a:pos x="TX2418" y="TY2418"/>
              </a:cxn>
              <a:cxn ang="0">
                <a:pos x="TX2419" y="TY2419"/>
              </a:cxn>
              <a:cxn ang="0">
                <a:pos x="TX2420" y="TY2420"/>
              </a:cxn>
              <a:cxn ang="0">
                <a:pos x="TX2421" y="TY2421"/>
              </a:cxn>
              <a:cxn ang="0">
                <a:pos x="TX2422" y="TY2422"/>
              </a:cxn>
              <a:cxn ang="0">
                <a:pos x="TX2423" y="TY2423"/>
              </a:cxn>
              <a:cxn ang="0">
                <a:pos x="TX2424" y="TY2424"/>
              </a:cxn>
              <a:cxn ang="0">
                <a:pos x="TX2425" y="TY2425"/>
              </a:cxn>
              <a:cxn ang="0">
                <a:pos x="TX2426" y="TY2426"/>
              </a:cxn>
              <a:cxn ang="0">
                <a:pos x="TX2427" y="TY2427"/>
              </a:cxn>
              <a:cxn ang="0">
                <a:pos x="TX2428" y="TY2428"/>
              </a:cxn>
              <a:cxn ang="0">
                <a:pos x="TX2429" y="TY2429"/>
              </a:cxn>
              <a:cxn ang="0">
                <a:pos x="TX2430" y="TY2430"/>
              </a:cxn>
              <a:cxn ang="0">
                <a:pos x="TX2431" y="TY2431"/>
              </a:cxn>
              <a:cxn ang="0">
                <a:pos x="TX2432" y="TY2432"/>
              </a:cxn>
              <a:cxn ang="0">
                <a:pos x="TX2433" y="TY2433"/>
              </a:cxn>
              <a:cxn ang="0">
                <a:pos x="TX2434" y="TY2434"/>
              </a:cxn>
              <a:cxn ang="0">
                <a:pos x="TX2435" y="TY2435"/>
              </a:cxn>
              <a:cxn ang="0">
                <a:pos x="TX2436" y="TY2436"/>
              </a:cxn>
              <a:cxn ang="0">
                <a:pos x="TX2437" y="TY2437"/>
              </a:cxn>
              <a:cxn ang="0">
                <a:pos x="TX2438" y="TY2438"/>
              </a:cxn>
              <a:cxn ang="0">
                <a:pos x="TX2439" y="TY2439"/>
              </a:cxn>
              <a:cxn ang="0">
                <a:pos x="TX2440" y="TY2440"/>
              </a:cxn>
              <a:cxn ang="0">
                <a:pos x="TX2441" y="TY2441"/>
              </a:cxn>
              <a:cxn ang="0">
                <a:pos x="TX2442" y="TY2442"/>
              </a:cxn>
              <a:cxn ang="0">
                <a:pos x="TX2443" y="TY2443"/>
              </a:cxn>
              <a:cxn ang="0">
                <a:pos x="TX2444" y="TY2444"/>
              </a:cxn>
              <a:cxn ang="0">
                <a:pos x="TX2445" y="TY2445"/>
              </a:cxn>
              <a:cxn ang="0">
                <a:pos x="TX2446" y="TY2446"/>
              </a:cxn>
              <a:cxn ang="0">
                <a:pos x="TX2447" y="TY2447"/>
              </a:cxn>
              <a:cxn ang="0">
                <a:pos x="TX2448" y="TY2448"/>
              </a:cxn>
              <a:cxn ang="0">
                <a:pos x="TX2449" y="TY2449"/>
              </a:cxn>
              <a:cxn ang="0">
                <a:pos x="TX2450" y="TY2450"/>
              </a:cxn>
              <a:cxn ang="0">
                <a:pos x="TX2451" y="TY2451"/>
              </a:cxn>
              <a:cxn ang="0">
                <a:pos x="TX2452" y="TY2452"/>
              </a:cxn>
              <a:cxn ang="0">
                <a:pos x="TX2453" y="TY2453"/>
              </a:cxn>
              <a:cxn ang="0">
                <a:pos x="TX2454" y="TY2454"/>
              </a:cxn>
              <a:cxn ang="0">
                <a:pos x="TX2455" y="TY2455"/>
              </a:cxn>
              <a:cxn ang="0">
                <a:pos x="TX2456" y="TY2456"/>
              </a:cxn>
              <a:cxn ang="0">
                <a:pos x="TX2457" y="TY2457"/>
              </a:cxn>
              <a:cxn ang="0">
                <a:pos x="TX2458" y="TY2458"/>
              </a:cxn>
              <a:cxn ang="0">
                <a:pos x="TX2459" y="TY2459"/>
              </a:cxn>
              <a:cxn ang="0">
                <a:pos x="TX2460" y="TY2460"/>
              </a:cxn>
              <a:cxn ang="0">
                <a:pos x="TX2461" y="TY2461"/>
              </a:cxn>
              <a:cxn ang="0">
                <a:pos x="TX2462" y="TY2462"/>
              </a:cxn>
              <a:cxn ang="0">
                <a:pos x="TX2463" y="TY2463"/>
              </a:cxn>
              <a:cxn ang="0">
                <a:pos x="TX2464" y="TY2464"/>
              </a:cxn>
              <a:cxn ang="0">
                <a:pos x="TX2465" y="TY2465"/>
              </a:cxn>
              <a:cxn ang="0">
                <a:pos x="TX2466" y="TY2466"/>
              </a:cxn>
              <a:cxn ang="0">
                <a:pos x="TX2467" y="TY2467"/>
              </a:cxn>
              <a:cxn ang="0">
                <a:pos x="TX2468" y="TY2468"/>
              </a:cxn>
              <a:cxn ang="0">
                <a:pos x="TX2469" y="TY2469"/>
              </a:cxn>
              <a:cxn ang="0">
                <a:pos x="TX2470" y="TY2470"/>
              </a:cxn>
              <a:cxn ang="0">
                <a:pos x="TX2471" y="TY2471"/>
              </a:cxn>
              <a:cxn ang="0">
                <a:pos x="TX2472" y="TY2472"/>
              </a:cxn>
              <a:cxn ang="0">
                <a:pos x="TX2473" y="TY2473"/>
              </a:cxn>
              <a:cxn ang="0">
                <a:pos x="TX2474" y="TY2474"/>
              </a:cxn>
              <a:cxn ang="0">
                <a:pos x="TX2475" y="TY2475"/>
              </a:cxn>
              <a:cxn ang="0">
                <a:pos x="TX2476" y="TY2476"/>
              </a:cxn>
              <a:cxn ang="0">
                <a:pos x="TX2477" y="TY2477"/>
              </a:cxn>
              <a:cxn ang="0">
                <a:pos x="TX2478" y="TY2478"/>
              </a:cxn>
              <a:cxn ang="0">
                <a:pos x="TX2479" y="TY2479"/>
              </a:cxn>
              <a:cxn ang="0">
                <a:pos x="TX2480" y="TY2480"/>
              </a:cxn>
              <a:cxn ang="0">
                <a:pos x="TX2481" y="TY2481"/>
              </a:cxn>
              <a:cxn ang="0">
                <a:pos x="TX2482" y="TY2482"/>
              </a:cxn>
              <a:cxn ang="0">
                <a:pos x="TX2483" y="TY2483"/>
              </a:cxn>
              <a:cxn ang="0">
                <a:pos x="TX2484" y="TY2484"/>
              </a:cxn>
              <a:cxn ang="0">
                <a:pos x="TX2485" y="TY2485"/>
              </a:cxn>
              <a:cxn ang="0">
                <a:pos x="TX2486" y="TY2486"/>
              </a:cxn>
              <a:cxn ang="0">
                <a:pos x="TX2487" y="TY2487"/>
              </a:cxn>
              <a:cxn ang="0">
                <a:pos x="TX2488" y="TY2488"/>
              </a:cxn>
              <a:cxn ang="0">
                <a:pos x="TX2489" y="TY2489"/>
              </a:cxn>
              <a:cxn ang="0">
                <a:pos x="TX2490" y="TY2490"/>
              </a:cxn>
              <a:cxn ang="0">
                <a:pos x="TX2491" y="TY2491"/>
              </a:cxn>
              <a:cxn ang="0">
                <a:pos x="TX2492" y="TY2492"/>
              </a:cxn>
              <a:cxn ang="0">
                <a:pos x="TX2493" y="TY2493"/>
              </a:cxn>
              <a:cxn ang="0">
                <a:pos x="TX2494" y="TY2494"/>
              </a:cxn>
              <a:cxn ang="0">
                <a:pos x="TX2495" y="TY2495"/>
              </a:cxn>
              <a:cxn ang="0">
                <a:pos x="TX2496" y="TY2496"/>
              </a:cxn>
              <a:cxn ang="0">
                <a:pos x="TX2497" y="TY2497"/>
              </a:cxn>
              <a:cxn ang="0">
                <a:pos x="TX2498" y="TY2498"/>
              </a:cxn>
              <a:cxn ang="0">
                <a:pos x="TX2499" y="TY2499"/>
              </a:cxn>
              <a:cxn ang="0">
                <a:pos x="TX2500" y="TY2500"/>
              </a:cxn>
              <a:cxn ang="0">
                <a:pos x="TX2501" y="TY2501"/>
              </a:cxn>
              <a:cxn ang="0">
                <a:pos x="TX2502" y="TY2502"/>
              </a:cxn>
              <a:cxn ang="0">
                <a:pos x="TX2503" y="TY2503"/>
              </a:cxn>
              <a:cxn ang="0">
                <a:pos x="TX2504" y="TY2504"/>
              </a:cxn>
              <a:cxn ang="0">
                <a:pos x="TX2505" y="TY2505"/>
              </a:cxn>
              <a:cxn ang="0">
                <a:pos x="TX2506" y="TY2506"/>
              </a:cxn>
              <a:cxn ang="0">
                <a:pos x="TX2507" y="TY2507"/>
              </a:cxn>
              <a:cxn ang="0">
                <a:pos x="TX2508" y="TY2508"/>
              </a:cxn>
              <a:cxn ang="0">
                <a:pos x="TX2509" y="TY2509"/>
              </a:cxn>
              <a:cxn ang="0">
                <a:pos x="TX2510" y="TY2510"/>
              </a:cxn>
              <a:cxn ang="0">
                <a:pos x="TX2511" y="TY2511"/>
              </a:cxn>
              <a:cxn ang="0">
                <a:pos x="TX2512" y="TY2512"/>
              </a:cxn>
              <a:cxn ang="0">
                <a:pos x="TX2513" y="TY2513"/>
              </a:cxn>
              <a:cxn ang="0">
                <a:pos x="TX2514" y="TY2514"/>
              </a:cxn>
              <a:cxn ang="0">
                <a:pos x="TX2515" y="TY2515"/>
              </a:cxn>
              <a:cxn ang="0">
                <a:pos x="TX2516" y="TY2516"/>
              </a:cxn>
              <a:cxn ang="0">
                <a:pos x="TX2517" y="TY2517"/>
              </a:cxn>
              <a:cxn ang="0">
                <a:pos x="TX2518" y="TY2518"/>
              </a:cxn>
              <a:cxn ang="0">
                <a:pos x="TX2519" y="TY2519"/>
              </a:cxn>
              <a:cxn ang="0">
                <a:pos x="TX2520" y="TY2520"/>
              </a:cxn>
              <a:cxn ang="0">
                <a:pos x="TX2521" y="TY2521"/>
              </a:cxn>
              <a:cxn ang="0">
                <a:pos x="TX2522" y="TY2522"/>
              </a:cxn>
              <a:cxn ang="0">
                <a:pos x="TX2523" y="TY2523"/>
              </a:cxn>
              <a:cxn ang="0">
                <a:pos x="TX2524" y="TY2524"/>
              </a:cxn>
              <a:cxn ang="0">
                <a:pos x="TX2525" y="TY2525"/>
              </a:cxn>
              <a:cxn ang="0">
                <a:pos x="TX2526" y="TY2526"/>
              </a:cxn>
              <a:cxn ang="0">
                <a:pos x="TX2527" y="TY2527"/>
              </a:cxn>
              <a:cxn ang="0">
                <a:pos x="TX2528" y="TY2528"/>
              </a:cxn>
              <a:cxn ang="0">
                <a:pos x="TX2529" y="TY2529"/>
              </a:cxn>
              <a:cxn ang="0">
                <a:pos x="TX2530" y="TY2530"/>
              </a:cxn>
              <a:cxn ang="0">
                <a:pos x="TX2531" y="TY2531"/>
              </a:cxn>
              <a:cxn ang="0">
                <a:pos x="TX2532" y="TY2532"/>
              </a:cxn>
              <a:cxn ang="0">
                <a:pos x="TX2533" y="TY2533"/>
              </a:cxn>
              <a:cxn ang="0">
                <a:pos x="TX2534" y="TY2534"/>
              </a:cxn>
              <a:cxn ang="0">
                <a:pos x="TX2535" y="TY2535"/>
              </a:cxn>
              <a:cxn ang="0">
                <a:pos x="TX2536" y="TY2536"/>
              </a:cxn>
              <a:cxn ang="0">
                <a:pos x="TX2537" y="TY2537"/>
              </a:cxn>
              <a:cxn ang="0">
                <a:pos x="TX2538" y="TY2538"/>
              </a:cxn>
              <a:cxn ang="0">
                <a:pos x="TX2539" y="TY2539"/>
              </a:cxn>
              <a:cxn ang="0">
                <a:pos x="TX2540" y="TY2540"/>
              </a:cxn>
              <a:cxn ang="0">
                <a:pos x="TX2541" y="TY2541"/>
              </a:cxn>
              <a:cxn ang="0">
                <a:pos x="TX2542" y="TY2542"/>
              </a:cxn>
              <a:cxn ang="0">
                <a:pos x="TX2543" y="TY2543"/>
              </a:cxn>
              <a:cxn ang="0">
                <a:pos x="TX2544" y="TY2544"/>
              </a:cxn>
              <a:cxn ang="0">
                <a:pos x="TX2545" y="TY2545"/>
              </a:cxn>
              <a:cxn ang="0">
                <a:pos x="TX2546" y="TY2546"/>
              </a:cxn>
              <a:cxn ang="0">
                <a:pos x="TX2547" y="TY2547"/>
              </a:cxn>
              <a:cxn ang="0">
                <a:pos x="TX2548" y="TY2548"/>
              </a:cxn>
              <a:cxn ang="0">
                <a:pos x="TX2549" y="TY2549"/>
              </a:cxn>
              <a:cxn ang="0">
                <a:pos x="TX2550" y="TY2550"/>
              </a:cxn>
              <a:cxn ang="0">
                <a:pos x="TX2551" y="TY2551"/>
              </a:cxn>
              <a:cxn ang="0">
                <a:pos x="TX2552" y="TY2552"/>
              </a:cxn>
              <a:cxn ang="0">
                <a:pos x="TX2553" y="TY2553"/>
              </a:cxn>
              <a:cxn ang="0">
                <a:pos x="TX2554" y="TY2554"/>
              </a:cxn>
              <a:cxn ang="0">
                <a:pos x="TX2555" y="TY2555"/>
              </a:cxn>
              <a:cxn ang="0">
                <a:pos x="TX2556" y="TY2556"/>
              </a:cxn>
              <a:cxn ang="0">
                <a:pos x="TX2557" y="TY2557"/>
              </a:cxn>
              <a:cxn ang="0">
                <a:pos x="TX2558" y="TY2558"/>
              </a:cxn>
              <a:cxn ang="0">
                <a:pos x="TX2559" y="TY2559"/>
              </a:cxn>
              <a:cxn ang="0">
                <a:pos x="TX2560" y="TY2560"/>
              </a:cxn>
              <a:cxn ang="0">
                <a:pos x="TX2561" y="TY2561"/>
              </a:cxn>
              <a:cxn ang="0">
                <a:pos x="TX2562" y="TY2562"/>
              </a:cxn>
              <a:cxn ang="0">
                <a:pos x="TX2563" y="TY2563"/>
              </a:cxn>
              <a:cxn ang="0">
                <a:pos x="TX2564" y="TY2564"/>
              </a:cxn>
              <a:cxn ang="0">
                <a:pos x="TX2565" y="TY2565"/>
              </a:cxn>
              <a:cxn ang="0">
                <a:pos x="TX2566" y="TY2566"/>
              </a:cxn>
              <a:cxn ang="0">
                <a:pos x="TX2567" y="TY2567"/>
              </a:cxn>
              <a:cxn ang="0">
                <a:pos x="TX2568" y="TY2568"/>
              </a:cxn>
              <a:cxn ang="0">
                <a:pos x="TX2569" y="TY2569"/>
              </a:cxn>
              <a:cxn ang="0">
                <a:pos x="TX2570" y="TY2570"/>
              </a:cxn>
              <a:cxn ang="0">
                <a:pos x="TX2571" y="TY2571"/>
              </a:cxn>
              <a:cxn ang="0">
                <a:pos x="TX2572" y="TY2572"/>
              </a:cxn>
              <a:cxn ang="0">
                <a:pos x="TX2573" y="TY2573"/>
              </a:cxn>
              <a:cxn ang="0">
                <a:pos x="TX2574" y="TY2574"/>
              </a:cxn>
              <a:cxn ang="0">
                <a:pos x="TX2575" y="TY2575"/>
              </a:cxn>
              <a:cxn ang="0">
                <a:pos x="TX2576" y="TY2576"/>
              </a:cxn>
              <a:cxn ang="0">
                <a:pos x="TX2577" y="TY2577"/>
              </a:cxn>
              <a:cxn ang="0">
                <a:pos x="TX2578" y="TY2578"/>
              </a:cxn>
              <a:cxn ang="0">
                <a:pos x="TX2579" y="TY2579"/>
              </a:cxn>
              <a:cxn ang="0">
                <a:pos x="TX2580" y="TY2580"/>
              </a:cxn>
              <a:cxn ang="0">
                <a:pos x="TX2581" y="TY2581"/>
              </a:cxn>
              <a:cxn ang="0">
                <a:pos x="TX2582" y="TY2582"/>
              </a:cxn>
              <a:cxn ang="0">
                <a:pos x="TX2583" y="TY2583"/>
              </a:cxn>
              <a:cxn ang="0">
                <a:pos x="TX2584" y="TY2584"/>
              </a:cxn>
              <a:cxn ang="0">
                <a:pos x="TX2585" y="TY2585"/>
              </a:cxn>
              <a:cxn ang="0">
                <a:pos x="TX2586" y="TY2586"/>
              </a:cxn>
              <a:cxn ang="0">
                <a:pos x="TX2587" y="TY2587"/>
              </a:cxn>
              <a:cxn ang="0">
                <a:pos x="TX2588" y="TY2588"/>
              </a:cxn>
              <a:cxn ang="0">
                <a:pos x="TX2589" y="TY2589"/>
              </a:cxn>
              <a:cxn ang="0">
                <a:pos x="TX2590" y="TY2590"/>
              </a:cxn>
              <a:cxn ang="0">
                <a:pos x="TX2591" y="TY2591"/>
              </a:cxn>
              <a:cxn ang="0">
                <a:pos x="TX2592" y="TY2592"/>
              </a:cxn>
              <a:cxn ang="0">
                <a:pos x="TX2593" y="TY2593"/>
              </a:cxn>
              <a:cxn ang="0">
                <a:pos x="TX2594" y="TY2594"/>
              </a:cxn>
              <a:cxn ang="0">
                <a:pos x="TX2595" y="TY2595"/>
              </a:cxn>
              <a:cxn ang="0">
                <a:pos x="TX2596" y="TY2596"/>
              </a:cxn>
              <a:cxn ang="0">
                <a:pos x="TX2597" y="TY2597"/>
              </a:cxn>
              <a:cxn ang="0">
                <a:pos x="TX2598" y="TY2598"/>
              </a:cxn>
              <a:cxn ang="0">
                <a:pos x="TX2599" y="TY2599"/>
              </a:cxn>
              <a:cxn ang="0">
                <a:pos x="TX2600" y="TY2600"/>
              </a:cxn>
              <a:cxn ang="0">
                <a:pos x="TX2601" y="TY2601"/>
              </a:cxn>
              <a:cxn ang="0">
                <a:pos x="TX2602" y="TY2602"/>
              </a:cxn>
              <a:cxn ang="0">
                <a:pos x="TX2603" y="TY2603"/>
              </a:cxn>
              <a:cxn ang="0">
                <a:pos x="TX2604" y="TY2604"/>
              </a:cxn>
              <a:cxn ang="0">
                <a:pos x="TX2605" y="TY2605"/>
              </a:cxn>
              <a:cxn ang="0">
                <a:pos x="TX2606" y="TY2606"/>
              </a:cxn>
              <a:cxn ang="0">
                <a:pos x="TX2607" y="TY2607"/>
              </a:cxn>
              <a:cxn ang="0">
                <a:pos x="TX2608" y="TY2608"/>
              </a:cxn>
              <a:cxn ang="0">
                <a:pos x="TX2609" y="TY2609"/>
              </a:cxn>
              <a:cxn ang="0">
                <a:pos x="TX2610" y="TY2610"/>
              </a:cxn>
              <a:cxn ang="0">
                <a:pos x="TX2611" y="TY2611"/>
              </a:cxn>
              <a:cxn ang="0">
                <a:pos x="TX2612" y="TY2612"/>
              </a:cxn>
              <a:cxn ang="0">
                <a:pos x="TX2613" y="TY2613"/>
              </a:cxn>
              <a:cxn ang="0">
                <a:pos x="TX2614" y="TY2614"/>
              </a:cxn>
              <a:cxn ang="0">
                <a:pos x="TX2615" y="TY2615"/>
              </a:cxn>
              <a:cxn ang="0">
                <a:pos x="TX2616" y="TY2616"/>
              </a:cxn>
              <a:cxn ang="0">
                <a:pos x="TX2617" y="TY2617"/>
              </a:cxn>
              <a:cxn ang="0">
                <a:pos x="TX2618" y="TY2618"/>
              </a:cxn>
              <a:cxn ang="0">
                <a:pos x="TX2619" y="TY2619"/>
              </a:cxn>
              <a:cxn ang="0">
                <a:pos x="TX2620" y="TY2620"/>
              </a:cxn>
              <a:cxn ang="0">
                <a:pos x="TX2621" y="TY2621"/>
              </a:cxn>
              <a:cxn ang="0">
                <a:pos x="TX2622" y="TY2622"/>
              </a:cxn>
              <a:cxn ang="0">
                <a:pos x="TX2623" y="TY2623"/>
              </a:cxn>
              <a:cxn ang="0">
                <a:pos x="TX2624" y="TY2624"/>
              </a:cxn>
              <a:cxn ang="0">
                <a:pos x="TX2625" y="TY2625"/>
              </a:cxn>
              <a:cxn ang="0">
                <a:pos x="TX2626" y="TY2626"/>
              </a:cxn>
              <a:cxn ang="0">
                <a:pos x="TX2627" y="TY2627"/>
              </a:cxn>
              <a:cxn ang="0">
                <a:pos x="TX2628" y="TY2628"/>
              </a:cxn>
              <a:cxn ang="0">
                <a:pos x="TX2629" y="TY2629"/>
              </a:cxn>
              <a:cxn ang="0">
                <a:pos x="TX2630" y="TY2630"/>
              </a:cxn>
              <a:cxn ang="0">
                <a:pos x="TX2631" y="TY2631"/>
              </a:cxn>
              <a:cxn ang="0">
                <a:pos x="TX2632" y="TY2632"/>
              </a:cxn>
              <a:cxn ang="0">
                <a:pos x="TX2633" y="TY2633"/>
              </a:cxn>
              <a:cxn ang="0">
                <a:pos x="TX2634" y="TY2634"/>
              </a:cxn>
              <a:cxn ang="0">
                <a:pos x="TX2635" y="TY2635"/>
              </a:cxn>
              <a:cxn ang="0">
                <a:pos x="TX2636" y="TY2636"/>
              </a:cxn>
              <a:cxn ang="0">
                <a:pos x="TX2637" y="TY2637"/>
              </a:cxn>
              <a:cxn ang="0">
                <a:pos x="TX2638" y="TY2638"/>
              </a:cxn>
              <a:cxn ang="0">
                <a:pos x="TX2639" y="TY2639"/>
              </a:cxn>
              <a:cxn ang="0">
                <a:pos x="TX2640" y="TY2640"/>
              </a:cxn>
              <a:cxn ang="0">
                <a:pos x="TX2641" y="TY2641"/>
              </a:cxn>
              <a:cxn ang="0">
                <a:pos x="TX2642" y="TY2642"/>
              </a:cxn>
              <a:cxn ang="0">
                <a:pos x="TX2643" y="TY2643"/>
              </a:cxn>
              <a:cxn ang="0">
                <a:pos x="TX2644" y="TY2644"/>
              </a:cxn>
              <a:cxn ang="0">
                <a:pos x="TX2645" y="TY2645"/>
              </a:cxn>
              <a:cxn ang="0">
                <a:pos x="TX2646" y="TY2646"/>
              </a:cxn>
              <a:cxn ang="0">
                <a:pos x="TX2647" y="TY2647"/>
              </a:cxn>
              <a:cxn ang="0">
                <a:pos x="TX2648" y="TY2648"/>
              </a:cxn>
              <a:cxn ang="0">
                <a:pos x="TX2649" y="TY2649"/>
              </a:cxn>
              <a:cxn ang="0">
                <a:pos x="TX2650" y="TY2650"/>
              </a:cxn>
              <a:cxn ang="0">
                <a:pos x="TX2651" y="TY2651"/>
              </a:cxn>
              <a:cxn ang="0">
                <a:pos x="TX2652" y="TY2652"/>
              </a:cxn>
              <a:cxn ang="0">
                <a:pos x="TX2653" y="TY2653"/>
              </a:cxn>
              <a:cxn ang="0">
                <a:pos x="TX2654" y="TY2654"/>
              </a:cxn>
              <a:cxn ang="0">
                <a:pos x="TX2655" y="TY2655"/>
              </a:cxn>
              <a:cxn ang="0">
                <a:pos x="TX2656" y="TY2656"/>
              </a:cxn>
              <a:cxn ang="0">
                <a:pos x="TX2657" y="TY2657"/>
              </a:cxn>
              <a:cxn ang="0">
                <a:pos x="TX2658" y="TY2658"/>
              </a:cxn>
              <a:cxn ang="0">
                <a:pos x="TX2659" y="TY2659"/>
              </a:cxn>
              <a:cxn ang="0">
                <a:pos x="TX2660" y="TY2660"/>
              </a:cxn>
              <a:cxn ang="0">
                <a:pos x="TX2661" y="TY2661"/>
              </a:cxn>
              <a:cxn ang="0">
                <a:pos x="TX2662" y="TY2662"/>
              </a:cxn>
              <a:cxn ang="0">
                <a:pos x="TX2663" y="TY2663"/>
              </a:cxn>
              <a:cxn ang="0">
                <a:pos x="TX2664" y="TY2664"/>
              </a:cxn>
              <a:cxn ang="0">
                <a:pos x="TX2665" y="TY2665"/>
              </a:cxn>
              <a:cxn ang="0">
                <a:pos x="TX2666" y="TY2666"/>
              </a:cxn>
              <a:cxn ang="0">
                <a:pos x="TX2667" y="TY2667"/>
              </a:cxn>
              <a:cxn ang="0">
                <a:pos x="TX2668" y="TY2668"/>
              </a:cxn>
              <a:cxn ang="0">
                <a:pos x="TX2669" y="TY2669"/>
              </a:cxn>
              <a:cxn ang="0">
                <a:pos x="TX2670" y="TY2670"/>
              </a:cxn>
              <a:cxn ang="0">
                <a:pos x="TX2671" y="TY2671"/>
              </a:cxn>
              <a:cxn ang="0">
                <a:pos x="TX2672" y="TY2672"/>
              </a:cxn>
              <a:cxn ang="0">
                <a:pos x="TX2673" y="TY2673"/>
              </a:cxn>
              <a:cxn ang="0">
                <a:pos x="TX2674" y="TY2674"/>
              </a:cxn>
              <a:cxn ang="0">
                <a:pos x="TX2675" y="TY2675"/>
              </a:cxn>
              <a:cxn ang="0">
                <a:pos x="TX2676" y="TY2676"/>
              </a:cxn>
              <a:cxn ang="0">
                <a:pos x="TX2677" y="TY2677"/>
              </a:cxn>
              <a:cxn ang="0">
                <a:pos x="TX2678" y="TY2678"/>
              </a:cxn>
              <a:cxn ang="0">
                <a:pos x="TX2679" y="TY2679"/>
              </a:cxn>
              <a:cxn ang="0">
                <a:pos x="TX2680" y="TY2680"/>
              </a:cxn>
              <a:cxn ang="0">
                <a:pos x="TX2681" y="TY2681"/>
              </a:cxn>
              <a:cxn ang="0">
                <a:pos x="TX2682" y="TY2682"/>
              </a:cxn>
              <a:cxn ang="0">
                <a:pos x="TX2683" y="TY2683"/>
              </a:cxn>
              <a:cxn ang="0">
                <a:pos x="TX2684" y="TY2684"/>
              </a:cxn>
              <a:cxn ang="0">
                <a:pos x="TX2685" y="TY2685"/>
              </a:cxn>
              <a:cxn ang="0">
                <a:pos x="TX2686" y="TY2686"/>
              </a:cxn>
              <a:cxn ang="0">
                <a:pos x="TX2687" y="TY2687"/>
              </a:cxn>
              <a:cxn ang="0">
                <a:pos x="TX2688" y="TY2688"/>
              </a:cxn>
              <a:cxn ang="0">
                <a:pos x="TX2689" y="TY2689"/>
              </a:cxn>
              <a:cxn ang="0">
                <a:pos x="TX2690" y="TY2690"/>
              </a:cxn>
              <a:cxn ang="0">
                <a:pos x="TX2691" y="TY2691"/>
              </a:cxn>
              <a:cxn ang="0">
                <a:pos x="TX2692" y="TY2692"/>
              </a:cxn>
              <a:cxn ang="0">
                <a:pos x="TX2693" y="TY2693"/>
              </a:cxn>
              <a:cxn ang="0">
                <a:pos x="TX2694" y="TY2694"/>
              </a:cxn>
              <a:cxn ang="0">
                <a:pos x="TX2695" y="TY2695"/>
              </a:cxn>
              <a:cxn ang="0">
                <a:pos x="TX2696" y="TY2696"/>
              </a:cxn>
              <a:cxn ang="0">
                <a:pos x="TX2697" y="TY2697"/>
              </a:cxn>
              <a:cxn ang="0">
                <a:pos x="TX2698" y="TY2698"/>
              </a:cxn>
              <a:cxn ang="0">
                <a:pos x="TX2699" y="TY2699"/>
              </a:cxn>
              <a:cxn ang="0">
                <a:pos x="TX2700" y="TY2700"/>
              </a:cxn>
              <a:cxn ang="0">
                <a:pos x="TX2701" y="TY2701"/>
              </a:cxn>
              <a:cxn ang="0">
                <a:pos x="TX2702" y="TY2702"/>
              </a:cxn>
              <a:cxn ang="0">
                <a:pos x="TX2703" y="TY2703"/>
              </a:cxn>
              <a:cxn ang="0">
                <a:pos x="TX2704" y="TY2704"/>
              </a:cxn>
              <a:cxn ang="0">
                <a:pos x="TX2705" y="TY2705"/>
              </a:cxn>
              <a:cxn ang="0">
                <a:pos x="TX2706" y="TY2706"/>
              </a:cxn>
              <a:cxn ang="0">
                <a:pos x="TX2707" y="TY2707"/>
              </a:cxn>
              <a:cxn ang="0">
                <a:pos x="TX2708" y="TY2708"/>
              </a:cxn>
              <a:cxn ang="0">
                <a:pos x="TX2709" y="TY2709"/>
              </a:cxn>
              <a:cxn ang="0">
                <a:pos x="TX2710" y="TY2710"/>
              </a:cxn>
              <a:cxn ang="0">
                <a:pos x="TX2711" y="TY2711"/>
              </a:cxn>
              <a:cxn ang="0">
                <a:pos x="TX2712" y="TY2712"/>
              </a:cxn>
              <a:cxn ang="0">
                <a:pos x="TX2713" y="TY2713"/>
              </a:cxn>
              <a:cxn ang="0">
                <a:pos x="TX2714" y="TY2714"/>
              </a:cxn>
              <a:cxn ang="0">
                <a:pos x="TX2715" y="TY2715"/>
              </a:cxn>
              <a:cxn ang="0">
                <a:pos x="TX2716" y="TY2716"/>
              </a:cxn>
              <a:cxn ang="0">
                <a:pos x="TX2717" y="TY2717"/>
              </a:cxn>
              <a:cxn ang="0">
                <a:pos x="TX2718" y="TY2718"/>
              </a:cxn>
              <a:cxn ang="0">
                <a:pos x="TX2719" y="TY2719"/>
              </a:cxn>
              <a:cxn ang="0">
                <a:pos x="TX2720" y="TY2720"/>
              </a:cxn>
              <a:cxn ang="0">
                <a:pos x="TX2721" y="TY2721"/>
              </a:cxn>
              <a:cxn ang="0">
                <a:pos x="TX2722" y="TY2722"/>
              </a:cxn>
              <a:cxn ang="0">
                <a:pos x="TX2723" y="TY2723"/>
              </a:cxn>
              <a:cxn ang="0">
                <a:pos x="TX2724" y="TY2724"/>
              </a:cxn>
              <a:cxn ang="0">
                <a:pos x="TX2725" y="TY2725"/>
              </a:cxn>
              <a:cxn ang="0">
                <a:pos x="TX2726" y="TY2726"/>
              </a:cxn>
              <a:cxn ang="0">
                <a:pos x="TX2727" y="TY2727"/>
              </a:cxn>
              <a:cxn ang="0">
                <a:pos x="TX2728" y="TY2728"/>
              </a:cxn>
              <a:cxn ang="0">
                <a:pos x="TX2729" y="TY2729"/>
              </a:cxn>
              <a:cxn ang="0">
                <a:pos x="TX2730" y="TY2730"/>
              </a:cxn>
              <a:cxn ang="0">
                <a:pos x="TX2731" y="TY2731"/>
              </a:cxn>
              <a:cxn ang="0">
                <a:pos x="TX2732" y="TY2732"/>
              </a:cxn>
              <a:cxn ang="0">
                <a:pos x="TX2733" y="TY2733"/>
              </a:cxn>
              <a:cxn ang="0">
                <a:pos x="TX2734" y="TY2734"/>
              </a:cxn>
              <a:cxn ang="0">
                <a:pos x="TX2735" y="TY2735"/>
              </a:cxn>
              <a:cxn ang="0">
                <a:pos x="TX2736" y="TY2736"/>
              </a:cxn>
              <a:cxn ang="0">
                <a:pos x="TX2737" y="TY2737"/>
              </a:cxn>
              <a:cxn ang="0">
                <a:pos x="TX2738" y="TY2738"/>
              </a:cxn>
              <a:cxn ang="0">
                <a:pos x="TX2739" y="TY2739"/>
              </a:cxn>
              <a:cxn ang="0">
                <a:pos x="TX2740" y="TY2740"/>
              </a:cxn>
              <a:cxn ang="0">
                <a:pos x="TX2741" y="TY2741"/>
              </a:cxn>
              <a:cxn ang="0">
                <a:pos x="TX2742" y="TY2742"/>
              </a:cxn>
              <a:cxn ang="0">
                <a:pos x="TX2743" y="TY2743"/>
              </a:cxn>
              <a:cxn ang="0">
                <a:pos x="TX2744" y="TY2744"/>
              </a:cxn>
              <a:cxn ang="0">
                <a:pos x="TX2745" y="TY2745"/>
              </a:cxn>
              <a:cxn ang="0">
                <a:pos x="TX2746" y="TY2746"/>
              </a:cxn>
              <a:cxn ang="0">
                <a:pos x="TX2747" y="TY2747"/>
              </a:cxn>
              <a:cxn ang="0">
                <a:pos x="TX2748" y="TY2748"/>
              </a:cxn>
              <a:cxn ang="0">
                <a:pos x="TX2749" y="TY2749"/>
              </a:cxn>
              <a:cxn ang="0">
                <a:pos x="TX2750" y="TY2750"/>
              </a:cxn>
              <a:cxn ang="0">
                <a:pos x="TX2751" y="TY2751"/>
              </a:cxn>
              <a:cxn ang="0">
                <a:pos x="TX2752" y="TY2752"/>
              </a:cxn>
              <a:cxn ang="0">
                <a:pos x="TX2753" y="TY2753"/>
              </a:cxn>
              <a:cxn ang="0">
                <a:pos x="TX2754" y="TY2754"/>
              </a:cxn>
              <a:cxn ang="0">
                <a:pos x="TX2755" y="TY2755"/>
              </a:cxn>
              <a:cxn ang="0">
                <a:pos x="TX2756" y="TY2756"/>
              </a:cxn>
              <a:cxn ang="0">
                <a:pos x="TX2757" y="TY2757"/>
              </a:cxn>
              <a:cxn ang="0">
                <a:pos x="TX2758" y="TY2758"/>
              </a:cxn>
              <a:cxn ang="0">
                <a:pos x="TX2759" y="TY2759"/>
              </a:cxn>
              <a:cxn ang="0">
                <a:pos x="TX2760" y="TY2760"/>
              </a:cxn>
              <a:cxn ang="0">
                <a:pos x="TX2761" y="TY2761"/>
              </a:cxn>
              <a:cxn ang="0">
                <a:pos x="TX2762" y="TY2762"/>
              </a:cxn>
              <a:cxn ang="0">
                <a:pos x="TX2763" y="TY2763"/>
              </a:cxn>
              <a:cxn ang="0">
                <a:pos x="TX2764" y="TY2764"/>
              </a:cxn>
              <a:cxn ang="0">
                <a:pos x="TX2765" y="TY2765"/>
              </a:cxn>
              <a:cxn ang="0">
                <a:pos x="TX2766" y="TY2766"/>
              </a:cxn>
              <a:cxn ang="0">
                <a:pos x="TX2767" y="TY2767"/>
              </a:cxn>
              <a:cxn ang="0">
                <a:pos x="TX2768" y="TY2768"/>
              </a:cxn>
              <a:cxn ang="0">
                <a:pos x="TX2769" y="TY2769"/>
              </a:cxn>
              <a:cxn ang="0">
                <a:pos x="TX2770" y="TY2770"/>
              </a:cxn>
              <a:cxn ang="0">
                <a:pos x="TX2771" y="TY2771"/>
              </a:cxn>
              <a:cxn ang="0">
                <a:pos x="TX2772" y="TY2772"/>
              </a:cxn>
              <a:cxn ang="0">
                <a:pos x="TX2773" y="TY2773"/>
              </a:cxn>
              <a:cxn ang="0">
                <a:pos x="TX2774" y="TY2774"/>
              </a:cxn>
              <a:cxn ang="0">
                <a:pos x="TX2775" y="TY2775"/>
              </a:cxn>
              <a:cxn ang="0">
                <a:pos x="TX2776" y="TY2776"/>
              </a:cxn>
              <a:cxn ang="0">
                <a:pos x="TX2777" y="TY2777"/>
              </a:cxn>
              <a:cxn ang="0">
                <a:pos x="TX2778" y="TY2778"/>
              </a:cxn>
              <a:cxn ang="0">
                <a:pos x="TX2779" y="TY2779"/>
              </a:cxn>
              <a:cxn ang="0">
                <a:pos x="TX2780" y="TY2780"/>
              </a:cxn>
              <a:cxn ang="0">
                <a:pos x="TX2781" y="TY2781"/>
              </a:cxn>
              <a:cxn ang="0">
                <a:pos x="TX2782" y="TY2782"/>
              </a:cxn>
              <a:cxn ang="0">
                <a:pos x="TX2783" y="TY2783"/>
              </a:cxn>
              <a:cxn ang="0">
                <a:pos x="TX2784" y="TY2784"/>
              </a:cxn>
              <a:cxn ang="0">
                <a:pos x="TX2785" y="TY2785"/>
              </a:cxn>
              <a:cxn ang="0">
                <a:pos x="TX2786" y="TY2786"/>
              </a:cxn>
              <a:cxn ang="0">
                <a:pos x="TX2787" y="TY2787"/>
              </a:cxn>
              <a:cxn ang="0">
                <a:pos x="TX2788" y="TY2788"/>
              </a:cxn>
              <a:cxn ang="0">
                <a:pos x="TX2789" y="TY2789"/>
              </a:cxn>
              <a:cxn ang="0">
                <a:pos x="TX2790" y="TY2790"/>
              </a:cxn>
              <a:cxn ang="0">
                <a:pos x="TX2791" y="TY2791"/>
              </a:cxn>
              <a:cxn ang="0">
                <a:pos x="TX2792" y="TY2792"/>
              </a:cxn>
              <a:cxn ang="0">
                <a:pos x="TX2793" y="TY2793"/>
              </a:cxn>
              <a:cxn ang="0">
                <a:pos x="TX2794" y="TY2794"/>
              </a:cxn>
              <a:cxn ang="0">
                <a:pos x="TX2795" y="TY2795"/>
              </a:cxn>
              <a:cxn ang="0">
                <a:pos x="TX2796" y="TY2796"/>
              </a:cxn>
              <a:cxn ang="0">
                <a:pos x="TX2797" y="TY2797"/>
              </a:cxn>
              <a:cxn ang="0">
                <a:pos x="TX2798" y="TY2798"/>
              </a:cxn>
              <a:cxn ang="0">
                <a:pos x="TX2799" y="TY2799"/>
              </a:cxn>
              <a:cxn ang="0">
                <a:pos x="TX2800" y="TY2800"/>
              </a:cxn>
              <a:cxn ang="0">
                <a:pos x="TX2801" y="TY2801"/>
              </a:cxn>
              <a:cxn ang="0">
                <a:pos x="TX2802" y="TY2802"/>
              </a:cxn>
              <a:cxn ang="0">
                <a:pos x="TX2803" y="TY2803"/>
              </a:cxn>
              <a:cxn ang="0">
                <a:pos x="TX2804" y="TY2804"/>
              </a:cxn>
              <a:cxn ang="0">
                <a:pos x="TX2805" y="TY2805"/>
              </a:cxn>
              <a:cxn ang="0">
                <a:pos x="TX2806" y="TY2806"/>
              </a:cxn>
              <a:cxn ang="0">
                <a:pos x="TX2807" y="TY2807"/>
              </a:cxn>
              <a:cxn ang="0">
                <a:pos x="TX2808" y="TY2808"/>
              </a:cxn>
              <a:cxn ang="0">
                <a:pos x="TX2809" y="TY2809"/>
              </a:cxn>
              <a:cxn ang="0">
                <a:pos x="TX2810" y="TY2810"/>
              </a:cxn>
              <a:cxn ang="0">
                <a:pos x="TX2811" y="TY2811"/>
              </a:cxn>
              <a:cxn ang="0">
                <a:pos x="TX2812" y="TY2812"/>
              </a:cxn>
              <a:cxn ang="0">
                <a:pos x="TX2813" y="TY2813"/>
              </a:cxn>
              <a:cxn ang="0">
                <a:pos x="TX2814" y="TY2814"/>
              </a:cxn>
              <a:cxn ang="0">
                <a:pos x="TX2815" y="TY2815"/>
              </a:cxn>
              <a:cxn ang="0">
                <a:pos x="TX2816" y="TY2816"/>
              </a:cxn>
              <a:cxn ang="0">
                <a:pos x="TX2817" y="TY2817"/>
              </a:cxn>
              <a:cxn ang="0">
                <a:pos x="TX2818" y="TY2818"/>
              </a:cxn>
              <a:cxn ang="0">
                <a:pos x="TX2819" y="TY2819"/>
              </a:cxn>
              <a:cxn ang="0">
                <a:pos x="TX2820" y="TY2820"/>
              </a:cxn>
              <a:cxn ang="0">
                <a:pos x="TX2821" y="TY2821"/>
              </a:cxn>
              <a:cxn ang="0">
                <a:pos x="TX2822" y="TY2822"/>
              </a:cxn>
              <a:cxn ang="0">
                <a:pos x="TX2823" y="TY2823"/>
              </a:cxn>
              <a:cxn ang="0">
                <a:pos x="TX2824" y="TY2824"/>
              </a:cxn>
              <a:cxn ang="0">
                <a:pos x="TX2825" y="TY2825"/>
              </a:cxn>
              <a:cxn ang="0">
                <a:pos x="TX2826" y="TY2826"/>
              </a:cxn>
              <a:cxn ang="0">
                <a:pos x="TX2827" y="TY2827"/>
              </a:cxn>
              <a:cxn ang="0">
                <a:pos x="TX2828" y="TY2828"/>
              </a:cxn>
              <a:cxn ang="0">
                <a:pos x="TX2829" y="TY2829"/>
              </a:cxn>
              <a:cxn ang="0">
                <a:pos x="TX2830" y="TY2830"/>
              </a:cxn>
              <a:cxn ang="0">
                <a:pos x="TX2831" y="TY2831"/>
              </a:cxn>
              <a:cxn ang="0">
                <a:pos x="TX2832" y="TY2832"/>
              </a:cxn>
              <a:cxn ang="0">
                <a:pos x="TX2833" y="TY2833"/>
              </a:cxn>
              <a:cxn ang="0">
                <a:pos x="TX2834" y="TY2834"/>
              </a:cxn>
              <a:cxn ang="0">
                <a:pos x="TX2835" y="TY2835"/>
              </a:cxn>
              <a:cxn ang="0">
                <a:pos x="TX2836" y="TY2836"/>
              </a:cxn>
              <a:cxn ang="0">
                <a:pos x="TX2837" y="TY2837"/>
              </a:cxn>
              <a:cxn ang="0">
                <a:pos x="TX2838" y="TY2838"/>
              </a:cxn>
              <a:cxn ang="0">
                <a:pos x="TX2839" y="TY2839"/>
              </a:cxn>
              <a:cxn ang="0">
                <a:pos x="TX2840" y="TY2840"/>
              </a:cxn>
              <a:cxn ang="0">
                <a:pos x="TX2841" y="TY2841"/>
              </a:cxn>
              <a:cxn ang="0">
                <a:pos x="TX2842" y="TY2842"/>
              </a:cxn>
              <a:cxn ang="0">
                <a:pos x="TX2843" y="TY2843"/>
              </a:cxn>
              <a:cxn ang="0">
                <a:pos x="TX2844" y="TY2844"/>
              </a:cxn>
              <a:cxn ang="0">
                <a:pos x="TX2845" y="TY2845"/>
              </a:cxn>
              <a:cxn ang="0">
                <a:pos x="TX2846" y="TY2846"/>
              </a:cxn>
              <a:cxn ang="0">
                <a:pos x="TX2847" y="TY2847"/>
              </a:cxn>
              <a:cxn ang="0">
                <a:pos x="TX2848" y="TY2848"/>
              </a:cxn>
              <a:cxn ang="0">
                <a:pos x="TX2849" y="TY2849"/>
              </a:cxn>
              <a:cxn ang="0">
                <a:pos x="TX2850" y="TY2850"/>
              </a:cxn>
              <a:cxn ang="0">
                <a:pos x="TX2851" y="TY2851"/>
              </a:cxn>
              <a:cxn ang="0">
                <a:pos x="TX2852" y="TY2852"/>
              </a:cxn>
              <a:cxn ang="0">
                <a:pos x="TX2853" y="TY2853"/>
              </a:cxn>
              <a:cxn ang="0">
                <a:pos x="TX2854" y="TY2854"/>
              </a:cxn>
              <a:cxn ang="0">
                <a:pos x="TX2855" y="TY2855"/>
              </a:cxn>
              <a:cxn ang="0">
                <a:pos x="TX2856" y="TY2856"/>
              </a:cxn>
              <a:cxn ang="0">
                <a:pos x="TX2857" y="TY2857"/>
              </a:cxn>
              <a:cxn ang="0">
                <a:pos x="TX2858" y="TY2858"/>
              </a:cxn>
              <a:cxn ang="0">
                <a:pos x="TX2859" y="TY2859"/>
              </a:cxn>
              <a:cxn ang="0">
                <a:pos x="TX2860" y="TY2860"/>
              </a:cxn>
              <a:cxn ang="0">
                <a:pos x="TX2861" y="TY2861"/>
              </a:cxn>
              <a:cxn ang="0">
                <a:pos x="TX2862" y="TY2862"/>
              </a:cxn>
              <a:cxn ang="0">
                <a:pos x="TX2863" y="TY2863"/>
              </a:cxn>
              <a:cxn ang="0">
                <a:pos x="TX2864" y="TY2864"/>
              </a:cxn>
              <a:cxn ang="0">
                <a:pos x="TX2865" y="TY2865"/>
              </a:cxn>
              <a:cxn ang="0">
                <a:pos x="TX2866" y="TY2866"/>
              </a:cxn>
              <a:cxn ang="0">
                <a:pos x="TX2867" y="TY2867"/>
              </a:cxn>
              <a:cxn ang="0">
                <a:pos x="TX2868" y="TY2868"/>
              </a:cxn>
              <a:cxn ang="0">
                <a:pos x="TX2869" y="TY2869"/>
              </a:cxn>
              <a:cxn ang="0">
                <a:pos x="TX2870" y="TY2870"/>
              </a:cxn>
              <a:cxn ang="0">
                <a:pos x="TX2871" y="TY2871"/>
              </a:cxn>
              <a:cxn ang="0">
                <a:pos x="TX2872" y="TY2872"/>
              </a:cxn>
              <a:cxn ang="0">
                <a:pos x="TX2873" y="TY2873"/>
              </a:cxn>
              <a:cxn ang="0">
                <a:pos x="TX2874" y="TY2874"/>
              </a:cxn>
              <a:cxn ang="0">
                <a:pos x="TX2875" y="TY2875"/>
              </a:cxn>
              <a:cxn ang="0">
                <a:pos x="TX2876" y="TY2876"/>
              </a:cxn>
              <a:cxn ang="0">
                <a:pos x="TX2877" y="TY2877"/>
              </a:cxn>
              <a:cxn ang="0">
                <a:pos x="TX2878" y="TY2878"/>
              </a:cxn>
              <a:cxn ang="0">
                <a:pos x="TX2879" y="TY2879"/>
              </a:cxn>
              <a:cxn ang="0">
                <a:pos x="TX2880" y="TY2880"/>
              </a:cxn>
              <a:cxn ang="0">
                <a:pos x="TX2881" y="TY2881"/>
              </a:cxn>
              <a:cxn ang="0">
                <a:pos x="TX2882" y="TY2882"/>
              </a:cxn>
              <a:cxn ang="0">
                <a:pos x="TX2883" y="TY2883"/>
              </a:cxn>
              <a:cxn ang="0">
                <a:pos x="TX2884" y="TY2884"/>
              </a:cxn>
              <a:cxn ang="0">
                <a:pos x="TX2885" y="TY2885"/>
              </a:cxn>
              <a:cxn ang="0">
                <a:pos x="TX2886" y="TY2886"/>
              </a:cxn>
              <a:cxn ang="0">
                <a:pos x="TX2887" y="TY2887"/>
              </a:cxn>
              <a:cxn ang="0">
                <a:pos x="TX2888" y="TY2888"/>
              </a:cxn>
              <a:cxn ang="0">
                <a:pos x="TX2889" y="TY2889"/>
              </a:cxn>
              <a:cxn ang="0">
                <a:pos x="TX2890" y="TY2890"/>
              </a:cxn>
              <a:cxn ang="0">
                <a:pos x="TX2891" y="TY2891"/>
              </a:cxn>
              <a:cxn ang="0">
                <a:pos x="TX2892" y="TY2892"/>
              </a:cxn>
              <a:cxn ang="0">
                <a:pos x="TX2893" y="TY2893"/>
              </a:cxn>
              <a:cxn ang="0">
                <a:pos x="TX2894" y="TY2894"/>
              </a:cxn>
              <a:cxn ang="0">
                <a:pos x="TX2895" y="TY2895"/>
              </a:cxn>
              <a:cxn ang="0">
                <a:pos x="TX2896" y="TY2896"/>
              </a:cxn>
              <a:cxn ang="0">
                <a:pos x="TX2897" y="TY2897"/>
              </a:cxn>
              <a:cxn ang="0">
                <a:pos x="TX2898" y="TY2898"/>
              </a:cxn>
              <a:cxn ang="0">
                <a:pos x="TX2899" y="TY2899"/>
              </a:cxn>
              <a:cxn ang="0">
                <a:pos x="TX2900" y="TY2900"/>
              </a:cxn>
              <a:cxn ang="0">
                <a:pos x="TX2901" y="TY2901"/>
              </a:cxn>
              <a:cxn ang="0">
                <a:pos x="TX2902" y="TY2902"/>
              </a:cxn>
              <a:cxn ang="0">
                <a:pos x="TX2903" y="TY2903"/>
              </a:cxn>
              <a:cxn ang="0">
                <a:pos x="TX2904" y="TY2904"/>
              </a:cxn>
              <a:cxn ang="0">
                <a:pos x="TX2905" y="TY2905"/>
              </a:cxn>
              <a:cxn ang="0">
                <a:pos x="TX2906" y="TY2906"/>
              </a:cxn>
              <a:cxn ang="0">
                <a:pos x="TX2907" y="TY2907"/>
              </a:cxn>
              <a:cxn ang="0">
                <a:pos x="TX2908" y="TY2908"/>
              </a:cxn>
              <a:cxn ang="0">
                <a:pos x="TX2909" y="TY2909"/>
              </a:cxn>
              <a:cxn ang="0">
                <a:pos x="TX2910" y="TY2910"/>
              </a:cxn>
              <a:cxn ang="0">
                <a:pos x="TX2911" y="TY2911"/>
              </a:cxn>
              <a:cxn ang="0">
                <a:pos x="TX2912" y="TY2912"/>
              </a:cxn>
              <a:cxn ang="0">
                <a:pos x="TX2913" y="TY2913"/>
              </a:cxn>
              <a:cxn ang="0">
                <a:pos x="TX2914" y="TY2914"/>
              </a:cxn>
              <a:cxn ang="0">
                <a:pos x="TX2915" y="TY2915"/>
              </a:cxn>
              <a:cxn ang="0">
                <a:pos x="TX2916" y="TY2916"/>
              </a:cxn>
              <a:cxn ang="0">
                <a:pos x="TX2917" y="TY2917"/>
              </a:cxn>
              <a:cxn ang="0">
                <a:pos x="TX2918" y="TY2918"/>
              </a:cxn>
              <a:cxn ang="0">
                <a:pos x="TX2919" y="TY2919"/>
              </a:cxn>
              <a:cxn ang="0">
                <a:pos x="TX2920" y="TY2920"/>
              </a:cxn>
              <a:cxn ang="0">
                <a:pos x="TX2921" y="TY2921"/>
              </a:cxn>
              <a:cxn ang="0">
                <a:pos x="TX2922" y="TY2922"/>
              </a:cxn>
              <a:cxn ang="0">
                <a:pos x="TX2923" y="TY2923"/>
              </a:cxn>
              <a:cxn ang="0">
                <a:pos x="TX2924" y="TY2924"/>
              </a:cxn>
              <a:cxn ang="0">
                <a:pos x="TX2925" y="TY2925"/>
              </a:cxn>
              <a:cxn ang="0">
                <a:pos x="TX2926" y="TY2926"/>
              </a:cxn>
              <a:cxn ang="0">
                <a:pos x="TX2927" y="TY2927"/>
              </a:cxn>
              <a:cxn ang="0">
                <a:pos x="TX2928" y="TY2928"/>
              </a:cxn>
              <a:cxn ang="0">
                <a:pos x="TX2929" y="TY2929"/>
              </a:cxn>
              <a:cxn ang="0">
                <a:pos x="TX2930" y="TY2930"/>
              </a:cxn>
              <a:cxn ang="0">
                <a:pos x="TX2931" y="TY2931"/>
              </a:cxn>
              <a:cxn ang="0">
                <a:pos x="TX2932" y="TY2932"/>
              </a:cxn>
              <a:cxn ang="0">
                <a:pos x="TX2933" y="TY2933"/>
              </a:cxn>
              <a:cxn ang="0">
                <a:pos x="TX2934" y="TY2934"/>
              </a:cxn>
              <a:cxn ang="0">
                <a:pos x="TX2935" y="TY2935"/>
              </a:cxn>
              <a:cxn ang="0">
                <a:pos x="TX2936" y="TY2936"/>
              </a:cxn>
              <a:cxn ang="0">
                <a:pos x="TX2937" y="TY2937"/>
              </a:cxn>
              <a:cxn ang="0">
                <a:pos x="TX2938" y="TY2938"/>
              </a:cxn>
              <a:cxn ang="0">
                <a:pos x="TX2939" y="TY2939"/>
              </a:cxn>
              <a:cxn ang="0">
                <a:pos x="TX2940" y="TY2940"/>
              </a:cxn>
              <a:cxn ang="0">
                <a:pos x="TX2941" y="TY2941"/>
              </a:cxn>
              <a:cxn ang="0">
                <a:pos x="TX2942" y="TY2942"/>
              </a:cxn>
              <a:cxn ang="0">
                <a:pos x="TX2943" y="TY2943"/>
              </a:cxn>
              <a:cxn ang="0">
                <a:pos x="TX2944" y="TY2944"/>
              </a:cxn>
              <a:cxn ang="0">
                <a:pos x="TX2945" y="TY2945"/>
              </a:cxn>
              <a:cxn ang="0">
                <a:pos x="TX2946" y="TY2946"/>
              </a:cxn>
              <a:cxn ang="0">
                <a:pos x="TX2947" y="TY2947"/>
              </a:cxn>
              <a:cxn ang="0">
                <a:pos x="TX2948" y="TY2948"/>
              </a:cxn>
              <a:cxn ang="0">
                <a:pos x="TX2949" y="TY2949"/>
              </a:cxn>
              <a:cxn ang="0">
                <a:pos x="TX2950" y="TY2950"/>
              </a:cxn>
              <a:cxn ang="0">
                <a:pos x="TX2951" y="TY2951"/>
              </a:cxn>
              <a:cxn ang="0">
                <a:pos x="TX2952" y="TY2952"/>
              </a:cxn>
              <a:cxn ang="0">
                <a:pos x="TX2953" y="TY2953"/>
              </a:cxn>
              <a:cxn ang="0">
                <a:pos x="TX2954" y="TY2954"/>
              </a:cxn>
              <a:cxn ang="0">
                <a:pos x="TX2955" y="TY2955"/>
              </a:cxn>
              <a:cxn ang="0">
                <a:pos x="TX2956" y="TY2956"/>
              </a:cxn>
              <a:cxn ang="0">
                <a:pos x="TX2957" y="TY2957"/>
              </a:cxn>
              <a:cxn ang="0">
                <a:pos x="TX2958" y="TY2958"/>
              </a:cxn>
              <a:cxn ang="0">
                <a:pos x="TX2959" y="TY2959"/>
              </a:cxn>
              <a:cxn ang="0">
                <a:pos x="TX2960" y="TY2960"/>
              </a:cxn>
              <a:cxn ang="0">
                <a:pos x="TX2961" y="TY2961"/>
              </a:cxn>
              <a:cxn ang="0">
                <a:pos x="TX2962" y="TY2962"/>
              </a:cxn>
              <a:cxn ang="0">
                <a:pos x="TX2963" y="TY2963"/>
              </a:cxn>
              <a:cxn ang="0">
                <a:pos x="TX2964" y="TY2964"/>
              </a:cxn>
              <a:cxn ang="0">
                <a:pos x="TX2965" y="TY2965"/>
              </a:cxn>
              <a:cxn ang="0">
                <a:pos x="TX2966" y="TY2966"/>
              </a:cxn>
              <a:cxn ang="0">
                <a:pos x="TX2967" y="TY2967"/>
              </a:cxn>
              <a:cxn ang="0">
                <a:pos x="TX2968" y="TY2968"/>
              </a:cxn>
              <a:cxn ang="0">
                <a:pos x="TX2969" y="TY2969"/>
              </a:cxn>
              <a:cxn ang="0">
                <a:pos x="TX2970" y="TY2970"/>
              </a:cxn>
              <a:cxn ang="0">
                <a:pos x="TX2971" y="TY2971"/>
              </a:cxn>
              <a:cxn ang="0">
                <a:pos x="TX2972" y="TY2972"/>
              </a:cxn>
              <a:cxn ang="0">
                <a:pos x="TX2973" y="TY2973"/>
              </a:cxn>
              <a:cxn ang="0">
                <a:pos x="TX2974" y="TY2974"/>
              </a:cxn>
              <a:cxn ang="0">
                <a:pos x="TX2975" y="TY2975"/>
              </a:cxn>
              <a:cxn ang="0">
                <a:pos x="TX2976" y="TY2976"/>
              </a:cxn>
              <a:cxn ang="0">
                <a:pos x="TX2977" y="TY2977"/>
              </a:cxn>
              <a:cxn ang="0">
                <a:pos x="TX2978" y="TY2978"/>
              </a:cxn>
              <a:cxn ang="0">
                <a:pos x="TX2979" y="TY2979"/>
              </a:cxn>
              <a:cxn ang="0">
                <a:pos x="TX2980" y="TY2980"/>
              </a:cxn>
              <a:cxn ang="0">
                <a:pos x="TX2981" y="TY2981"/>
              </a:cxn>
              <a:cxn ang="0">
                <a:pos x="TX2982" y="TY2982"/>
              </a:cxn>
              <a:cxn ang="0">
                <a:pos x="TX2983" y="TY2983"/>
              </a:cxn>
              <a:cxn ang="0">
                <a:pos x="TX2984" y="TY2984"/>
              </a:cxn>
              <a:cxn ang="0">
                <a:pos x="TX2985" y="TY2985"/>
              </a:cxn>
              <a:cxn ang="0">
                <a:pos x="TX2986" y="TY2986"/>
              </a:cxn>
              <a:cxn ang="0">
                <a:pos x="TX2987" y="TY2987"/>
              </a:cxn>
              <a:cxn ang="0">
                <a:pos x="TX2988" y="TY2988"/>
              </a:cxn>
              <a:cxn ang="0">
                <a:pos x="TX2989" y="TY2989"/>
              </a:cxn>
              <a:cxn ang="0">
                <a:pos x="TX2990" y="TY2990"/>
              </a:cxn>
              <a:cxn ang="0">
                <a:pos x="TX2991" y="TY2991"/>
              </a:cxn>
              <a:cxn ang="0">
                <a:pos x="TX2992" y="TY2992"/>
              </a:cxn>
              <a:cxn ang="0">
                <a:pos x="TX2993" y="TY2993"/>
              </a:cxn>
              <a:cxn ang="0">
                <a:pos x="TX2994" y="TY2994"/>
              </a:cxn>
              <a:cxn ang="0">
                <a:pos x="TX2995" y="TY2995"/>
              </a:cxn>
              <a:cxn ang="0">
                <a:pos x="TX2996" y="TY2996"/>
              </a:cxn>
              <a:cxn ang="0">
                <a:pos x="TX2997" y="TY2997"/>
              </a:cxn>
              <a:cxn ang="0">
                <a:pos x="TX2998" y="TY2998"/>
              </a:cxn>
              <a:cxn ang="0">
                <a:pos x="TX2999" y="TY2999"/>
              </a:cxn>
              <a:cxn ang="0">
                <a:pos x="TX3000" y="TY3000"/>
              </a:cxn>
              <a:cxn ang="0">
                <a:pos x="TX3001" y="TY3001"/>
              </a:cxn>
              <a:cxn ang="0">
                <a:pos x="TX3002" y="TY3002"/>
              </a:cxn>
              <a:cxn ang="0">
                <a:pos x="TX3003" y="TY3003"/>
              </a:cxn>
              <a:cxn ang="0">
                <a:pos x="TX3004" y="TY3004"/>
              </a:cxn>
              <a:cxn ang="0">
                <a:pos x="TX3005" y="TY3005"/>
              </a:cxn>
              <a:cxn ang="0">
                <a:pos x="TX3006" y="TY3006"/>
              </a:cxn>
              <a:cxn ang="0">
                <a:pos x="TX3007" y="TY3007"/>
              </a:cxn>
              <a:cxn ang="0">
                <a:pos x="TX3008" y="TY3008"/>
              </a:cxn>
              <a:cxn ang="0">
                <a:pos x="TX3009" y="TY3009"/>
              </a:cxn>
              <a:cxn ang="0">
                <a:pos x="TX3010" y="TY3010"/>
              </a:cxn>
              <a:cxn ang="0">
                <a:pos x="TX3011" y="TY3011"/>
              </a:cxn>
              <a:cxn ang="0">
                <a:pos x="TX3012" y="TY3012"/>
              </a:cxn>
              <a:cxn ang="0">
                <a:pos x="TX3013" y="TY3013"/>
              </a:cxn>
              <a:cxn ang="0">
                <a:pos x="TX3014" y="TY3014"/>
              </a:cxn>
              <a:cxn ang="0">
                <a:pos x="TX3015" y="TY3015"/>
              </a:cxn>
              <a:cxn ang="0">
                <a:pos x="TX3016" y="TY3016"/>
              </a:cxn>
              <a:cxn ang="0">
                <a:pos x="TX3017" y="TY3017"/>
              </a:cxn>
              <a:cxn ang="0">
                <a:pos x="TX3018" y="TY3018"/>
              </a:cxn>
              <a:cxn ang="0">
                <a:pos x="TX3019" y="TY3019"/>
              </a:cxn>
              <a:cxn ang="0">
                <a:pos x="TX3020" y="TY3020"/>
              </a:cxn>
              <a:cxn ang="0">
                <a:pos x="TX3021" y="TY3021"/>
              </a:cxn>
              <a:cxn ang="0">
                <a:pos x="TX3022" y="TY3022"/>
              </a:cxn>
              <a:cxn ang="0">
                <a:pos x="TX3023" y="TY3023"/>
              </a:cxn>
              <a:cxn ang="0">
                <a:pos x="TX3024" y="TY3024"/>
              </a:cxn>
              <a:cxn ang="0">
                <a:pos x="TX3025" y="TY3025"/>
              </a:cxn>
              <a:cxn ang="0">
                <a:pos x="TX3026" y="TY3026"/>
              </a:cxn>
              <a:cxn ang="0">
                <a:pos x="TX3027" y="TY3027"/>
              </a:cxn>
              <a:cxn ang="0">
                <a:pos x="TX3028" y="TY3028"/>
              </a:cxn>
              <a:cxn ang="0">
                <a:pos x="TX3029" y="TY3029"/>
              </a:cxn>
              <a:cxn ang="0">
                <a:pos x="TX3030" y="TY3030"/>
              </a:cxn>
              <a:cxn ang="0">
                <a:pos x="TX3031" y="TY3031"/>
              </a:cxn>
              <a:cxn ang="0">
                <a:pos x="TX3032" y="TY3032"/>
              </a:cxn>
              <a:cxn ang="0">
                <a:pos x="TX3033" y="TY3033"/>
              </a:cxn>
              <a:cxn ang="0">
                <a:pos x="TX3034" y="TY3034"/>
              </a:cxn>
              <a:cxn ang="0">
                <a:pos x="TX3035" y="TY3035"/>
              </a:cxn>
              <a:cxn ang="0">
                <a:pos x="TX3036" y="TY3036"/>
              </a:cxn>
              <a:cxn ang="0">
                <a:pos x="TX3037" y="TY3037"/>
              </a:cxn>
              <a:cxn ang="0">
                <a:pos x="TX3038" y="TY3038"/>
              </a:cxn>
              <a:cxn ang="0">
                <a:pos x="TX3039" y="TY3039"/>
              </a:cxn>
              <a:cxn ang="0">
                <a:pos x="TX3040" y="TY3040"/>
              </a:cxn>
              <a:cxn ang="0">
                <a:pos x="TX3041" y="TY3041"/>
              </a:cxn>
              <a:cxn ang="0">
                <a:pos x="TX3042" y="TY3042"/>
              </a:cxn>
              <a:cxn ang="0">
                <a:pos x="TX3043" y="TY3043"/>
              </a:cxn>
              <a:cxn ang="0">
                <a:pos x="TX3044" y="TY3044"/>
              </a:cxn>
              <a:cxn ang="0">
                <a:pos x="TX3045" y="TY3045"/>
              </a:cxn>
              <a:cxn ang="0">
                <a:pos x="TX3046" y="TY3046"/>
              </a:cxn>
              <a:cxn ang="0">
                <a:pos x="TX3047" y="TY3047"/>
              </a:cxn>
              <a:cxn ang="0">
                <a:pos x="TX3048" y="TY3048"/>
              </a:cxn>
              <a:cxn ang="0">
                <a:pos x="TX3049" y="TY3049"/>
              </a:cxn>
              <a:cxn ang="0">
                <a:pos x="TX3050" y="TY3050"/>
              </a:cxn>
              <a:cxn ang="0">
                <a:pos x="TX3051" y="TY3051"/>
              </a:cxn>
              <a:cxn ang="0">
                <a:pos x="TX3052" y="TY3052"/>
              </a:cxn>
              <a:cxn ang="0">
                <a:pos x="TX3053" y="TY3053"/>
              </a:cxn>
              <a:cxn ang="0">
                <a:pos x="TX3054" y="TY3054"/>
              </a:cxn>
              <a:cxn ang="0">
                <a:pos x="TX3055" y="TY3055"/>
              </a:cxn>
              <a:cxn ang="0">
                <a:pos x="TX3056" y="TY3056"/>
              </a:cxn>
              <a:cxn ang="0">
                <a:pos x="TX3057" y="TY3057"/>
              </a:cxn>
              <a:cxn ang="0">
                <a:pos x="TX3058" y="TY3058"/>
              </a:cxn>
              <a:cxn ang="0">
                <a:pos x="TX3059" y="TY3059"/>
              </a:cxn>
              <a:cxn ang="0">
                <a:pos x="TX3060" y="TY3060"/>
              </a:cxn>
              <a:cxn ang="0">
                <a:pos x="TX3061" y="TY3061"/>
              </a:cxn>
              <a:cxn ang="0">
                <a:pos x="TX3062" y="TY3062"/>
              </a:cxn>
              <a:cxn ang="0">
                <a:pos x="TX3063" y="TY3063"/>
              </a:cxn>
              <a:cxn ang="0">
                <a:pos x="TX3064" y="TY3064"/>
              </a:cxn>
              <a:cxn ang="0">
                <a:pos x="TX3065" y="TY3065"/>
              </a:cxn>
              <a:cxn ang="0">
                <a:pos x="TX3066" y="TY3066"/>
              </a:cxn>
              <a:cxn ang="0">
                <a:pos x="TX3067" y="TY3067"/>
              </a:cxn>
              <a:cxn ang="0">
                <a:pos x="TX3068" y="TY3068"/>
              </a:cxn>
              <a:cxn ang="0">
                <a:pos x="TX3069" y="TY3069"/>
              </a:cxn>
              <a:cxn ang="0">
                <a:pos x="TX3070" y="TY3070"/>
              </a:cxn>
              <a:cxn ang="0">
                <a:pos x="TX3071" y="TY3071"/>
              </a:cxn>
              <a:cxn ang="0">
                <a:pos x="TX3072" y="TY3072"/>
              </a:cxn>
              <a:cxn ang="0">
                <a:pos x="TX3073" y="TY3073"/>
              </a:cxn>
              <a:cxn ang="0">
                <a:pos x="TX3074" y="TY3074"/>
              </a:cxn>
              <a:cxn ang="0">
                <a:pos x="TX3075" y="TY3075"/>
              </a:cxn>
              <a:cxn ang="0">
                <a:pos x="TX3076" y="TY3076"/>
              </a:cxn>
              <a:cxn ang="0">
                <a:pos x="TX3077" y="TY3077"/>
              </a:cxn>
              <a:cxn ang="0">
                <a:pos x="TX3078" y="TY3078"/>
              </a:cxn>
              <a:cxn ang="0">
                <a:pos x="TX3079" y="TY3079"/>
              </a:cxn>
              <a:cxn ang="0">
                <a:pos x="TX3080" y="TY3080"/>
              </a:cxn>
              <a:cxn ang="0">
                <a:pos x="TX3081" y="TY3081"/>
              </a:cxn>
              <a:cxn ang="0">
                <a:pos x="TX3082" y="TY3082"/>
              </a:cxn>
              <a:cxn ang="0">
                <a:pos x="TX3083" y="TY3083"/>
              </a:cxn>
              <a:cxn ang="0">
                <a:pos x="TX3084" y="TY3084"/>
              </a:cxn>
              <a:cxn ang="0">
                <a:pos x="TX3085" y="TY3085"/>
              </a:cxn>
              <a:cxn ang="0">
                <a:pos x="TX3086" y="TY3086"/>
              </a:cxn>
              <a:cxn ang="0">
                <a:pos x="TX3087" y="TY3087"/>
              </a:cxn>
              <a:cxn ang="0">
                <a:pos x="TX3088" y="TY3088"/>
              </a:cxn>
              <a:cxn ang="0">
                <a:pos x="TX3089" y="TY3089"/>
              </a:cxn>
              <a:cxn ang="0">
                <a:pos x="TX3090" y="TY3090"/>
              </a:cxn>
              <a:cxn ang="0">
                <a:pos x="TX3091" y="TY3091"/>
              </a:cxn>
              <a:cxn ang="0">
                <a:pos x="TX3092" y="TY3092"/>
              </a:cxn>
              <a:cxn ang="0">
                <a:pos x="TX3093" y="TY3093"/>
              </a:cxn>
              <a:cxn ang="0">
                <a:pos x="TX3094" y="TY3094"/>
              </a:cxn>
              <a:cxn ang="0">
                <a:pos x="TX3095" y="TY3095"/>
              </a:cxn>
              <a:cxn ang="0">
                <a:pos x="TX3096" y="TY3096"/>
              </a:cxn>
              <a:cxn ang="0">
                <a:pos x="TX3097" y="TY3097"/>
              </a:cxn>
              <a:cxn ang="0">
                <a:pos x="TX3098" y="TY3098"/>
              </a:cxn>
              <a:cxn ang="0">
                <a:pos x="TX3099" y="TY3099"/>
              </a:cxn>
              <a:cxn ang="0">
                <a:pos x="TX3100" y="TY3100"/>
              </a:cxn>
              <a:cxn ang="0">
                <a:pos x="TX3101" y="TY3101"/>
              </a:cxn>
              <a:cxn ang="0">
                <a:pos x="TX3102" y="TY3102"/>
              </a:cxn>
              <a:cxn ang="0">
                <a:pos x="TX3103" y="TY3103"/>
              </a:cxn>
              <a:cxn ang="0">
                <a:pos x="TX3104" y="TY3104"/>
              </a:cxn>
              <a:cxn ang="0">
                <a:pos x="TX3105" y="TY3105"/>
              </a:cxn>
              <a:cxn ang="0">
                <a:pos x="TX3106" y="TY3106"/>
              </a:cxn>
              <a:cxn ang="0">
                <a:pos x="TX3107" y="TY3107"/>
              </a:cxn>
              <a:cxn ang="0">
                <a:pos x="TX3108" y="TY3108"/>
              </a:cxn>
              <a:cxn ang="0">
                <a:pos x="TX3109" y="TY3109"/>
              </a:cxn>
              <a:cxn ang="0">
                <a:pos x="TX3110" y="TY3110"/>
              </a:cxn>
              <a:cxn ang="0">
                <a:pos x="TX3111" y="TY3111"/>
              </a:cxn>
              <a:cxn ang="0">
                <a:pos x="TX3112" y="TY3112"/>
              </a:cxn>
              <a:cxn ang="0">
                <a:pos x="TX3113" y="TY3113"/>
              </a:cxn>
              <a:cxn ang="0">
                <a:pos x="TX3114" y="TY3114"/>
              </a:cxn>
              <a:cxn ang="0">
                <a:pos x="TX3115" y="TY3115"/>
              </a:cxn>
              <a:cxn ang="0">
                <a:pos x="TX3116" y="TY3116"/>
              </a:cxn>
              <a:cxn ang="0">
                <a:pos x="TX3117" y="TY3117"/>
              </a:cxn>
              <a:cxn ang="0">
                <a:pos x="TX3118" y="TY3118"/>
              </a:cxn>
              <a:cxn ang="0">
                <a:pos x="TX3119" y="TY3119"/>
              </a:cxn>
              <a:cxn ang="0">
                <a:pos x="TX3120" y="TY3120"/>
              </a:cxn>
              <a:cxn ang="0">
                <a:pos x="TX3121" y="TY3121"/>
              </a:cxn>
              <a:cxn ang="0">
                <a:pos x="TX3122" y="TY3122"/>
              </a:cxn>
              <a:cxn ang="0">
                <a:pos x="TX3123" y="TY3123"/>
              </a:cxn>
              <a:cxn ang="0">
                <a:pos x="TX3124" y="TY3124"/>
              </a:cxn>
              <a:cxn ang="0">
                <a:pos x="TX3125" y="TY3125"/>
              </a:cxn>
              <a:cxn ang="0">
                <a:pos x="TX3126" y="TY3126"/>
              </a:cxn>
              <a:cxn ang="0">
                <a:pos x="TX3127" y="TY3127"/>
              </a:cxn>
              <a:cxn ang="0">
                <a:pos x="TX3128" y="TY3128"/>
              </a:cxn>
              <a:cxn ang="0">
                <a:pos x="TX3129" y="TY3129"/>
              </a:cxn>
              <a:cxn ang="0">
                <a:pos x="TX3130" y="TY3130"/>
              </a:cxn>
              <a:cxn ang="0">
                <a:pos x="TX3131" y="TY3131"/>
              </a:cxn>
              <a:cxn ang="0">
                <a:pos x="TX3132" y="TY3132"/>
              </a:cxn>
              <a:cxn ang="0">
                <a:pos x="TX3133" y="TY3133"/>
              </a:cxn>
              <a:cxn ang="0">
                <a:pos x="TX3134" y="TY3134"/>
              </a:cxn>
              <a:cxn ang="0">
                <a:pos x="TX3135" y="TY3135"/>
              </a:cxn>
              <a:cxn ang="0">
                <a:pos x="TX3136" y="TY3136"/>
              </a:cxn>
              <a:cxn ang="0">
                <a:pos x="TX3137" y="TY3137"/>
              </a:cxn>
              <a:cxn ang="0">
                <a:pos x="TX3138" y="TY3138"/>
              </a:cxn>
              <a:cxn ang="0">
                <a:pos x="TX3139" y="TY3139"/>
              </a:cxn>
              <a:cxn ang="0">
                <a:pos x="TX3140" y="TY3140"/>
              </a:cxn>
              <a:cxn ang="0">
                <a:pos x="TX3141" y="TY3141"/>
              </a:cxn>
              <a:cxn ang="0">
                <a:pos x="TX3142" y="TY3142"/>
              </a:cxn>
              <a:cxn ang="0">
                <a:pos x="TX3143" y="TY3143"/>
              </a:cxn>
              <a:cxn ang="0">
                <a:pos x="TX3144" y="TY3144"/>
              </a:cxn>
              <a:cxn ang="0">
                <a:pos x="TX3145" y="TY3145"/>
              </a:cxn>
              <a:cxn ang="0">
                <a:pos x="TX3146" y="TY3146"/>
              </a:cxn>
              <a:cxn ang="0">
                <a:pos x="TX3147" y="TY3147"/>
              </a:cxn>
              <a:cxn ang="0">
                <a:pos x="TX3148" y="TY3148"/>
              </a:cxn>
              <a:cxn ang="0">
                <a:pos x="TX3149" y="TY3149"/>
              </a:cxn>
              <a:cxn ang="0">
                <a:pos x="TX3150" y="TY3150"/>
              </a:cxn>
              <a:cxn ang="0">
                <a:pos x="TX3151" y="TY3151"/>
              </a:cxn>
              <a:cxn ang="0">
                <a:pos x="TX3152" y="TY3152"/>
              </a:cxn>
              <a:cxn ang="0">
                <a:pos x="TX3153" y="TY3153"/>
              </a:cxn>
              <a:cxn ang="0">
                <a:pos x="TX3154" y="TY3154"/>
              </a:cxn>
              <a:cxn ang="0">
                <a:pos x="TX3155" y="TY3155"/>
              </a:cxn>
              <a:cxn ang="0">
                <a:pos x="TX3156" y="TY3156"/>
              </a:cxn>
              <a:cxn ang="0">
                <a:pos x="TX3157" y="TY3157"/>
              </a:cxn>
              <a:cxn ang="0">
                <a:pos x="TX3158" y="TY3158"/>
              </a:cxn>
              <a:cxn ang="0">
                <a:pos x="TX3159" y="TY3159"/>
              </a:cxn>
              <a:cxn ang="0">
                <a:pos x="TX3160" y="TY3160"/>
              </a:cxn>
              <a:cxn ang="0">
                <a:pos x="TX3161" y="TY3161"/>
              </a:cxn>
              <a:cxn ang="0">
                <a:pos x="TX3162" y="TY3162"/>
              </a:cxn>
              <a:cxn ang="0">
                <a:pos x="TX3163" y="TY3163"/>
              </a:cxn>
              <a:cxn ang="0">
                <a:pos x="TX3164" y="TY3164"/>
              </a:cxn>
              <a:cxn ang="0">
                <a:pos x="TX3165" y="TY3165"/>
              </a:cxn>
              <a:cxn ang="0">
                <a:pos x="TX3166" y="TY3166"/>
              </a:cxn>
              <a:cxn ang="0">
                <a:pos x="TX3167" y="TY3167"/>
              </a:cxn>
              <a:cxn ang="0">
                <a:pos x="TX3168" y="TY3168"/>
              </a:cxn>
              <a:cxn ang="0">
                <a:pos x="TX3169" y="TY3169"/>
              </a:cxn>
              <a:cxn ang="0">
                <a:pos x="TX3170" y="TY3170"/>
              </a:cxn>
              <a:cxn ang="0">
                <a:pos x="TX3171" y="TY3171"/>
              </a:cxn>
              <a:cxn ang="0">
                <a:pos x="TX3172" y="TY3172"/>
              </a:cxn>
              <a:cxn ang="0">
                <a:pos x="TX3173" y="TY3173"/>
              </a:cxn>
              <a:cxn ang="0">
                <a:pos x="TX3174" y="TY3174"/>
              </a:cxn>
              <a:cxn ang="0">
                <a:pos x="TX3175" y="TY3175"/>
              </a:cxn>
              <a:cxn ang="0">
                <a:pos x="TX3176" y="TY3176"/>
              </a:cxn>
              <a:cxn ang="0">
                <a:pos x="TX3177" y="TY3177"/>
              </a:cxn>
              <a:cxn ang="0">
                <a:pos x="TX3178" y="TY3178"/>
              </a:cxn>
              <a:cxn ang="0">
                <a:pos x="TX3179" y="TY3179"/>
              </a:cxn>
              <a:cxn ang="0">
                <a:pos x="TX3180" y="TY3180"/>
              </a:cxn>
              <a:cxn ang="0">
                <a:pos x="TX3181" y="TY3181"/>
              </a:cxn>
              <a:cxn ang="0">
                <a:pos x="TX3182" y="TY3182"/>
              </a:cxn>
              <a:cxn ang="0">
                <a:pos x="TX3183" y="TY3183"/>
              </a:cxn>
              <a:cxn ang="0">
                <a:pos x="TX3184" y="TY3184"/>
              </a:cxn>
              <a:cxn ang="0">
                <a:pos x="TX3185" y="TY3185"/>
              </a:cxn>
              <a:cxn ang="0">
                <a:pos x="TX3186" y="TY3186"/>
              </a:cxn>
              <a:cxn ang="0">
                <a:pos x="TX3187" y="TY3187"/>
              </a:cxn>
              <a:cxn ang="0">
                <a:pos x="TX3188" y="TY3188"/>
              </a:cxn>
              <a:cxn ang="0">
                <a:pos x="TX3189" y="TY3189"/>
              </a:cxn>
              <a:cxn ang="0">
                <a:pos x="TX3190" y="TY3190"/>
              </a:cxn>
              <a:cxn ang="0">
                <a:pos x="TX3191" y="TY3191"/>
              </a:cxn>
              <a:cxn ang="0">
                <a:pos x="TX3192" y="TY3192"/>
              </a:cxn>
              <a:cxn ang="0">
                <a:pos x="TX3193" y="TY3193"/>
              </a:cxn>
              <a:cxn ang="0">
                <a:pos x="TX3194" y="TY3194"/>
              </a:cxn>
              <a:cxn ang="0">
                <a:pos x="TX3195" y="TY3195"/>
              </a:cxn>
              <a:cxn ang="0">
                <a:pos x="TX3196" y="TY3196"/>
              </a:cxn>
              <a:cxn ang="0">
                <a:pos x="TX3197" y="TY3197"/>
              </a:cxn>
              <a:cxn ang="0">
                <a:pos x="TX3198" y="TY3198"/>
              </a:cxn>
              <a:cxn ang="0">
                <a:pos x="TX3199" y="TY3199"/>
              </a:cxn>
              <a:cxn ang="0">
                <a:pos x="TX3200" y="TY3200"/>
              </a:cxn>
              <a:cxn ang="0">
                <a:pos x="TX3201" y="TY3201"/>
              </a:cxn>
              <a:cxn ang="0">
                <a:pos x="TX3202" y="TY3202"/>
              </a:cxn>
              <a:cxn ang="0">
                <a:pos x="TX3203" y="TY3203"/>
              </a:cxn>
              <a:cxn ang="0">
                <a:pos x="TX3204" y="TY3204"/>
              </a:cxn>
              <a:cxn ang="0">
                <a:pos x="TX3205" y="TY3205"/>
              </a:cxn>
              <a:cxn ang="0">
                <a:pos x="TX3206" y="TY3206"/>
              </a:cxn>
              <a:cxn ang="0">
                <a:pos x="TX3207" y="TY3207"/>
              </a:cxn>
              <a:cxn ang="0">
                <a:pos x="TX3208" y="TY3208"/>
              </a:cxn>
              <a:cxn ang="0">
                <a:pos x="TX3209" y="TY3209"/>
              </a:cxn>
              <a:cxn ang="0">
                <a:pos x="TX3210" y="TY3210"/>
              </a:cxn>
              <a:cxn ang="0">
                <a:pos x="TX3211" y="TY3211"/>
              </a:cxn>
              <a:cxn ang="0">
                <a:pos x="TX3212" y="TY3212"/>
              </a:cxn>
              <a:cxn ang="0">
                <a:pos x="TX3213" y="TY3213"/>
              </a:cxn>
              <a:cxn ang="0">
                <a:pos x="TX3214" y="TY3214"/>
              </a:cxn>
              <a:cxn ang="0">
                <a:pos x="TX3215" y="TY3215"/>
              </a:cxn>
              <a:cxn ang="0">
                <a:pos x="TX3216" y="TY3216"/>
              </a:cxn>
              <a:cxn ang="0">
                <a:pos x="TX3217" y="TY3217"/>
              </a:cxn>
              <a:cxn ang="0">
                <a:pos x="TX3218" y="TY3218"/>
              </a:cxn>
              <a:cxn ang="0">
                <a:pos x="TX3219" y="TY3219"/>
              </a:cxn>
              <a:cxn ang="0">
                <a:pos x="TX3220" y="TY3220"/>
              </a:cxn>
              <a:cxn ang="0">
                <a:pos x="TX3221" y="TY3221"/>
              </a:cxn>
              <a:cxn ang="0">
                <a:pos x="TX3222" y="TY3222"/>
              </a:cxn>
              <a:cxn ang="0">
                <a:pos x="TX3223" y="TY3223"/>
              </a:cxn>
              <a:cxn ang="0">
                <a:pos x="TX3224" y="TY3224"/>
              </a:cxn>
              <a:cxn ang="0">
                <a:pos x="TX3225" y="TY3225"/>
              </a:cxn>
              <a:cxn ang="0">
                <a:pos x="TX3226" y="TY3226"/>
              </a:cxn>
              <a:cxn ang="0">
                <a:pos x="TX3227" y="TY3227"/>
              </a:cxn>
              <a:cxn ang="0">
                <a:pos x="TX3228" y="TY3228"/>
              </a:cxn>
              <a:cxn ang="0">
                <a:pos x="TX3229" y="TY3229"/>
              </a:cxn>
              <a:cxn ang="0">
                <a:pos x="TX3230" y="TY3230"/>
              </a:cxn>
              <a:cxn ang="0">
                <a:pos x="TX3231" y="TY3231"/>
              </a:cxn>
              <a:cxn ang="0">
                <a:pos x="TX3232" y="TY3232"/>
              </a:cxn>
              <a:cxn ang="0">
                <a:pos x="TX3233" y="TY3233"/>
              </a:cxn>
              <a:cxn ang="0">
                <a:pos x="TX3234" y="TY3234"/>
              </a:cxn>
              <a:cxn ang="0">
                <a:pos x="TX3235" y="TY3235"/>
              </a:cxn>
              <a:cxn ang="0">
                <a:pos x="TX3236" y="TY3236"/>
              </a:cxn>
              <a:cxn ang="0">
                <a:pos x="TX3237" y="TY3237"/>
              </a:cxn>
              <a:cxn ang="0">
                <a:pos x="TX3238" y="TY3238"/>
              </a:cxn>
              <a:cxn ang="0">
                <a:pos x="TX3239" y="TY3239"/>
              </a:cxn>
              <a:cxn ang="0">
                <a:pos x="TX3240" y="TY3240"/>
              </a:cxn>
              <a:cxn ang="0">
                <a:pos x="TX3241" y="TY3241"/>
              </a:cxn>
              <a:cxn ang="0">
                <a:pos x="TX3242" y="TY3242"/>
              </a:cxn>
              <a:cxn ang="0">
                <a:pos x="TX3243" y="TY3243"/>
              </a:cxn>
              <a:cxn ang="0">
                <a:pos x="TX3244" y="TY3244"/>
              </a:cxn>
              <a:cxn ang="0">
                <a:pos x="TX3245" y="TY3245"/>
              </a:cxn>
              <a:cxn ang="0">
                <a:pos x="TX3246" y="TY3246"/>
              </a:cxn>
              <a:cxn ang="0">
                <a:pos x="TX3247" y="TY3247"/>
              </a:cxn>
              <a:cxn ang="0">
                <a:pos x="TX3248" y="TY3248"/>
              </a:cxn>
              <a:cxn ang="0">
                <a:pos x="TX3249" y="TY3249"/>
              </a:cxn>
              <a:cxn ang="0">
                <a:pos x="TX3250" y="TY3250"/>
              </a:cxn>
              <a:cxn ang="0">
                <a:pos x="TX3251" y="TY3251"/>
              </a:cxn>
              <a:cxn ang="0">
                <a:pos x="TX3252" y="TY3252"/>
              </a:cxn>
              <a:cxn ang="0">
                <a:pos x="TX3253" y="TY3253"/>
              </a:cxn>
              <a:cxn ang="0">
                <a:pos x="TX3254" y="TY3254"/>
              </a:cxn>
              <a:cxn ang="0">
                <a:pos x="TX3255" y="TY3255"/>
              </a:cxn>
              <a:cxn ang="0">
                <a:pos x="TX3256" y="TY3256"/>
              </a:cxn>
              <a:cxn ang="0">
                <a:pos x="TX3257" y="TY3257"/>
              </a:cxn>
              <a:cxn ang="0">
                <a:pos x="TX3258" y="TY3258"/>
              </a:cxn>
              <a:cxn ang="0">
                <a:pos x="TX3259" y="TY3259"/>
              </a:cxn>
              <a:cxn ang="0">
                <a:pos x="TX3260" y="TY3260"/>
              </a:cxn>
              <a:cxn ang="0">
                <a:pos x="TX3261" y="TY3261"/>
              </a:cxn>
              <a:cxn ang="0">
                <a:pos x="TX3262" y="TY3262"/>
              </a:cxn>
              <a:cxn ang="0">
                <a:pos x="TX3263" y="TY3263"/>
              </a:cxn>
              <a:cxn ang="0">
                <a:pos x="TX3264" y="TY3264"/>
              </a:cxn>
              <a:cxn ang="0">
                <a:pos x="TX3265" y="TY3265"/>
              </a:cxn>
              <a:cxn ang="0">
                <a:pos x="TX3266" y="TY3266"/>
              </a:cxn>
              <a:cxn ang="0">
                <a:pos x="TX3267" y="TY3267"/>
              </a:cxn>
              <a:cxn ang="0">
                <a:pos x="TX3268" y="TY3268"/>
              </a:cxn>
              <a:cxn ang="0">
                <a:pos x="TX3269" y="TY3269"/>
              </a:cxn>
              <a:cxn ang="0">
                <a:pos x="TX3270" y="TY3270"/>
              </a:cxn>
              <a:cxn ang="0">
                <a:pos x="TX3271" y="TY3271"/>
              </a:cxn>
              <a:cxn ang="0">
                <a:pos x="TX3272" y="TY3272"/>
              </a:cxn>
              <a:cxn ang="0">
                <a:pos x="TX3273" y="TY3273"/>
              </a:cxn>
              <a:cxn ang="0">
                <a:pos x="TX3274" y="TY3274"/>
              </a:cxn>
              <a:cxn ang="0">
                <a:pos x="TX3275" y="TY3275"/>
              </a:cxn>
              <a:cxn ang="0">
                <a:pos x="TX3276" y="TY3276"/>
              </a:cxn>
              <a:cxn ang="0">
                <a:pos x="TX3277" y="TY3277"/>
              </a:cxn>
              <a:cxn ang="0">
                <a:pos x="TX3278" y="TY3278"/>
              </a:cxn>
              <a:cxn ang="0">
                <a:pos x="TX3279" y="TY3279"/>
              </a:cxn>
              <a:cxn ang="0">
                <a:pos x="TX3280" y="TY3280"/>
              </a:cxn>
              <a:cxn ang="0">
                <a:pos x="TX3281" y="TY3281"/>
              </a:cxn>
              <a:cxn ang="0">
                <a:pos x="TX3282" y="TY3282"/>
              </a:cxn>
              <a:cxn ang="0">
                <a:pos x="TX3283" y="TY3283"/>
              </a:cxn>
              <a:cxn ang="0">
                <a:pos x="TX3284" y="TY3284"/>
              </a:cxn>
              <a:cxn ang="0">
                <a:pos x="TX3285" y="TY3285"/>
              </a:cxn>
              <a:cxn ang="0">
                <a:pos x="TX3286" y="TY3286"/>
              </a:cxn>
              <a:cxn ang="0">
                <a:pos x="TX3287" y="TY3287"/>
              </a:cxn>
              <a:cxn ang="0">
                <a:pos x="TX3288" y="TY3288"/>
              </a:cxn>
              <a:cxn ang="0">
                <a:pos x="TX3289" y="TY3289"/>
              </a:cxn>
              <a:cxn ang="0">
                <a:pos x="TX3290" y="TY3290"/>
              </a:cxn>
              <a:cxn ang="0">
                <a:pos x="TX3291" y="TY3291"/>
              </a:cxn>
              <a:cxn ang="0">
                <a:pos x="TX3292" y="TY3292"/>
              </a:cxn>
              <a:cxn ang="0">
                <a:pos x="TX3293" y="TY3293"/>
              </a:cxn>
              <a:cxn ang="0">
                <a:pos x="TX3294" y="TY3294"/>
              </a:cxn>
              <a:cxn ang="0">
                <a:pos x="TX3295" y="TY3295"/>
              </a:cxn>
              <a:cxn ang="0">
                <a:pos x="TX3296" y="TY3296"/>
              </a:cxn>
              <a:cxn ang="0">
                <a:pos x="TX3297" y="TY3297"/>
              </a:cxn>
              <a:cxn ang="0">
                <a:pos x="TX3298" y="TY3298"/>
              </a:cxn>
              <a:cxn ang="0">
                <a:pos x="TX3299" y="TY3299"/>
              </a:cxn>
              <a:cxn ang="0">
                <a:pos x="TX3300" y="TY3300"/>
              </a:cxn>
              <a:cxn ang="0">
                <a:pos x="TX3301" y="TY3301"/>
              </a:cxn>
              <a:cxn ang="0">
                <a:pos x="TX3302" y="TY3302"/>
              </a:cxn>
              <a:cxn ang="0">
                <a:pos x="TX3303" y="TY3303"/>
              </a:cxn>
              <a:cxn ang="0">
                <a:pos x="TX3304" y="TY3304"/>
              </a:cxn>
              <a:cxn ang="0">
                <a:pos x="TX3305" y="TY3305"/>
              </a:cxn>
              <a:cxn ang="0">
                <a:pos x="TX3306" y="TY3306"/>
              </a:cxn>
              <a:cxn ang="0">
                <a:pos x="TX3307" y="TY3307"/>
              </a:cxn>
              <a:cxn ang="0">
                <a:pos x="TX3308" y="TY3308"/>
              </a:cxn>
              <a:cxn ang="0">
                <a:pos x="TX3309" y="TY3309"/>
              </a:cxn>
              <a:cxn ang="0">
                <a:pos x="TX3310" y="TY3310"/>
              </a:cxn>
              <a:cxn ang="0">
                <a:pos x="TX3311" y="TY3311"/>
              </a:cxn>
              <a:cxn ang="0">
                <a:pos x="TX3312" y="TY3312"/>
              </a:cxn>
              <a:cxn ang="0">
                <a:pos x="TX3313" y="TY3313"/>
              </a:cxn>
              <a:cxn ang="0">
                <a:pos x="TX3314" y="TY3314"/>
              </a:cxn>
              <a:cxn ang="0">
                <a:pos x="TX3315" y="TY3315"/>
              </a:cxn>
              <a:cxn ang="0">
                <a:pos x="TX3316" y="TY3316"/>
              </a:cxn>
              <a:cxn ang="0">
                <a:pos x="TX3317" y="TY3317"/>
              </a:cxn>
              <a:cxn ang="0">
                <a:pos x="TX3318" y="TY3318"/>
              </a:cxn>
              <a:cxn ang="0">
                <a:pos x="TX3319" y="TY3319"/>
              </a:cxn>
              <a:cxn ang="0">
                <a:pos x="TX3320" y="TY3320"/>
              </a:cxn>
              <a:cxn ang="0">
                <a:pos x="TX3321" y="TY3321"/>
              </a:cxn>
              <a:cxn ang="0">
                <a:pos x="TX3322" y="TY3322"/>
              </a:cxn>
              <a:cxn ang="0">
                <a:pos x="TX3323" y="TY3323"/>
              </a:cxn>
              <a:cxn ang="0">
                <a:pos x="TX3324" y="TY3324"/>
              </a:cxn>
              <a:cxn ang="0">
                <a:pos x="TX3325" y="TY3325"/>
              </a:cxn>
              <a:cxn ang="0">
                <a:pos x="TX3326" y="TY3326"/>
              </a:cxn>
              <a:cxn ang="0">
                <a:pos x="TX3327" y="TY3327"/>
              </a:cxn>
              <a:cxn ang="0">
                <a:pos x="TX3328" y="TY3328"/>
              </a:cxn>
              <a:cxn ang="0">
                <a:pos x="TX3329" y="TY3329"/>
              </a:cxn>
              <a:cxn ang="0">
                <a:pos x="TX3330" y="TY3330"/>
              </a:cxn>
              <a:cxn ang="0">
                <a:pos x="TX3331" y="TY3331"/>
              </a:cxn>
              <a:cxn ang="0">
                <a:pos x="TX3332" y="TY3332"/>
              </a:cxn>
              <a:cxn ang="0">
                <a:pos x="TX3333" y="TY3333"/>
              </a:cxn>
              <a:cxn ang="0">
                <a:pos x="TX3334" y="TY3334"/>
              </a:cxn>
              <a:cxn ang="0">
                <a:pos x="TX3335" y="TY3335"/>
              </a:cxn>
              <a:cxn ang="0">
                <a:pos x="TX3336" y="TY3336"/>
              </a:cxn>
              <a:cxn ang="0">
                <a:pos x="TX3337" y="TY3337"/>
              </a:cxn>
              <a:cxn ang="0">
                <a:pos x="TX3338" y="TY3338"/>
              </a:cxn>
              <a:cxn ang="0">
                <a:pos x="TX3339" y="TY3339"/>
              </a:cxn>
              <a:cxn ang="0">
                <a:pos x="TX3340" y="TY3340"/>
              </a:cxn>
              <a:cxn ang="0">
                <a:pos x="TX3341" y="TY3341"/>
              </a:cxn>
              <a:cxn ang="0">
                <a:pos x="TX3342" y="TY3342"/>
              </a:cxn>
              <a:cxn ang="0">
                <a:pos x="TX3343" y="TY3343"/>
              </a:cxn>
              <a:cxn ang="0">
                <a:pos x="TX3344" y="TY3344"/>
              </a:cxn>
              <a:cxn ang="0">
                <a:pos x="TX3345" y="TY3345"/>
              </a:cxn>
              <a:cxn ang="0">
                <a:pos x="TX3346" y="TY3346"/>
              </a:cxn>
              <a:cxn ang="0">
                <a:pos x="TX3347" y="TY3347"/>
              </a:cxn>
              <a:cxn ang="0">
                <a:pos x="TX3348" y="TY3348"/>
              </a:cxn>
              <a:cxn ang="0">
                <a:pos x="TX3349" y="TY3349"/>
              </a:cxn>
              <a:cxn ang="0">
                <a:pos x="TX3350" y="TY3350"/>
              </a:cxn>
              <a:cxn ang="0">
                <a:pos x="TX3351" y="TY3351"/>
              </a:cxn>
              <a:cxn ang="0">
                <a:pos x="TX3352" y="TY3352"/>
              </a:cxn>
              <a:cxn ang="0">
                <a:pos x="TX3353" y="TY3353"/>
              </a:cxn>
              <a:cxn ang="0">
                <a:pos x="TX3354" y="TY3354"/>
              </a:cxn>
              <a:cxn ang="0">
                <a:pos x="TX3355" y="TY3355"/>
              </a:cxn>
              <a:cxn ang="0">
                <a:pos x="TX3356" y="TY3356"/>
              </a:cxn>
              <a:cxn ang="0">
                <a:pos x="TX3357" y="TY3357"/>
              </a:cxn>
              <a:cxn ang="0">
                <a:pos x="TX3358" y="TY3358"/>
              </a:cxn>
              <a:cxn ang="0">
                <a:pos x="TX3359" y="TY3359"/>
              </a:cxn>
              <a:cxn ang="0">
                <a:pos x="TX3360" y="TY3360"/>
              </a:cxn>
              <a:cxn ang="0">
                <a:pos x="TX3361" y="TY3361"/>
              </a:cxn>
              <a:cxn ang="0">
                <a:pos x="TX3362" y="TY3362"/>
              </a:cxn>
              <a:cxn ang="0">
                <a:pos x="TX3363" y="TY3363"/>
              </a:cxn>
              <a:cxn ang="0">
                <a:pos x="TX3364" y="TY3364"/>
              </a:cxn>
              <a:cxn ang="0">
                <a:pos x="TX3365" y="TY3365"/>
              </a:cxn>
              <a:cxn ang="0">
                <a:pos x="TX3366" y="TY3366"/>
              </a:cxn>
              <a:cxn ang="0">
                <a:pos x="TX3367" y="TY3367"/>
              </a:cxn>
              <a:cxn ang="0">
                <a:pos x="TX3368" y="TY3368"/>
              </a:cxn>
              <a:cxn ang="0">
                <a:pos x="TX3369" y="TY3369"/>
              </a:cxn>
              <a:cxn ang="0">
                <a:pos x="TX3370" y="TY3370"/>
              </a:cxn>
              <a:cxn ang="0">
                <a:pos x="TX3371" y="TY3371"/>
              </a:cxn>
              <a:cxn ang="0">
                <a:pos x="TX3372" y="TY3372"/>
              </a:cxn>
              <a:cxn ang="0">
                <a:pos x="TX3373" y="TY3373"/>
              </a:cxn>
              <a:cxn ang="0">
                <a:pos x="TX3374" y="TY3374"/>
              </a:cxn>
              <a:cxn ang="0">
                <a:pos x="TX3375" y="TY3375"/>
              </a:cxn>
              <a:cxn ang="0">
                <a:pos x="TX3376" y="TY3376"/>
              </a:cxn>
              <a:cxn ang="0">
                <a:pos x="TX3377" y="TY3377"/>
              </a:cxn>
              <a:cxn ang="0">
                <a:pos x="TX3378" y="TY3378"/>
              </a:cxn>
              <a:cxn ang="0">
                <a:pos x="TX3379" y="TY3379"/>
              </a:cxn>
              <a:cxn ang="0">
                <a:pos x="TX3380" y="TY3380"/>
              </a:cxn>
              <a:cxn ang="0">
                <a:pos x="TX3381" y="TY3381"/>
              </a:cxn>
              <a:cxn ang="0">
                <a:pos x="TX3382" y="TY3382"/>
              </a:cxn>
              <a:cxn ang="0">
                <a:pos x="TX3383" y="TY3383"/>
              </a:cxn>
              <a:cxn ang="0">
                <a:pos x="TX3384" y="TY3384"/>
              </a:cxn>
              <a:cxn ang="0">
                <a:pos x="TX3385" y="TY3385"/>
              </a:cxn>
              <a:cxn ang="0">
                <a:pos x="TX3386" y="TY3386"/>
              </a:cxn>
              <a:cxn ang="0">
                <a:pos x="TX3387" y="TY3387"/>
              </a:cxn>
              <a:cxn ang="0">
                <a:pos x="TX3388" y="TY3388"/>
              </a:cxn>
              <a:cxn ang="0">
                <a:pos x="TX3389" y="TY3389"/>
              </a:cxn>
              <a:cxn ang="0">
                <a:pos x="TX3390" y="TY3390"/>
              </a:cxn>
              <a:cxn ang="0">
                <a:pos x="TX3391" y="TY3391"/>
              </a:cxn>
              <a:cxn ang="0">
                <a:pos x="TX3392" y="TY3392"/>
              </a:cxn>
              <a:cxn ang="0">
                <a:pos x="TX3393" y="TY3393"/>
              </a:cxn>
              <a:cxn ang="0">
                <a:pos x="TX3394" y="TY3394"/>
              </a:cxn>
              <a:cxn ang="0">
                <a:pos x="TX3395" y="TY3395"/>
              </a:cxn>
              <a:cxn ang="0">
                <a:pos x="TX3396" y="TY3396"/>
              </a:cxn>
              <a:cxn ang="0">
                <a:pos x="TX3397" y="TY3397"/>
              </a:cxn>
              <a:cxn ang="0">
                <a:pos x="TX3398" y="TY3398"/>
              </a:cxn>
              <a:cxn ang="0">
                <a:pos x="TX3399" y="TY3399"/>
              </a:cxn>
              <a:cxn ang="0">
                <a:pos x="TX3400" y="TY3400"/>
              </a:cxn>
              <a:cxn ang="0">
                <a:pos x="TX3401" y="TY3401"/>
              </a:cxn>
              <a:cxn ang="0">
                <a:pos x="TX3402" y="TY3402"/>
              </a:cxn>
              <a:cxn ang="0">
                <a:pos x="TX3403" y="TY3403"/>
              </a:cxn>
              <a:cxn ang="0">
                <a:pos x="TX3404" y="TY3404"/>
              </a:cxn>
              <a:cxn ang="0">
                <a:pos x="TX3405" y="TY3405"/>
              </a:cxn>
              <a:cxn ang="0">
                <a:pos x="TX3406" y="TY3406"/>
              </a:cxn>
              <a:cxn ang="0">
                <a:pos x="TX3407" y="TY3407"/>
              </a:cxn>
              <a:cxn ang="0">
                <a:pos x="TX3408" y="TY3408"/>
              </a:cxn>
              <a:cxn ang="0">
                <a:pos x="TX3409" y="TY3409"/>
              </a:cxn>
              <a:cxn ang="0">
                <a:pos x="TX3410" y="TY3410"/>
              </a:cxn>
              <a:cxn ang="0">
                <a:pos x="TX3411" y="TY3411"/>
              </a:cxn>
              <a:cxn ang="0">
                <a:pos x="TX3412" y="TY3412"/>
              </a:cxn>
              <a:cxn ang="0">
                <a:pos x="TX3413" y="TY3413"/>
              </a:cxn>
              <a:cxn ang="0">
                <a:pos x="TX3414" y="TY3414"/>
              </a:cxn>
              <a:cxn ang="0">
                <a:pos x="TX3415" y="TY3415"/>
              </a:cxn>
              <a:cxn ang="0">
                <a:pos x="TX3416" y="TY3416"/>
              </a:cxn>
              <a:cxn ang="0">
                <a:pos x="TX3417" y="TY3417"/>
              </a:cxn>
              <a:cxn ang="0">
                <a:pos x="TX3418" y="TY3418"/>
              </a:cxn>
              <a:cxn ang="0">
                <a:pos x="TX3419" y="TY3419"/>
              </a:cxn>
              <a:cxn ang="0">
                <a:pos x="TX3420" y="TY3420"/>
              </a:cxn>
              <a:cxn ang="0">
                <a:pos x="TX3421" y="TY3421"/>
              </a:cxn>
              <a:cxn ang="0">
                <a:pos x="TX3422" y="TY3422"/>
              </a:cxn>
              <a:cxn ang="0">
                <a:pos x="TX3423" y="TY3423"/>
              </a:cxn>
              <a:cxn ang="0">
                <a:pos x="TX3424" y="TY3424"/>
              </a:cxn>
              <a:cxn ang="0">
                <a:pos x="TX3425" y="TY3425"/>
              </a:cxn>
              <a:cxn ang="0">
                <a:pos x="TX3426" y="TY3426"/>
              </a:cxn>
              <a:cxn ang="0">
                <a:pos x="TX3427" y="TY3427"/>
              </a:cxn>
              <a:cxn ang="0">
                <a:pos x="TX3428" y="TY3428"/>
              </a:cxn>
              <a:cxn ang="0">
                <a:pos x="TX3429" y="TY3429"/>
              </a:cxn>
              <a:cxn ang="0">
                <a:pos x="TX3430" y="TY3430"/>
              </a:cxn>
              <a:cxn ang="0">
                <a:pos x="TX3431" y="TY3431"/>
              </a:cxn>
              <a:cxn ang="0">
                <a:pos x="TX3432" y="TY3432"/>
              </a:cxn>
              <a:cxn ang="0">
                <a:pos x="TX3433" y="TY3433"/>
              </a:cxn>
              <a:cxn ang="0">
                <a:pos x="TX3434" y="TY3434"/>
              </a:cxn>
              <a:cxn ang="0">
                <a:pos x="TX3435" y="TY3435"/>
              </a:cxn>
              <a:cxn ang="0">
                <a:pos x="TX3436" y="TY3436"/>
              </a:cxn>
              <a:cxn ang="0">
                <a:pos x="TX3437" y="TY3437"/>
              </a:cxn>
              <a:cxn ang="0">
                <a:pos x="TX3438" y="TY3438"/>
              </a:cxn>
              <a:cxn ang="0">
                <a:pos x="TX3439" y="TY3439"/>
              </a:cxn>
              <a:cxn ang="0">
                <a:pos x="TX3440" y="TY3440"/>
              </a:cxn>
              <a:cxn ang="0">
                <a:pos x="TX3441" y="TY3441"/>
              </a:cxn>
              <a:cxn ang="0">
                <a:pos x="TX3442" y="TY3442"/>
              </a:cxn>
              <a:cxn ang="0">
                <a:pos x="TX3443" y="TY3443"/>
              </a:cxn>
              <a:cxn ang="0">
                <a:pos x="TX3444" y="TY3444"/>
              </a:cxn>
              <a:cxn ang="0">
                <a:pos x="TX3445" y="TY3445"/>
              </a:cxn>
              <a:cxn ang="0">
                <a:pos x="TX3446" y="TY3446"/>
              </a:cxn>
              <a:cxn ang="0">
                <a:pos x="TX3447" y="TY3447"/>
              </a:cxn>
              <a:cxn ang="0">
                <a:pos x="TX3448" y="TY3448"/>
              </a:cxn>
              <a:cxn ang="0">
                <a:pos x="TX3449" y="TY3449"/>
              </a:cxn>
              <a:cxn ang="0">
                <a:pos x="TX3450" y="TY3450"/>
              </a:cxn>
              <a:cxn ang="0">
                <a:pos x="TX3451" y="TY3451"/>
              </a:cxn>
              <a:cxn ang="0">
                <a:pos x="TX3452" y="TY3452"/>
              </a:cxn>
              <a:cxn ang="0">
                <a:pos x="TX3453" y="TY3453"/>
              </a:cxn>
              <a:cxn ang="0">
                <a:pos x="TX3454" y="TY3454"/>
              </a:cxn>
              <a:cxn ang="0">
                <a:pos x="TX3455" y="TY3455"/>
              </a:cxn>
              <a:cxn ang="0">
                <a:pos x="TX3456" y="TY3456"/>
              </a:cxn>
              <a:cxn ang="0">
                <a:pos x="TX3457" y="TY3457"/>
              </a:cxn>
              <a:cxn ang="0">
                <a:pos x="TX3458" y="TY3458"/>
              </a:cxn>
              <a:cxn ang="0">
                <a:pos x="TX3459" y="TY3459"/>
              </a:cxn>
              <a:cxn ang="0">
                <a:pos x="TX3460" y="TY3460"/>
              </a:cxn>
              <a:cxn ang="0">
                <a:pos x="TX3461" y="TY3461"/>
              </a:cxn>
              <a:cxn ang="0">
                <a:pos x="TX3462" y="TY3462"/>
              </a:cxn>
              <a:cxn ang="0">
                <a:pos x="TX3463" y="TY3463"/>
              </a:cxn>
              <a:cxn ang="0">
                <a:pos x="TX3464" y="TY3464"/>
              </a:cxn>
              <a:cxn ang="0">
                <a:pos x="TX3465" y="TY3465"/>
              </a:cxn>
              <a:cxn ang="0">
                <a:pos x="TX3466" y="TY3466"/>
              </a:cxn>
              <a:cxn ang="0">
                <a:pos x="TX3467" y="TY3467"/>
              </a:cxn>
              <a:cxn ang="0">
                <a:pos x="TX3468" y="TY3468"/>
              </a:cxn>
              <a:cxn ang="0">
                <a:pos x="TX3469" y="TY3469"/>
              </a:cxn>
              <a:cxn ang="0">
                <a:pos x="TX3470" y="TY3470"/>
              </a:cxn>
              <a:cxn ang="0">
                <a:pos x="TX3471" y="TY3471"/>
              </a:cxn>
              <a:cxn ang="0">
                <a:pos x="TX3472" y="TY3472"/>
              </a:cxn>
              <a:cxn ang="0">
                <a:pos x="TX3473" y="TY3473"/>
              </a:cxn>
              <a:cxn ang="0">
                <a:pos x="TX3474" y="TY3474"/>
              </a:cxn>
              <a:cxn ang="0">
                <a:pos x="TX3475" y="TY3475"/>
              </a:cxn>
              <a:cxn ang="0">
                <a:pos x="TX3476" y="TY3476"/>
              </a:cxn>
              <a:cxn ang="0">
                <a:pos x="TX3477" y="TY3477"/>
              </a:cxn>
              <a:cxn ang="0">
                <a:pos x="TX3478" y="TY3478"/>
              </a:cxn>
              <a:cxn ang="0">
                <a:pos x="TX3479" y="TY3479"/>
              </a:cxn>
              <a:cxn ang="0">
                <a:pos x="TX3480" y="TY3480"/>
              </a:cxn>
              <a:cxn ang="0">
                <a:pos x="TX3481" y="TY3481"/>
              </a:cxn>
              <a:cxn ang="0">
                <a:pos x="TX3482" y="TY3482"/>
              </a:cxn>
              <a:cxn ang="0">
                <a:pos x="TX3483" y="TY3483"/>
              </a:cxn>
              <a:cxn ang="0">
                <a:pos x="TX3484" y="TY3484"/>
              </a:cxn>
              <a:cxn ang="0">
                <a:pos x="TX3485" y="TY3485"/>
              </a:cxn>
              <a:cxn ang="0">
                <a:pos x="TX3486" y="TY3486"/>
              </a:cxn>
              <a:cxn ang="0">
                <a:pos x="TX3487" y="TY3487"/>
              </a:cxn>
              <a:cxn ang="0">
                <a:pos x="TX3488" y="TY3488"/>
              </a:cxn>
              <a:cxn ang="0">
                <a:pos x="TX3489" y="TY3489"/>
              </a:cxn>
              <a:cxn ang="0">
                <a:pos x="TX3490" y="TY3490"/>
              </a:cxn>
              <a:cxn ang="0">
                <a:pos x="TX3491" y="TY3491"/>
              </a:cxn>
              <a:cxn ang="0">
                <a:pos x="TX3493" y="TY3493"/>
              </a:cxn>
              <a:cxn ang="0">
                <a:pos x="TX3494" y="TY3494"/>
              </a:cxn>
              <a:cxn ang="0">
                <a:pos x="TX3495" y="TY3495"/>
              </a:cxn>
              <a:cxn ang="0">
                <a:pos x="TX3496" y="TY3496"/>
              </a:cxn>
              <a:cxn ang="0">
                <a:pos x="TX3497" y="TY3497"/>
              </a:cxn>
              <a:cxn ang="0">
                <a:pos x="TX3498" y="TY3498"/>
              </a:cxn>
              <a:cxn ang="0">
                <a:pos x="TX3499" y="TY3499"/>
              </a:cxn>
              <a:cxn ang="0">
                <a:pos x="TX3500" y="TY3500"/>
              </a:cxn>
              <a:cxn ang="0">
                <a:pos x="TX3501" y="TY3501"/>
              </a:cxn>
              <a:cxn ang="0">
                <a:pos x="TX3502" y="TY3502"/>
              </a:cxn>
              <a:cxn ang="0">
                <a:pos x="TX3503" y="TY3503"/>
              </a:cxn>
              <a:cxn ang="0">
                <a:pos x="TX3504" y="TY3504"/>
              </a:cxn>
              <a:cxn ang="0">
                <a:pos x="TX3505" y="TY3505"/>
              </a:cxn>
              <a:cxn ang="0">
                <a:pos x="TX3506" y="TY3506"/>
              </a:cxn>
              <a:cxn ang="0">
                <a:pos x="TX3507" y="TY3507"/>
              </a:cxn>
              <a:cxn ang="0">
                <a:pos x="TX3508" y="TY3508"/>
              </a:cxn>
              <a:cxn ang="0">
                <a:pos x="TX3509" y="TY3509"/>
              </a:cxn>
              <a:cxn ang="0">
                <a:pos x="TX3510" y="TY3510"/>
              </a:cxn>
              <a:cxn ang="0">
                <a:pos x="TX3511" y="TY3511"/>
              </a:cxn>
              <a:cxn ang="0">
                <a:pos x="TX3512" y="TY3512"/>
              </a:cxn>
              <a:cxn ang="0">
                <a:pos x="TX3513" y="TY3513"/>
              </a:cxn>
              <a:cxn ang="0">
                <a:pos x="TX3514" y="TY3514"/>
              </a:cxn>
              <a:cxn ang="0">
                <a:pos x="TX3515" y="TY3515"/>
              </a:cxn>
              <a:cxn ang="0">
                <a:pos x="TX3516" y="TY3516"/>
              </a:cxn>
              <a:cxn ang="0">
                <a:pos x="TX3517" y="TY3517"/>
              </a:cxn>
              <a:cxn ang="0">
                <a:pos x="TX3518" y="TY3518"/>
              </a:cxn>
              <a:cxn ang="0">
                <a:pos x="TX3519" y="TY3519"/>
              </a:cxn>
              <a:cxn ang="0">
                <a:pos x="TX3520" y="TY3520"/>
              </a:cxn>
              <a:cxn ang="0">
                <a:pos x="TX3521" y="TY3521"/>
              </a:cxn>
              <a:cxn ang="0">
                <a:pos x="TX3522" y="TY3522"/>
              </a:cxn>
              <a:cxn ang="0">
                <a:pos x="TX3523" y="TY3523"/>
              </a:cxn>
              <a:cxn ang="0">
                <a:pos x="TX3524" y="TY3524"/>
              </a:cxn>
              <a:cxn ang="0">
                <a:pos x="TX3525" y="TY3525"/>
              </a:cxn>
              <a:cxn ang="0">
                <a:pos x="TX3526" y="TY3526"/>
              </a:cxn>
              <a:cxn ang="0">
                <a:pos x="TX3527" y="TY3527"/>
              </a:cxn>
              <a:cxn ang="0">
                <a:pos x="TX3528" y="TY3528"/>
              </a:cxn>
              <a:cxn ang="0">
                <a:pos x="TX3529" y="TY3529"/>
              </a:cxn>
              <a:cxn ang="0">
                <a:pos x="TX3530" y="TY3530"/>
              </a:cxn>
              <a:cxn ang="0">
                <a:pos x="TX3531" y="TY3531"/>
              </a:cxn>
              <a:cxn ang="0">
                <a:pos x="TX3532" y="TY3532"/>
              </a:cxn>
              <a:cxn ang="0">
                <a:pos x="TX3533" y="TY3533"/>
              </a:cxn>
              <a:cxn ang="0">
                <a:pos x="TX3534" y="TY3534"/>
              </a:cxn>
              <a:cxn ang="0">
                <a:pos x="TX3535" y="TY3535"/>
              </a:cxn>
              <a:cxn ang="0">
                <a:pos x="TX3536" y="TY3536"/>
              </a:cxn>
              <a:cxn ang="0">
                <a:pos x="TX3537" y="TY3537"/>
              </a:cxn>
              <a:cxn ang="0">
                <a:pos x="TX3538" y="TY3538"/>
              </a:cxn>
              <a:cxn ang="0">
                <a:pos x="TX3539" y="TY3539"/>
              </a:cxn>
              <a:cxn ang="0">
                <a:pos x="TX3540" y="TY3540"/>
              </a:cxn>
              <a:cxn ang="0">
                <a:pos x="TX3541" y="TY3541"/>
              </a:cxn>
              <a:cxn ang="0">
                <a:pos x="TX3542" y="TY3542"/>
              </a:cxn>
              <a:cxn ang="0">
                <a:pos x="TX3543" y="TY3543"/>
              </a:cxn>
              <a:cxn ang="0">
                <a:pos x="TX3544" y="TY3544"/>
              </a:cxn>
              <a:cxn ang="0">
                <a:pos x="TX3545" y="TY3545"/>
              </a:cxn>
              <a:cxn ang="0">
                <a:pos x="TX3546" y="TY3546"/>
              </a:cxn>
              <a:cxn ang="0">
                <a:pos x="TX3547" y="TY3547"/>
              </a:cxn>
              <a:cxn ang="0">
                <a:pos x="TX3548" y="TY3548"/>
              </a:cxn>
              <a:cxn ang="0">
                <a:pos x="TX3549" y="TY3549"/>
              </a:cxn>
              <a:cxn ang="0">
                <a:pos x="TX3550" y="TY3550"/>
              </a:cxn>
              <a:cxn ang="0">
                <a:pos x="TX3551" y="TY3551"/>
              </a:cxn>
              <a:cxn ang="0">
                <a:pos x="TX3552" y="TY3552"/>
              </a:cxn>
              <a:cxn ang="0">
                <a:pos x="TX3553" y="TY3553"/>
              </a:cxn>
              <a:cxn ang="0">
                <a:pos x="TX3554" y="TY3554"/>
              </a:cxn>
              <a:cxn ang="0">
                <a:pos x="TX3555" y="TY3555"/>
              </a:cxn>
              <a:cxn ang="0">
                <a:pos x="TX3556" y="TY3556"/>
              </a:cxn>
              <a:cxn ang="0">
                <a:pos x="TX3557" y="TY3557"/>
              </a:cxn>
              <a:cxn ang="0">
                <a:pos x="TX3558" y="TY3558"/>
              </a:cxn>
              <a:cxn ang="0">
                <a:pos x="TX3559" y="TY3559"/>
              </a:cxn>
              <a:cxn ang="0">
                <a:pos x="TX3560" y="TY3560"/>
              </a:cxn>
              <a:cxn ang="0">
                <a:pos x="TX3561" y="TY3561"/>
              </a:cxn>
              <a:cxn ang="0">
                <a:pos x="TX3562" y="TY3562"/>
              </a:cxn>
              <a:cxn ang="0">
                <a:pos x="TX3563" y="TY3563"/>
              </a:cxn>
              <a:cxn ang="0">
                <a:pos x="TX3564" y="TY3564"/>
              </a:cxn>
              <a:cxn ang="0">
                <a:pos x="TX3565" y="TY3565"/>
              </a:cxn>
              <a:cxn ang="0">
                <a:pos x="TX3566" y="TY3566"/>
              </a:cxn>
              <a:cxn ang="0">
                <a:pos x="TX3567" y="TY3567"/>
              </a:cxn>
              <a:cxn ang="0">
                <a:pos x="TX3568" y="TY3568"/>
              </a:cxn>
              <a:cxn ang="0">
                <a:pos x="TX3569" y="TY3569"/>
              </a:cxn>
              <a:cxn ang="0">
                <a:pos x="TX3570" y="TY3570"/>
              </a:cxn>
              <a:cxn ang="0">
                <a:pos x="TX3571" y="TY3571"/>
              </a:cxn>
              <a:cxn ang="0">
                <a:pos x="TX3572" y="TY3572"/>
              </a:cxn>
              <a:cxn ang="0">
                <a:pos x="TX3573" y="TY3573"/>
              </a:cxn>
              <a:cxn ang="0">
                <a:pos x="TX3574" y="TY3574"/>
              </a:cxn>
              <a:cxn ang="0">
                <a:pos x="TX3575" y="TY3575"/>
              </a:cxn>
              <a:cxn ang="0">
                <a:pos x="TX3576" y="TY3576"/>
              </a:cxn>
              <a:cxn ang="0">
                <a:pos x="TX3577" y="TY3577"/>
              </a:cxn>
              <a:cxn ang="0">
                <a:pos x="TX3578" y="TY3578"/>
              </a:cxn>
              <a:cxn ang="0">
                <a:pos x="TX3579" y="TY3579"/>
              </a:cxn>
              <a:cxn ang="0">
                <a:pos x="TX3580" y="TY3580"/>
              </a:cxn>
              <a:cxn ang="0">
                <a:pos x="TX3581" y="TY3581"/>
              </a:cxn>
              <a:cxn ang="0">
                <a:pos x="TX3582" y="TY3582"/>
              </a:cxn>
              <a:cxn ang="0">
                <a:pos x="TX3583" y="TY3583"/>
              </a:cxn>
              <a:cxn ang="0">
                <a:pos x="TX3584" y="TY3584"/>
              </a:cxn>
              <a:cxn ang="0">
                <a:pos x="TX3585" y="TY3585"/>
              </a:cxn>
              <a:cxn ang="0">
                <a:pos x="TX3586" y="TY3586"/>
              </a:cxn>
              <a:cxn ang="0">
                <a:pos x="TX3587" y="TY3587"/>
              </a:cxn>
              <a:cxn ang="0">
                <a:pos x="TX3588" y="TY3588"/>
              </a:cxn>
              <a:cxn ang="0">
                <a:pos x="TX3589" y="TY3589"/>
              </a:cxn>
              <a:cxn ang="0">
                <a:pos x="TX3590" y="TY3590"/>
              </a:cxn>
              <a:cxn ang="0">
                <a:pos x="TX3591" y="TY3591"/>
              </a:cxn>
              <a:cxn ang="0">
                <a:pos x="TX3592" y="TY3592"/>
              </a:cxn>
              <a:cxn ang="0">
                <a:pos x="TX3593" y="TY3593"/>
              </a:cxn>
              <a:cxn ang="0">
                <a:pos x="TX3594" y="TY3594"/>
              </a:cxn>
              <a:cxn ang="0">
                <a:pos x="TX3595" y="TY3595"/>
              </a:cxn>
              <a:cxn ang="0">
                <a:pos x="TX3596" y="TY3596"/>
              </a:cxn>
              <a:cxn ang="0">
                <a:pos x="TX3597" y="TY3597"/>
              </a:cxn>
              <a:cxn ang="0">
                <a:pos x="TX3598" y="TY3598"/>
              </a:cxn>
              <a:cxn ang="0">
                <a:pos x="TX3599" y="TY3599"/>
              </a:cxn>
              <a:cxn ang="0">
                <a:pos x="TX3600" y="TY3600"/>
              </a:cxn>
              <a:cxn ang="0">
                <a:pos x="TX3601" y="TY3601"/>
              </a:cxn>
              <a:cxn ang="0">
                <a:pos x="TX3602" y="TY3602"/>
              </a:cxn>
              <a:cxn ang="0">
                <a:pos x="TX3603" y="TY3603"/>
              </a:cxn>
              <a:cxn ang="0">
                <a:pos x="TX3604" y="TY3604"/>
              </a:cxn>
              <a:cxn ang="0">
                <a:pos x="TX3605" y="TY3605"/>
              </a:cxn>
              <a:cxn ang="0">
                <a:pos x="TX3606" y="TY3606"/>
              </a:cxn>
              <a:cxn ang="0">
                <a:pos x="TX3607" y="TY3607"/>
              </a:cxn>
              <a:cxn ang="0">
                <a:pos x="TX3608" y="TY3608"/>
              </a:cxn>
              <a:cxn ang="0">
                <a:pos x="TX3609" y="TY3609"/>
              </a:cxn>
              <a:cxn ang="0">
                <a:pos x="TX3610" y="TY3610"/>
              </a:cxn>
              <a:cxn ang="0">
                <a:pos x="TX3611" y="TY3611"/>
              </a:cxn>
              <a:cxn ang="0">
                <a:pos x="TX3612" y="TY3612"/>
              </a:cxn>
              <a:cxn ang="0">
                <a:pos x="TX3613" y="TY3613"/>
              </a:cxn>
              <a:cxn ang="0">
                <a:pos x="TX3614" y="TY3614"/>
              </a:cxn>
              <a:cxn ang="0">
                <a:pos x="TX3615" y="TY3615"/>
              </a:cxn>
              <a:cxn ang="0">
                <a:pos x="TX3616" y="TY3616"/>
              </a:cxn>
              <a:cxn ang="0">
                <a:pos x="TX3618" y="TY3618"/>
              </a:cxn>
              <a:cxn ang="0">
                <a:pos x="TX3619" y="TY3619"/>
              </a:cxn>
              <a:cxn ang="0">
                <a:pos x="TX3620" y="TY3620"/>
              </a:cxn>
              <a:cxn ang="0">
                <a:pos x="TX3621" y="TY3621"/>
              </a:cxn>
              <a:cxn ang="0">
                <a:pos x="TX3622" y="TY3622"/>
              </a:cxn>
              <a:cxn ang="0">
                <a:pos x="TX3623" y="TY3623"/>
              </a:cxn>
              <a:cxn ang="0">
                <a:pos x="TX3624" y="TY3624"/>
              </a:cxn>
              <a:cxn ang="0">
                <a:pos x="TX3625" y="TY3625"/>
              </a:cxn>
              <a:cxn ang="0">
                <a:pos x="TX3626" y="TY3626"/>
              </a:cxn>
              <a:cxn ang="0">
                <a:pos x="TX3627" y="TY3627"/>
              </a:cxn>
              <a:cxn ang="0">
                <a:pos x="TX3628" y="TY3628"/>
              </a:cxn>
              <a:cxn ang="0">
                <a:pos x="TX3629" y="TY3629"/>
              </a:cxn>
              <a:cxn ang="0">
                <a:pos x="TX3630" y="TY3630"/>
              </a:cxn>
              <a:cxn ang="0">
                <a:pos x="TX3631" y="TY3631"/>
              </a:cxn>
              <a:cxn ang="0">
                <a:pos x="TX3632" y="TY3632"/>
              </a:cxn>
              <a:cxn ang="0">
                <a:pos x="TX3633" y="TY3633"/>
              </a:cxn>
              <a:cxn ang="0">
                <a:pos x="TX3634" y="TY3634"/>
              </a:cxn>
              <a:cxn ang="0">
                <a:pos x="TX3635" y="TY3635"/>
              </a:cxn>
              <a:cxn ang="0">
                <a:pos x="TX3636" y="TY3636"/>
              </a:cxn>
              <a:cxn ang="0">
                <a:pos x="TX3637" y="TY3637"/>
              </a:cxn>
              <a:cxn ang="0">
                <a:pos x="TX3638" y="TY3638"/>
              </a:cxn>
              <a:cxn ang="0">
                <a:pos x="TX3639" y="TY3639"/>
              </a:cxn>
              <a:cxn ang="0">
                <a:pos x="TX3640" y="TY3640"/>
              </a:cxn>
              <a:cxn ang="0">
                <a:pos x="TX3641" y="TY3641"/>
              </a:cxn>
              <a:cxn ang="0">
                <a:pos x="TX3642" y="TY3642"/>
              </a:cxn>
              <a:cxn ang="0">
                <a:pos x="TX3643" y="TY3643"/>
              </a:cxn>
              <a:cxn ang="0">
                <a:pos x="TX3644" y="TY3644"/>
              </a:cxn>
              <a:cxn ang="0">
                <a:pos x="TX3645" y="TY3645"/>
              </a:cxn>
              <a:cxn ang="0">
                <a:pos x="TX3646" y="TY3646"/>
              </a:cxn>
              <a:cxn ang="0">
                <a:pos x="TX3647" y="TY3647"/>
              </a:cxn>
              <a:cxn ang="0">
                <a:pos x="TX3648" y="TY3648"/>
              </a:cxn>
              <a:cxn ang="0">
                <a:pos x="TX3649" y="TY3649"/>
              </a:cxn>
              <a:cxn ang="0">
                <a:pos x="TX3650" y="TY3650"/>
              </a:cxn>
              <a:cxn ang="0">
                <a:pos x="TX3651" y="TY3651"/>
              </a:cxn>
              <a:cxn ang="0">
                <a:pos x="TX3652" y="TY3652"/>
              </a:cxn>
              <a:cxn ang="0">
                <a:pos x="TX3654" y="TY3654"/>
              </a:cxn>
              <a:cxn ang="0">
                <a:pos x="TX3655" y="TY3655"/>
              </a:cxn>
              <a:cxn ang="0">
                <a:pos x="TX3656" y="TY3656"/>
              </a:cxn>
              <a:cxn ang="0">
                <a:pos x="TX3657" y="TY3657"/>
              </a:cxn>
              <a:cxn ang="0">
                <a:pos x="TX3659" y="TY3659"/>
              </a:cxn>
              <a:cxn ang="0">
                <a:pos x="TX3660" y="TY3660"/>
              </a:cxn>
              <a:cxn ang="0">
                <a:pos x="TX3661" y="TY3661"/>
              </a:cxn>
              <a:cxn ang="0">
                <a:pos x="TX3662" y="TY3662"/>
              </a:cxn>
              <a:cxn ang="0">
                <a:pos x="TX3663" y="TY3663"/>
              </a:cxn>
              <a:cxn ang="0">
                <a:pos x="TX3665" y="TY3665"/>
              </a:cxn>
              <a:cxn ang="0">
                <a:pos x="TX3666" y="TY3666"/>
              </a:cxn>
              <a:cxn ang="0">
                <a:pos x="TX3667" y="TY3667"/>
              </a:cxn>
              <a:cxn ang="0">
                <a:pos x="TX3668" y="TY3668"/>
              </a:cxn>
              <a:cxn ang="0">
                <a:pos x="TX3669" y="TY3669"/>
              </a:cxn>
              <a:cxn ang="0">
                <a:pos x="TX3670" y="TY3670"/>
              </a:cxn>
              <a:cxn ang="0">
                <a:pos x="TX3671" y="TY3671"/>
              </a:cxn>
              <a:cxn ang="0">
                <a:pos x="TX3672" y="TY3672"/>
              </a:cxn>
              <a:cxn ang="0">
                <a:pos x="TX3673" y="TY3673"/>
              </a:cxn>
              <a:cxn ang="0">
                <a:pos x="TX3674" y="TY3674"/>
              </a:cxn>
              <a:cxn ang="0">
                <a:pos x="TX3675" y="TY3675"/>
              </a:cxn>
              <a:cxn ang="0">
                <a:pos x="TX3676" y="TY3676"/>
              </a:cxn>
              <a:cxn ang="0">
                <a:pos x="TX3677" y="TY3677"/>
              </a:cxn>
              <a:cxn ang="0">
                <a:pos x="TX3678" y="TY3678"/>
              </a:cxn>
              <a:cxn ang="0">
                <a:pos x="TX3679" y="TY3679"/>
              </a:cxn>
              <a:cxn ang="0">
                <a:pos x="TX3680" y="TY3680"/>
              </a:cxn>
              <a:cxn ang="0">
                <a:pos x="TX3681" y="TY3681"/>
              </a:cxn>
              <a:cxn ang="0">
                <a:pos x="TX3683" y="TY3683"/>
              </a:cxn>
              <a:cxn ang="0">
                <a:pos x="TX3684" y="TY3684"/>
              </a:cxn>
              <a:cxn ang="0">
                <a:pos x="TX3685" y="TY3685"/>
              </a:cxn>
              <a:cxn ang="0">
                <a:pos x="TX3686" y="TY3686"/>
              </a:cxn>
              <a:cxn ang="0">
                <a:pos x="TX3688" y="TY3688"/>
              </a:cxn>
              <a:cxn ang="0">
                <a:pos x="TX3689" y="TY3689"/>
              </a:cxn>
              <a:cxn ang="0">
                <a:pos x="TX3690" y="TY3690"/>
              </a:cxn>
              <a:cxn ang="0">
                <a:pos x="TX3691" y="TY3691"/>
              </a:cxn>
              <a:cxn ang="0">
                <a:pos x="TX3692" y="TY3692"/>
              </a:cxn>
              <a:cxn ang="0">
                <a:pos x="TX3693" y="TY3693"/>
              </a:cxn>
              <a:cxn ang="0">
                <a:pos x="TX3694" y="TY3694"/>
              </a:cxn>
              <a:cxn ang="0">
                <a:pos x="TX3695" y="TY3695"/>
              </a:cxn>
              <a:cxn ang="0">
                <a:pos x="TX3696" y="TY3696"/>
              </a:cxn>
              <a:cxn ang="0">
                <a:pos x="TX3697" y="TY3697"/>
              </a:cxn>
              <a:cxn ang="0">
                <a:pos x="TX3698" y="TY3698"/>
              </a:cxn>
              <a:cxn ang="0">
                <a:pos x="TX3699" y="TY3699"/>
              </a:cxn>
              <a:cxn ang="0">
                <a:pos x="TX3700" y="TY3700"/>
              </a:cxn>
              <a:cxn ang="0">
                <a:pos x="TX3701" y="TY3701"/>
              </a:cxn>
              <a:cxn ang="0">
                <a:pos x="TX3702" y="TY3702"/>
              </a:cxn>
              <a:cxn ang="0">
                <a:pos x="TX3703" y="TY3703"/>
              </a:cxn>
              <a:cxn ang="0">
                <a:pos x="TX3704" y="TY3704"/>
              </a:cxn>
              <a:cxn ang="0">
                <a:pos x="TX3705" y="TY3705"/>
              </a:cxn>
              <a:cxn ang="0">
                <a:pos x="TX3706" y="TY3706"/>
              </a:cxn>
              <a:cxn ang="0">
                <a:pos x="TX3707" y="TY3707"/>
              </a:cxn>
              <a:cxn ang="0">
                <a:pos x="TX3708" y="TY3708"/>
              </a:cxn>
              <a:cxn ang="0">
                <a:pos x="TX3709" y="TY3709"/>
              </a:cxn>
              <a:cxn ang="0">
                <a:pos x="TX3710" y="TY3710"/>
              </a:cxn>
              <a:cxn ang="0">
                <a:pos x="TX3711" y="TY3711"/>
              </a:cxn>
              <a:cxn ang="0">
                <a:pos x="TX3712" y="TY3712"/>
              </a:cxn>
              <a:cxn ang="0">
                <a:pos x="TX3713" y="TY3713"/>
              </a:cxn>
              <a:cxn ang="0">
                <a:pos x="TX3714" y="TY3714"/>
              </a:cxn>
              <a:cxn ang="0">
                <a:pos x="TX3715" y="TY3715"/>
              </a:cxn>
              <a:cxn ang="0">
                <a:pos x="TX3716" y="TY3716"/>
              </a:cxn>
              <a:cxn ang="0">
                <a:pos x="TX3717" y="TY3717"/>
              </a:cxn>
              <a:cxn ang="0">
                <a:pos x="TX3718" y="TY3718"/>
              </a:cxn>
              <a:cxn ang="0">
                <a:pos x="TX3719" y="TY3719"/>
              </a:cxn>
              <a:cxn ang="0">
                <a:pos x="TX3720" y="TY3720"/>
              </a:cxn>
              <a:cxn ang="0">
                <a:pos x="TX3721" y="TY3721"/>
              </a:cxn>
              <a:cxn ang="0">
                <a:pos x="TX3722" y="TY3722"/>
              </a:cxn>
              <a:cxn ang="0">
                <a:pos x="TX3723" y="TY3723"/>
              </a:cxn>
              <a:cxn ang="0">
                <a:pos x="TX3724" y="TY3724"/>
              </a:cxn>
              <a:cxn ang="0">
                <a:pos x="TX3725" y="TY3725"/>
              </a:cxn>
              <a:cxn ang="0">
                <a:pos x="TX3726" y="TY3726"/>
              </a:cxn>
              <a:cxn ang="0">
                <a:pos x="TX3727" y="TY3727"/>
              </a:cxn>
              <a:cxn ang="0">
                <a:pos x="TX3729" y="TY3729"/>
              </a:cxn>
              <a:cxn ang="0">
                <a:pos x="TX3730" y="TY3730"/>
              </a:cxn>
              <a:cxn ang="0">
                <a:pos x="TX3731" y="TY3731"/>
              </a:cxn>
              <a:cxn ang="0">
                <a:pos x="TX3732" y="TY3732"/>
              </a:cxn>
              <a:cxn ang="0">
                <a:pos x="TX3733" y="TY3733"/>
              </a:cxn>
              <a:cxn ang="0">
                <a:pos x="TX3734" y="TY3734"/>
              </a:cxn>
              <a:cxn ang="0">
                <a:pos x="TX3735" y="TY3735"/>
              </a:cxn>
              <a:cxn ang="0">
                <a:pos x="TX3736" y="TY3736"/>
              </a:cxn>
              <a:cxn ang="0">
                <a:pos x="TX3738" y="TY3738"/>
              </a:cxn>
              <a:cxn ang="0">
                <a:pos x="TX3739" y="TY3739"/>
              </a:cxn>
              <a:cxn ang="0">
                <a:pos x="TX3740" y="TY3740"/>
              </a:cxn>
              <a:cxn ang="0">
                <a:pos x="TX3741" y="TY3741"/>
              </a:cxn>
              <a:cxn ang="0">
                <a:pos x="TX3742" y="TY3742"/>
              </a:cxn>
              <a:cxn ang="0">
                <a:pos x="TX3743" y="TY3743"/>
              </a:cxn>
              <a:cxn ang="0">
                <a:pos x="TX3744" y="TY3744"/>
              </a:cxn>
              <a:cxn ang="0">
                <a:pos x="TX3745" y="TY3745"/>
              </a:cxn>
              <a:cxn ang="0">
                <a:pos x="TX3746" y="TY3746"/>
              </a:cxn>
              <a:cxn ang="0">
                <a:pos x="TX3747" y="TY3747"/>
              </a:cxn>
              <a:cxn ang="0">
                <a:pos x="TX3748" y="TY3748"/>
              </a:cxn>
              <a:cxn ang="0">
                <a:pos x="TX3750" y="TY3750"/>
              </a:cxn>
              <a:cxn ang="0">
                <a:pos x="TX3751" y="TY3751"/>
              </a:cxn>
              <a:cxn ang="0">
                <a:pos x="TX3752" y="TY3752"/>
              </a:cxn>
              <a:cxn ang="0">
                <a:pos x="TX3753" y="TY3753"/>
              </a:cxn>
              <a:cxn ang="0">
                <a:pos x="TX3755" y="TY3755"/>
              </a:cxn>
              <a:cxn ang="0">
                <a:pos x="TX3756" y="TY3756"/>
              </a:cxn>
              <a:cxn ang="0">
                <a:pos x="TX3757" y="TY3757"/>
              </a:cxn>
              <a:cxn ang="0">
                <a:pos x="TX3758" y="TY3758"/>
              </a:cxn>
              <a:cxn ang="0">
                <a:pos x="TX3760" y="TY3760"/>
              </a:cxn>
              <a:cxn ang="0">
                <a:pos x="TX3761" y="TY3761"/>
              </a:cxn>
              <a:cxn ang="0">
                <a:pos x="TX3762" y="TY3762"/>
              </a:cxn>
              <a:cxn ang="0">
                <a:pos x="TX3763" y="TY3763"/>
              </a:cxn>
              <a:cxn ang="0">
                <a:pos x="TX3764" y="TY3764"/>
              </a:cxn>
              <a:cxn ang="0">
                <a:pos x="TX3765" y="TY3765"/>
              </a:cxn>
              <a:cxn ang="0">
                <a:pos x="TX3766" y="TY3766"/>
              </a:cxn>
              <a:cxn ang="0">
                <a:pos x="TX3767" y="TY3767"/>
              </a:cxn>
              <a:cxn ang="0">
                <a:pos x="TX3768" y="TY3768"/>
              </a:cxn>
              <a:cxn ang="0">
                <a:pos x="TX3769" y="TY3769"/>
              </a:cxn>
              <a:cxn ang="0">
                <a:pos x="TX3770" y="TY3770"/>
              </a:cxn>
              <a:cxn ang="0">
                <a:pos x="TX3771" y="TY3771"/>
              </a:cxn>
              <a:cxn ang="0">
                <a:pos x="TX3772" y="TY3772"/>
              </a:cxn>
              <a:cxn ang="0">
                <a:pos x="TX3773" y="TY3773"/>
              </a:cxn>
              <a:cxn ang="0">
                <a:pos x="TX3774" y="TY3774"/>
              </a:cxn>
              <a:cxn ang="0">
                <a:pos x="TX3775" y="TY3775"/>
              </a:cxn>
              <a:cxn ang="0">
                <a:pos x="TX3776" y="TY3776"/>
              </a:cxn>
              <a:cxn ang="0">
                <a:pos x="TX3777" y="TY3777"/>
              </a:cxn>
              <a:cxn ang="0">
                <a:pos x="TX3778" y="TY3778"/>
              </a:cxn>
              <a:cxn ang="0">
                <a:pos x="TX3779" y="TY3779"/>
              </a:cxn>
              <a:cxn ang="0">
                <a:pos x="TX3780" y="TY3780"/>
              </a:cxn>
              <a:cxn ang="0">
                <a:pos x="TX3781" y="TY3781"/>
              </a:cxn>
              <a:cxn ang="0">
                <a:pos x="TX3782" y="TY3782"/>
              </a:cxn>
              <a:cxn ang="0">
                <a:pos x="TX3783" y="TY3783"/>
              </a:cxn>
              <a:cxn ang="0">
                <a:pos x="TX3784" y="TY3784"/>
              </a:cxn>
              <a:cxn ang="0">
                <a:pos x="TX3785" y="TY3785"/>
              </a:cxn>
              <a:cxn ang="0">
                <a:pos x="TX3786" y="TY3786"/>
              </a:cxn>
              <a:cxn ang="0">
                <a:pos x="TX3787" y="TY3787"/>
              </a:cxn>
              <a:cxn ang="0">
                <a:pos x="TX3788" y="TY3788"/>
              </a:cxn>
              <a:cxn ang="0">
                <a:pos x="TX3789" y="TY3789"/>
              </a:cxn>
              <a:cxn ang="0">
                <a:pos x="TX3790" y="TY3790"/>
              </a:cxn>
              <a:cxn ang="0">
                <a:pos x="TX3791" y="TY3791"/>
              </a:cxn>
              <a:cxn ang="0">
                <a:pos x="TX3792" y="TY3792"/>
              </a:cxn>
              <a:cxn ang="0">
                <a:pos x="TX3793" y="TY3793"/>
              </a:cxn>
              <a:cxn ang="0">
                <a:pos x="TX3794" y="TY3794"/>
              </a:cxn>
              <a:cxn ang="0">
                <a:pos x="TX3795" y="TY3795"/>
              </a:cxn>
              <a:cxn ang="0">
                <a:pos x="TX3796" y="TY3796"/>
              </a:cxn>
              <a:cxn ang="0">
                <a:pos x="TX3797" y="TY3797"/>
              </a:cxn>
              <a:cxn ang="0">
                <a:pos x="TX3798" y="TY3798"/>
              </a:cxn>
              <a:cxn ang="0">
                <a:pos x="TX3799" y="TY3799"/>
              </a:cxn>
              <a:cxn ang="0">
                <a:pos x="TX3800" y="TY3800"/>
              </a:cxn>
              <a:cxn ang="0">
                <a:pos x="TX3801" y="TY3801"/>
              </a:cxn>
              <a:cxn ang="0">
                <a:pos x="TX3802" y="TY3802"/>
              </a:cxn>
              <a:cxn ang="0">
                <a:pos x="TX3803" y="TY3803"/>
              </a:cxn>
              <a:cxn ang="0">
                <a:pos x="TX3804" y="TY3804"/>
              </a:cxn>
              <a:cxn ang="0">
                <a:pos x="TX3805" y="TY3805"/>
              </a:cxn>
              <a:cxn ang="0">
                <a:pos x="TX3806" y="TY3806"/>
              </a:cxn>
              <a:cxn ang="0">
                <a:pos x="TX3807" y="TY3807"/>
              </a:cxn>
              <a:cxn ang="0">
                <a:pos x="TX3808" y="TY3808"/>
              </a:cxn>
              <a:cxn ang="0">
                <a:pos x="TX3809" y="TY3809"/>
              </a:cxn>
              <a:cxn ang="0">
                <a:pos x="TX3810" y="TY3810"/>
              </a:cxn>
              <a:cxn ang="0">
                <a:pos x="TX3811" y="TY3811"/>
              </a:cxn>
              <a:cxn ang="0">
                <a:pos x="TX3812" y="TY3812"/>
              </a:cxn>
              <a:cxn ang="0">
                <a:pos x="TX3813" y="TY3813"/>
              </a:cxn>
              <a:cxn ang="0">
                <a:pos x="TX3814" y="TY3814"/>
              </a:cxn>
              <a:cxn ang="0">
                <a:pos x="TX3815" y="TY3815"/>
              </a:cxn>
              <a:cxn ang="0">
                <a:pos x="TX3816" y="TY3816"/>
              </a:cxn>
              <a:cxn ang="0">
                <a:pos x="TX3817" y="TY3817"/>
              </a:cxn>
              <a:cxn ang="0">
                <a:pos x="TX3818" y="TY3818"/>
              </a:cxn>
              <a:cxn ang="0">
                <a:pos x="TX3819" y="TY3819"/>
              </a:cxn>
              <a:cxn ang="0">
                <a:pos x="TX3820" y="TY3820"/>
              </a:cxn>
              <a:cxn ang="0">
                <a:pos x="TX3821" y="TY3821"/>
              </a:cxn>
              <a:cxn ang="0">
                <a:pos x="TX3822" y="TY3822"/>
              </a:cxn>
              <a:cxn ang="0">
                <a:pos x="TX3823" y="TY3823"/>
              </a:cxn>
              <a:cxn ang="0">
                <a:pos x="TX3824" y="TY3824"/>
              </a:cxn>
              <a:cxn ang="0">
                <a:pos x="TX3825" y="TY3825"/>
              </a:cxn>
              <a:cxn ang="0">
                <a:pos x="TX3826" y="TY3826"/>
              </a:cxn>
              <a:cxn ang="0">
                <a:pos x="TX3827" y="TY3827"/>
              </a:cxn>
              <a:cxn ang="0">
                <a:pos x="TX3828" y="TY3828"/>
              </a:cxn>
              <a:cxn ang="0">
                <a:pos x="TX3829" y="TY3829"/>
              </a:cxn>
              <a:cxn ang="0">
                <a:pos x="TX3830" y="TY3830"/>
              </a:cxn>
              <a:cxn ang="0">
                <a:pos x="TX3831" y="TY3831"/>
              </a:cxn>
              <a:cxn ang="0">
                <a:pos x="TX3832" y="TY3832"/>
              </a:cxn>
              <a:cxn ang="0">
                <a:pos x="TX3833" y="TY3833"/>
              </a:cxn>
              <a:cxn ang="0">
                <a:pos x="TX3834" y="TY3834"/>
              </a:cxn>
              <a:cxn ang="0">
                <a:pos x="TX3835" y="TY3835"/>
              </a:cxn>
              <a:cxn ang="0">
                <a:pos x="TX3836" y="TY3836"/>
              </a:cxn>
              <a:cxn ang="0">
                <a:pos x="TX3837" y="TY3837"/>
              </a:cxn>
              <a:cxn ang="0">
                <a:pos x="TX3838" y="TY3838"/>
              </a:cxn>
              <a:cxn ang="0">
                <a:pos x="TX3839" y="TY3839"/>
              </a:cxn>
              <a:cxn ang="0">
                <a:pos x="TX3840" y="TY3840"/>
              </a:cxn>
              <a:cxn ang="0">
                <a:pos x="TX3841" y="TY3841"/>
              </a:cxn>
              <a:cxn ang="0">
                <a:pos x="TX3842" y="TY3842"/>
              </a:cxn>
              <a:cxn ang="0">
                <a:pos x="TX3843" y="TY3843"/>
              </a:cxn>
              <a:cxn ang="0">
                <a:pos x="TX3844" y="TY3844"/>
              </a:cxn>
              <a:cxn ang="0">
                <a:pos x="TX3845" y="TY3845"/>
              </a:cxn>
              <a:cxn ang="0">
                <a:pos x="TX3846" y="TY3846"/>
              </a:cxn>
              <a:cxn ang="0">
                <a:pos x="TX3847" y="TY3847"/>
              </a:cxn>
              <a:cxn ang="0">
                <a:pos x="TX3848" y="TY3848"/>
              </a:cxn>
              <a:cxn ang="0">
                <a:pos x="TX3849" y="TY3849"/>
              </a:cxn>
              <a:cxn ang="0">
                <a:pos x="TX3850" y="TY3850"/>
              </a:cxn>
              <a:cxn ang="0">
                <a:pos x="TX3851" y="TY3851"/>
              </a:cxn>
              <a:cxn ang="0">
                <a:pos x="TX3852" y="TY3852"/>
              </a:cxn>
              <a:cxn ang="0">
                <a:pos x="TX3853" y="TY3853"/>
              </a:cxn>
              <a:cxn ang="0">
                <a:pos x="TX3854" y="TY3854"/>
              </a:cxn>
              <a:cxn ang="0">
                <a:pos x="TX3855" y="TY3855"/>
              </a:cxn>
              <a:cxn ang="0">
                <a:pos x="TX3856" y="TY3856"/>
              </a:cxn>
              <a:cxn ang="0">
                <a:pos x="TX3857" y="TY3857"/>
              </a:cxn>
              <a:cxn ang="0">
                <a:pos x="TX3858" y="TY3858"/>
              </a:cxn>
              <a:cxn ang="0">
                <a:pos x="TX3859" y="TY3859"/>
              </a:cxn>
              <a:cxn ang="0">
                <a:pos x="TX3860" y="TY3860"/>
              </a:cxn>
              <a:cxn ang="0">
                <a:pos x="TX3861" y="TY3861"/>
              </a:cxn>
              <a:cxn ang="0">
                <a:pos x="TX3862" y="TY3862"/>
              </a:cxn>
              <a:cxn ang="0">
                <a:pos x="TX3863" y="TY3863"/>
              </a:cxn>
              <a:cxn ang="0">
                <a:pos x="TX3864" y="TY3864"/>
              </a:cxn>
              <a:cxn ang="0">
                <a:pos x="TX3865" y="TY3865"/>
              </a:cxn>
              <a:cxn ang="0">
                <a:pos x="TX3866" y="TY3866"/>
              </a:cxn>
              <a:cxn ang="0">
                <a:pos x="TX3867" y="TY3867"/>
              </a:cxn>
              <a:cxn ang="0">
                <a:pos x="TX3868" y="TY3868"/>
              </a:cxn>
              <a:cxn ang="0">
                <a:pos x="TX3869" y="TY3869"/>
              </a:cxn>
              <a:cxn ang="0">
                <a:pos x="TX3870" y="TY3870"/>
              </a:cxn>
              <a:cxn ang="0">
                <a:pos x="TX3871" y="TY3871"/>
              </a:cxn>
              <a:cxn ang="0">
                <a:pos x="TX3872" y="TY3872"/>
              </a:cxn>
              <a:cxn ang="0">
                <a:pos x="TX3873" y="TY3873"/>
              </a:cxn>
              <a:cxn ang="0">
                <a:pos x="TX3874" y="TY3874"/>
              </a:cxn>
              <a:cxn ang="0">
                <a:pos x="TX3875" y="TY3875"/>
              </a:cxn>
              <a:cxn ang="0">
                <a:pos x="TX3876" y="TY3876"/>
              </a:cxn>
              <a:cxn ang="0">
                <a:pos x="TX3877" y="TY3877"/>
              </a:cxn>
              <a:cxn ang="0">
                <a:pos x="TX3878" y="TY3878"/>
              </a:cxn>
              <a:cxn ang="0">
                <a:pos x="TX3879" y="TY3879"/>
              </a:cxn>
              <a:cxn ang="0">
                <a:pos x="TX3880" y="TY3880"/>
              </a:cxn>
              <a:cxn ang="0">
                <a:pos x="TX3881" y="TY3881"/>
              </a:cxn>
              <a:cxn ang="0">
                <a:pos x="TX3882" y="TY3882"/>
              </a:cxn>
              <a:cxn ang="0">
                <a:pos x="TX3883" y="TY3883"/>
              </a:cxn>
              <a:cxn ang="0">
                <a:pos x="TX3884" y="TY3884"/>
              </a:cxn>
              <a:cxn ang="0">
                <a:pos x="TX3885" y="TY3885"/>
              </a:cxn>
              <a:cxn ang="0">
                <a:pos x="TX3886" y="TY3886"/>
              </a:cxn>
              <a:cxn ang="0">
                <a:pos x="TX3887" y="TY3887"/>
              </a:cxn>
              <a:cxn ang="0">
                <a:pos x="TX3888" y="TY3888"/>
              </a:cxn>
              <a:cxn ang="0">
                <a:pos x="TX3889" y="TY3889"/>
              </a:cxn>
              <a:cxn ang="0">
                <a:pos x="TX3890" y="TY3890"/>
              </a:cxn>
              <a:cxn ang="0">
                <a:pos x="TX3891" y="TY3891"/>
              </a:cxn>
              <a:cxn ang="0">
                <a:pos x="TX3892" y="TY3892"/>
              </a:cxn>
              <a:cxn ang="0">
                <a:pos x="TX3893" y="TY3893"/>
              </a:cxn>
              <a:cxn ang="0">
                <a:pos x="TX3894" y="TY3894"/>
              </a:cxn>
              <a:cxn ang="0">
                <a:pos x="TX3895" y="TY3895"/>
              </a:cxn>
              <a:cxn ang="0">
                <a:pos x="TX3896" y="TY3896"/>
              </a:cxn>
              <a:cxn ang="0">
                <a:pos x="TX3897" y="TY3897"/>
              </a:cxn>
              <a:cxn ang="0">
                <a:pos x="TX3898" y="TY3898"/>
              </a:cxn>
              <a:cxn ang="0">
                <a:pos x="TX3899" y="TY3899"/>
              </a:cxn>
              <a:cxn ang="0">
                <a:pos x="TX3900" y="TY3900"/>
              </a:cxn>
              <a:cxn ang="0">
                <a:pos x="TX3901" y="TY3901"/>
              </a:cxn>
              <a:cxn ang="0">
                <a:pos x="TX3902" y="TY3902"/>
              </a:cxn>
              <a:cxn ang="0">
                <a:pos x="TX3903" y="TY3903"/>
              </a:cxn>
              <a:cxn ang="0">
                <a:pos x="TX3904" y="TY3904"/>
              </a:cxn>
              <a:cxn ang="0">
                <a:pos x="TX3905" y="TY3905"/>
              </a:cxn>
              <a:cxn ang="0">
                <a:pos x="TX3906" y="TY3906"/>
              </a:cxn>
              <a:cxn ang="0">
                <a:pos x="TX3907" y="TY3907"/>
              </a:cxn>
              <a:cxn ang="0">
                <a:pos x="TX3908" y="TY3908"/>
              </a:cxn>
              <a:cxn ang="0">
                <a:pos x="TX3909" y="TY3909"/>
              </a:cxn>
              <a:cxn ang="0">
                <a:pos x="TX3910" y="TY3910"/>
              </a:cxn>
              <a:cxn ang="0">
                <a:pos x="TX3911" y="TY3911"/>
              </a:cxn>
              <a:cxn ang="0">
                <a:pos x="TX3912" y="TY3912"/>
              </a:cxn>
              <a:cxn ang="0">
                <a:pos x="TX3913" y="TY3913"/>
              </a:cxn>
              <a:cxn ang="0">
                <a:pos x="TX3914" y="TY3914"/>
              </a:cxn>
              <a:cxn ang="0">
                <a:pos x="TX3915" y="TY3915"/>
              </a:cxn>
              <a:cxn ang="0">
                <a:pos x="TX3916" y="TY3916"/>
              </a:cxn>
              <a:cxn ang="0">
                <a:pos x="TX3917" y="TY3917"/>
              </a:cxn>
              <a:cxn ang="0">
                <a:pos x="TX3918" y="TY3918"/>
              </a:cxn>
              <a:cxn ang="0">
                <a:pos x="TX3919" y="TY3919"/>
              </a:cxn>
              <a:cxn ang="0">
                <a:pos x="TX3920" y="TY3920"/>
              </a:cxn>
              <a:cxn ang="0">
                <a:pos x="TX3921" y="TY3921"/>
              </a:cxn>
              <a:cxn ang="0">
                <a:pos x="TX3922" y="TY3922"/>
              </a:cxn>
              <a:cxn ang="0">
                <a:pos x="TX3923" y="TY3923"/>
              </a:cxn>
              <a:cxn ang="0">
                <a:pos x="TX3924" y="TY3924"/>
              </a:cxn>
              <a:cxn ang="0">
                <a:pos x="TX3925" y="TY3925"/>
              </a:cxn>
              <a:cxn ang="0">
                <a:pos x="TX3926" y="TY3926"/>
              </a:cxn>
              <a:cxn ang="0">
                <a:pos x="TX3927" y="TY3927"/>
              </a:cxn>
              <a:cxn ang="0">
                <a:pos x="TX3928" y="TY3928"/>
              </a:cxn>
              <a:cxn ang="0">
                <a:pos x="TX3929" y="TY3929"/>
              </a:cxn>
              <a:cxn ang="0">
                <a:pos x="TX3930" y="TY3930"/>
              </a:cxn>
              <a:cxn ang="0">
                <a:pos x="TX3931" y="TY3931"/>
              </a:cxn>
              <a:cxn ang="0">
                <a:pos x="TX3932" y="TY3932"/>
              </a:cxn>
              <a:cxn ang="0">
                <a:pos x="TX3933" y="TY3933"/>
              </a:cxn>
              <a:cxn ang="0">
                <a:pos x="TX3934" y="TY3934"/>
              </a:cxn>
              <a:cxn ang="0">
                <a:pos x="TX3935" y="TY3935"/>
              </a:cxn>
              <a:cxn ang="0">
                <a:pos x="TX3936" y="TY3936"/>
              </a:cxn>
              <a:cxn ang="0">
                <a:pos x="TX3937" y="TY3937"/>
              </a:cxn>
              <a:cxn ang="0">
                <a:pos x="TX3938" y="TY3938"/>
              </a:cxn>
              <a:cxn ang="0">
                <a:pos x="TX3939" y="TY3939"/>
              </a:cxn>
              <a:cxn ang="0">
                <a:pos x="TX3940" y="TY3940"/>
              </a:cxn>
              <a:cxn ang="0">
                <a:pos x="TX3941" y="TY3941"/>
              </a:cxn>
              <a:cxn ang="0">
                <a:pos x="TX3942" y="TY3942"/>
              </a:cxn>
              <a:cxn ang="0">
                <a:pos x="TX3943" y="TY3943"/>
              </a:cxn>
              <a:cxn ang="0">
                <a:pos x="TX3944" y="TY3944"/>
              </a:cxn>
              <a:cxn ang="0">
                <a:pos x="TX3945" y="TY3945"/>
              </a:cxn>
              <a:cxn ang="0">
                <a:pos x="TX3946" y="TY3946"/>
              </a:cxn>
              <a:cxn ang="0">
                <a:pos x="TX3947" y="TY3947"/>
              </a:cxn>
              <a:cxn ang="0">
                <a:pos x="TX3948" y="TY3948"/>
              </a:cxn>
              <a:cxn ang="0">
                <a:pos x="TX3949" y="TY3949"/>
              </a:cxn>
              <a:cxn ang="0">
                <a:pos x="TX3950" y="TY3950"/>
              </a:cxn>
              <a:cxn ang="0">
                <a:pos x="TX3951" y="TY3951"/>
              </a:cxn>
              <a:cxn ang="0">
                <a:pos x="TX3952" y="TY3952"/>
              </a:cxn>
              <a:cxn ang="0">
                <a:pos x="TX3953" y="TY3953"/>
              </a:cxn>
              <a:cxn ang="0">
                <a:pos x="TX3954" y="TY3954"/>
              </a:cxn>
              <a:cxn ang="0">
                <a:pos x="TX3955" y="TY3955"/>
              </a:cxn>
              <a:cxn ang="0">
                <a:pos x="TX3956" y="TY3956"/>
              </a:cxn>
              <a:cxn ang="0">
                <a:pos x="TX3957" y="TY3957"/>
              </a:cxn>
              <a:cxn ang="0">
                <a:pos x="TX3958" y="TY3958"/>
              </a:cxn>
              <a:cxn ang="0">
                <a:pos x="TX3959" y="TY3959"/>
              </a:cxn>
              <a:cxn ang="0">
                <a:pos x="TX3960" y="TY3960"/>
              </a:cxn>
              <a:cxn ang="0">
                <a:pos x="TX3961" y="TY3961"/>
              </a:cxn>
              <a:cxn ang="0">
                <a:pos x="TX3962" y="TY3962"/>
              </a:cxn>
              <a:cxn ang="0">
                <a:pos x="TX3963" y="TY3963"/>
              </a:cxn>
              <a:cxn ang="0">
                <a:pos x="TX3964" y="TY3964"/>
              </a:cxn>
              <a:cxn ang="0">
                <a:pos x="TX3965" y="TY3965"/>
              </a:cxn>
              <a:cxn ang="0">
                <a:pos x="TX3966" y="TY3966"/>
              </a:cxn>
              <a:cxn ang="0">
                <a:pos x="TX3967" y="TY3967"/>
              </a:cxn>
              <a:cxn ang="0">
                <a:pos x="TX3968" y="TY3968"/>
              </a:cxn>
              <a:cxn ang="0">
                <a:pos x="TX3969" y="TY3969"/>
              </a:cxn>
              <a:cxn ang="0">
                <a:pos x="TX3970" y="TY3970"/>
              </a:cxn>
              <a:cxn ang="0">
                <a:pos x="TX3971" y="TY3971"/>
              </a:cxn>
              <a:cxn ang="0">
                <a:pos x="TX3972" y="TY3972"/>
              </a:cxn>
              <a:cxn ang="0">
                <a:pos x="TX3973" y="TY3973"/>
              </a:cxn>
              <a:cxn ang="0">
                <a:pos x="TX3974" y="TY3974"/>
              </a:cxn>
              <a:cxn ang="0">
                <a:pos x="TX3975" y="TY3975"/>
              </a:cxn>
              <a:cxn ang="0">
                <a:pos x="TX3976" y="TY3976"/>
              </a:cxn>
              <a:cxn ang="0">
                <a:pos x="TX3977" y="TY3977"/>
              </a:cxn>
              <a:cxn ang="0">
                <a:pos x="TX3978" y="TY3978"/>
              </a:cxn>
              <a:cxn ang="0">
                <a:pos x="TX3979" y="TY3979"/>
              </a:cxn>
              <a:cxn ang="0">
                <a:pos x="TX3980" y="TY3980"/>
              </a:cxn>
              <a:cxn ang="0">
                <a:pos x="TX3981" y="TY3981"/>
              </a:cxn>
              <a:cxn ang="0">
                <a:pos x="TX3982" y="TY3982"/>
              </a:cxn>
              <a:cxn ang="0">
                <a:pos x="TX3983" y="TY3983"/>
              </a:cxn>
              <a:cxn ang="0">
                <a:pos x="TX3984" y="TY3984"/>
              </a:cxn>
              <a:cxn ang="0">
                <a:pos x="TX3985" y="TY3985"/>
              </a:cxn>
              <a:cxn ang="0">
                <a:pos x="TX3986" y="TY3986"/>
              </a:cxn>
              <a:cxn ang="0">
                <a:pos x="TX3987" y="TY3987"/>
              </a:cxn>
              <a:cxn ang="0">
                <a:pos x="TX3988" y="TY3988"/>
              </a:cxn>
              <a:cxn ang="0">
                <a:pos x="TX3989" y="TY3989"/>
              </a:cxn>
              <a:cxn ang="0">
                <a:pos x="TX3990" y="TY3990"/>
              </a:cxn>
              <a:cxn ang="0">
                <a:pos x="TX3991" y="TY3991"/>
              </a:cxn>
              <a:cxn ang="0">
                <a:pos x="TX3992" y="TY3992"/>
              </a:cxn>
              <a:cxn ang="0">
                <a:pos x="TX3993" y="TY3993"/>
              </a:cxn>
              <a:cxn ang="0">
                <a:pos x="TX3994" y="TY3994"/>
              </a:cxn>
              <a:cxn ang="0">
                <a:pos x="TX3995" y="TY3995"/>
              </a:cxn>
              <a:cxn ang="0">
                <a:pos x="TX3996" y="TY3996"/>
              </a:cxn>
              <a:cxn ang="0">
                <a:pos x="TX3997" y="TY3997"/>
              </a:cxn>
              <a:cxn ang="0">
                <a:pos x="TX3998" y="TY3998"/>
              </a:cxn>
              <a:cxn ang="0">
                <a:pos x="TX3999" y="TY3999"/>
              </a:cxn>
              <a:cxn ang="0">
                <a:pos x="TX4000" y="TY4000"/>
              </a:cxn>
              <a:cxn ang="0">
                <a:pos x="TX4001" y="TY4001"/>
              </a:cxn>
              <a:cxn ang="0">
                <a:pos x="TX4002" y="TY4002"/>
              </a:cxn>
              <a:cxn ang="0">
                <a:pos x="TX4003" y="TY4003"/>
              </a:cxn>
              <a:cxn ang="0">
                <a:pos x="TX4004" y="TY4004"/>
              </a:cxn>
              <a:cxn ang="0">
                <a:pos x="TX4005" y="TY4005"/>
              </a:cxn>
              <a:cxn ang="0">
                <a:pos x="TX4006" y="TY4006"/>
              </a:cxn>
              <a:cxn ang="0">
                <a:pos x="TX4007" y="TY4007"/>
              </a:cxn>
              <a:cxn ang="0">
                <a:pos x="TX4008" y="TY4008"/>
              </a:cxn>
              <a:cxn ang="0">
                <a:pos x="TX4009" y="TY4009"/>
              </a:cxn>
              <a:cxn ang="0">
                <a:pos x="TX4010" y="TY4010"/>
              </a:cxn>
              <a:cxn ang="0">
                <a:pos x="TX4011" y="TY4011"/>
              </a:cxn>
              <a:cxn ang="0">
                <a:pos x="TX4012" y="TY4012"/>
              </a:cxn>
              <a:cxn ang="0">
                <a:pos x="TX4013" y="TY4013"/>
              </a:cxn>
              <a:cxn ang="0">
                <a:pos x="TX4014" y="TY4014"/>
              </a:cxn>
              <a:cxn ang="0">
                <a:pos x="TX4015" y="TY4015"/>
              </a:cxn>
              <a:cxn ang="0">
                <a:pos x="TX4016" y="TY4016"/>
              </a:cxn>
              <a:cxn ang="0">
                <a:pos x="TX4017" y="TY4017"/>
              </a:cxn>
              <a:cxn ang="0">
                <a:pos x="TX4018" y="TY4018"/>
              </a:cxn>
              <a:cxn ang="0">
                <a:pos x="TX4019" y="TY4019"/>
              </a:cxn>
              <a:cxn ang="0">
                <a:pos x="TX4020" y="TY4020"/>
              </a:cxn>
              <a:cxn ang="0">
                <a:pos x="TX4021" y="TY4021"/>
              </a:cxn>
              <a:cxn ang="0">
                <a:pos x="TX4022" y="TY4022"/>
              </a:cxn>
              <a:cxn ang="0">
                <a:pos x="TX4023" y="TY4023"/>
              </a:cxn>
              <a:cxn ang="0">
                <a:pos x="TX4024" y="TY4024"/>
              </a:cxn>
              <a:cxn ang="0">
                <a:pos x="TX4025" y="TY4025"/>
              </a:cxn>
              <a:cxn ang="0">
                <a:pos x="TX4026" y="TY4026"/>
              </a:cxn>
              <a:cxn ang="0">
                <a:pos x="TX4027" y="TY4027"/>
              </a:cxn>
              <a:cxn ang="0">
                <a:pos x="TX4028" y="TY4028"/>
              </a:cxn>
              <a:cxn ang="0">
                <a:pos x="TX4029" y="TY4029"/>
              </a:cxn>
              <a:cxn ang="0">
                <a:pos x="TX4030" y="TY4030"/>
              </a:cxn>
              <a:cxn ang="0">
                <a:pos x="TX4031" y="TY4031"/>
              </a:cxn>
              <a:cxn ang="0">
                <a:pos x="TX4032" y="TY4032"/>
              </a:cxn>
              <a:cxn ang="0">
                <a:pos x="TX4033" y="TY4033"/>
              </a:cxn>
              <a:cxn ang="0">
                <a:pos x="TX4034" y="TY4034"/>
              </a:cxn>
              <a:cxn ang="0">
                <a:pos x="TX4035" y="TY4035"/>
              </a:cxn>
              <a:cxn ang="0">
                <a:pos x="TX4036" y="TY4036"/>
              </a:cxn>
              <a:cxn ang="0">
                <a:pos x="TX4037" y="TY4037"/>
              </a:cxn>
              <a:cxn ang="0">
                <a:pos x="TX4038" y="TY4038"/>
              </a:cxn>
              <a:cxn ang="0">
                <a:pos x="TX4039" y="TY4039"/>
              </a:cxn>
              <a:cxn ang="0">
                <a:pos x="TX4040" y="TY4040"/>
              </a:cxn>
              <a:cxn ang="0">
                <a:pos x="TX4041" y="TY4041"/>
              </a:cxn>
              <a:cxn ang="0">
                <a:pos x="TX4042" y="TY4042"/>
              </a:cxn>
              <a:cxn ang="0">
                <a:pos x="TX4043" y="TY4043"/>
              </a:cxn>
              <a:cxn ang="0">
                <a:pos x="TX4044" y="TY4044"/>
              </a:cxn>
              <a:cxn ang="0">
                <a:pos x="TX4045" y="TY4045"/>
              </a:cxn>
              <a:cxn ang="0">
                <a:pos x="TX4046" y="TY4046"/>
              </a:cxn>
              <a:cxn ang="0">
                <a:pos x="TX4047" y="TY4047"/>
              </a:cxn>
              <a:cxn ang="0">
                <a:pos x="TX4048" y="TY4048"/>
              </a:cxn>
              <a:cxn ang="0">
                <a:pos x="TX4049" y="TY4049"/>
              </a:cxn>
              <a:cxn ang="0">
                <a:pos x="TX4050" y="TY4050"/>
              </a:cxn>
              <a:cxn ang="0">
                <a:pos x="TX4051" y="TY4051"/>
              </a:cxn>
              <a:cxn ang="0">
                <a:pos x="TX4052" y="TY4052"/>
              </a:cxn>
              <a:cxn ang="0">
                <a:pos x="TX4053" y="TY4053"/>
              </a:cxn>
              <a:cxn ang="0">
                <a:pos x="TX4054" y="TY4054"/>
              </a:cxn>
              <a:cxn ang="0">
                <a:pos x="TX4055" y="TY4055"/>
              </a:cxn>
              <a:cxn ang="0">
                <a:pos x="TX4056" y="TY4056"/>
              </a:cxn>
              <a:cxn ang="0">
                <a:pos x="TX4057" y="TY4057"/>
              </a:cxn>
              <a:cxn ang="0">
                <a:pos x="TX4058" y="TY4058"/>
              </a:cxn>
              <a:cxn ang="0">
                <a:pos x="TX4059" y="TY4059"/>
              </a:cxn>
              <a:cxn ang="0">
                <a:pos x="TX4060" y="TY4060"/>
              </a:cxn>
              <a:cxn ang="0">
                <a:pos x="TX4061" y="TY4061"/>
              </a:cxn>
              <a:cxn ang="0">
                <a:pos x="TX4062" y="TY4062"/>
              </a:cxn>
              <a:cxn ang="0">
                <a:pos x="TX4063" y="TY4063"/>
              </a:cxn>
              <a:cxn ang="0">
                <a:pos x="TX4064" y="TY4064"/>
              </a:cxn>
              <a:cxn ang="0">
                <a:pos x="TX4065" y="TY4065"/>
              </a:cxn>
              <a:cxn ang="0">
                <a:pos x="TX4066" y="TY4066"/>
              </a:cxn>
              <a:cxn ang="0">
                <a:pos x="TX4067" y="TY4067"/>
              </a:cxn>
              <a:cxn ang="0">
                <a:pos x="TX4068" y="TY4068"/>
              </a:cxn>
              <a:cxn ang="0">
                <a:pos x="TX4069" y="TY4069"/>
              </a:cxn>
              <a:cxn ang="0">
                <a:pos x="TX4070" y="TY4070"/>
              </a:cxn>
              <a:cxn ang="0">
                <a:pos x="TX4071" y="TY4071"/>
              </a:cxn>
              <a:cxn ang="0">
                <a:pos x="TX4072" y="TY4072"/>
              </a:cxn>
              <a:cxn ang="0">
                <a:pos x="TX4073" y="TY4073"/>
              </a:cxn>
              <a:cxn ang="0">
                <a:pos x="TX4074" y="TY4074"/>
              </a:cxn>
              <a:cxn ang="0">
                <a:pos x="TX4075" y="TY4075"/>
              </a:cxn>
              <a:cxn ang="0">
                <a:pos x="TX4076" y="TY4076"/>
              </a:cxn>
              <a:cxn ang="0">
                <a:pos x="TX4077" y="TY4077"/>
              </a:cxn>
              <a:cxn ang="0">
                <a:pos x="TX4078" y="TY4078"/>
              </a:cxn>
              <a:cxn ang="0">
                <a:pos x="TX4079" y="TY4079"/>
              </a:cxn>
              <a:cxn ang="0">
                <a:pos x="TX4080" y="TY4080"/>
              </a:cxn>
              <a:cxn ang="0">
                <a:pos x="TX4081" y="TY4081"/>
              </a:cxn>
              <a:cxn ang="0">
                <a:pos x="TX4082" y="TY4082"/>
              </a:cxn>
              <a:cxn ang="0">
                <a:pos x="TX4083" y="TY4083"/>
              </a:cxn>
              <a:cxn ang="0">
                <a:pos x="TX4084" y="TY4084"/>
              </a:cxn>
              <a:cxn ang="0">
                <a:pos x="TX4085" y="TY4085"/>
              </a:cxn>
              <a:cxn ang="0">
                <a:pos x="TX4086" y="TY4086"/>
              </a:cxn>
              <a:cxn ang="0">
                <a:pos x="TX4087" y="TY4087"/>
              </a:cxn>
              <a:cxn ang="0">
                <a:pos x="TX4088" y="TY4088"/>
              </a:cxn>
              <a:cxn ang="0">
                <a:pos x="TX4089" y="TY4089"/>
              </a:cxn>
              <a:cxn ang="0">
                <a:pos x="TX4090" y="TY4090"/>
              </a:cxn>
              <a:cxn ang="0">
                <a:pos x="TX4091" y="TY4091"/>
              </a:cxn>
              <a:cxn ang="0">
                <a:pos x="TX4092" y="TY4092"/>
              </a:cxn>
              <a:cxn ang="0">
                <a:pos x="TX4093" y="TY4093"/>
              </a:cxn>
              <a:cxn ang="0">
                <a:pos x="TX4094" y="TY4094"/>
              </a:cxn>
              <a:cxn ang="0">
                <a:pos x="TX4095" y="TY4095"/>
              </a:cxn>
              <a:cxn ang="0">
                <a:pos x="TX4096" y="TY4096"/>
              </a:cxn>
              <a:cxn ang="0">
                <a:pos x="TX4097" y="TY4097"/>
              </a:cxn>
              <a:cxn ang="0">
                <a:pos x="TX4098" y="TY4098"/>
              </a:cxn>
              <a:cxn ang="0">
                <a:pos x="TX4099" y="TY4099"/>
              </a:cxn>
              <a:cxn ang="0">
                <a:pos x="TX4100" y="TY4100"/>
              </a:cxn>
              <a:cxn ang="0">
                <a:pos x="TX4101" y="TY4101"/>
              </a:cxn>
              <a:cxn ang="0">
                <a:pos x="TX4102" y="TY4102"/>
              </a:cxn>
              <a:cxn ang="0">
                <a:pos x="TX4103" y="TY4103"/>
              </a:cxn>
              <a:cxn ang="0">
                <a:pos x="TX4104" y="TY4104"/>
              </a:cxn>
              <a:cxn ang="0">
                <a:pos x="TX4105" y="TY4105"/>
              </a:cxn>
              <a:cxn ang="0">
                <a:pos x="TX4106" y="TY4106"/>
              </a:cxn>
              <a:cxn ang="0">
                <a:pos x="TX4107" y="TY4107"/>
              </a:cxn>
              <a:cxn ang="0">
                <a:pos x="TX4108" y="TY4108"/>
              </a:cxn>
              <a:cxn ang="0">
                <a:pos x="TX4109" y="TY4109"/>
              </a:cxn>
              <a:cxn ang="0">
                <a:pos x="TX4110" y="TY4110"/>
              </a:cxn>
              <a:cxn ang="0">
                <a:pos x="TX4111" y="TY4111"/>
              </a:cxn>
              <a:cxn ang="0">
                <a:pos x="TX4112" y="TY4112"/>
              </a:cxn>
              <a:cxn ang="0">
                <a:pos x="TX4113" y="TY4113"/>
              </a:cxn>
              <a:cxn ang="0">
                <a:pos x="TX4114" y="TY4114"/>
              </a:cxn>
              <a:cxn ang="0">
                <a:pos x="TX4115" y="TY4115"/>
              </a:cxn>
              <a:cxn ang="0">
                <a:pos x="TX4116" y="TY4116"/>
              </a:cxn>
              <a:cxn ang="0">
                <a:pos x="TX4117" y="TY4117"/>
              </a:cxn>
              <a:cxn ang="0">
                <a:pos x="TX4118" y="TY4118"/>
              </a:cxn>
              <a:cxn ang="0">
                <a:pos x="TX4119" y="TY4119"/>
              </a:cxn>
              <a:cxn ang="0">
                <a:pos x="TX4120" y="TY4120"/>
              </a:cxn>
              <a:cxn ang="0">
                <a:pos x="TX4121" y="TY4121"/>
              </a:cxn>
              <a:cxn ang="0">
                <a:pos x="TX4122" y="TY4122"/>
              </a:cxn>
              <a:cxn ang="0">
                <a:pos x="TX4123" y="TY4123"/>
              </a:cxn>
              <a:cxn ang="0">
                <a:pos x="TX4124" y="TY4124"/>
              </a:cxn>
              <a:cxn ang="0">
                <a:pos x="TX4125" y="TY4125"/>
              </a:cxn>
              <a:cxn ang="0">
                <a:pos x="TX4126" y="TY4126"/>
              </a:cxn>
              <a:cxn ang="0">
                <a:pos x="TX4127" y="TY4127"/>
              </a:cxn>
              <a:cxn ang="0">
                <a:pos x="TX4128" y="TY4128"/>
              </a:cxn>
              <a:cxn ang="0">
                <a:pos x="TX4129" y="TY4129"/>
              </a:cxn>
              <a:cxn ang="0">
                <a:pos x="TX4130" y="TY4130"/>
              </a:cxn>
              <a:cxn ang="0">
                <a:pos x="TX4131" y="TY4131"/>
              </a:cxn>
              <a:cxn ang="0">
                <a:pos x="TX4132" y="TY4132"/>
              </a:cxn>
              <a:cxn ang="0">
                <a:pos x="TX4133" y="TY4133"/>
              </a:cxn>
              <a:cxn ang="0">
                <a:pos x="TX4134" y="TY4134"/>
              </a:cxn>
              <a:cxn ang="0">
                <a:pos x="TX4135" y="TY4135"/>
              </a:cxn>
              <a:cxn ang="0">
                <a:pos x="TX4136" y="TY4136"/>
              </a:cxn>
              <a:cxn ang="0">
                <a:pos x="TX4137" y="TY4137"/>
              </a:cxn>
              <a:cxn ang="0">
                <a:pos x="TX4138" y="TY4138"/>
              </a:cxn>
              <a:cxn ang="0">
                <a:pos x="TX4139" y="TY4139"/>
              </a:cxn>
              <a:cxn ang="0">
                <a:pos x="TX4140" y="TY4140"/>
              </a:cxn>
              <a:cxn ang="0">
                <a:pos x="TX4141" y="TY4141"/>
              </a:cxn>
              <a:cxn ang="0">
                <a:pos x="TX4142" y="TY4142"/>
              </a:cxn>
              <a:cxn ang="0">
                <a:pos x="TX4143" y="TY4143"/>
              </a:cxn>
              <a:cxn ang="0">
                <a:pos x="TX4144" y="TY4144"/>
              </a:cxn>
              <a:cxn ang="0">
                <a:pos x="TX4145" y="TY4145"/>
              </a:cxn>
              <a:cxn ang="0">
                <a:pos x="TX4146" y="TY4146"/>
              </a:cxn>
              <a:cxn ang="0">
                <a:pos x="TX4147" y="TY4147"/>
              </a:cxn>
              <a:cxn ang="0">
                <a:pos x="TX4148" y="TY4148"/>
              </a:cxn>
              <a:cxn ang="0">
                <a:pos x="TX4149" y="TY4149"/>
              </a:cxn>
              <a:cxn ang="0">
                <a:pos x="TX4150" y="TY4150"/>
              </a:cxn>
              <a:cxn ang="0">
                <a:pos x="TX4151" y="TY4151"/>
              </a:cxn>
              <a:cxn ang="0">
                <a:pos x="TX4152" y="TY4152"/>
              </a:cxn>
              <a:cxn ang="0">
                <a:pos x="TX4153" y="TY4153"/>
              </a:cxn>
              <a:cxn ang="0">
                <a:pos x="TX4154" y="TY4154"/>
              </a:cxn>
              <a:cxn ang="0">
                <a:pos x="TX4155" y="TY4155"/>
              </a:cxn>
              <a:cxn ang="0">
                <a:pos x="TX4156" y="TY4156"/>
              </a:cxn>
              <a:cxn ang="0">
                <a:pos x="TX4157" y="TY4157"/>
              </a:cxn>
              <a:cxn ang="0">
                <a:pos x="TX4158" y="TY4158"/>
              </a:cxn>
              <a:cxn ang="0">
                <a:pos x="TX4159" y="TY4159"/>
              </a:cxn>
              <a:cxn ang="0">
                <a:pos x="TX4160" y="TY4160"/>
              </a:cxn>
              <a:cxn ang="0">
                <a:pos x="TX4161" y="TY4161"/>
              </a:cxn>
              <a:cxn ang="0">
                <a:pos x="TX4162" y="TY4162"/>
              </a:cxn>
              <a:cxn ang="0">
                <a:pos x="TX4163" y="TY4163"/>
              </a:cxn>
              <a:cxn ang="0">
                <a:pos x="TX4164" y="TY4164"/>
              </a:cxn>
              <a:cxn ang="0">
                <a:pos x="TX4165" y="TY4165"/>
              </a:cxn>
              <a:cxn ang="0">
                <a:pos x="TX4166" y="TY4166"/>
              </a:cxn>
              <a:cxn ang="0">
                <a:pos x="TX4167" y="TY4167"/>
              </a:cxn>
              <a:cxn ang="0">
                <a:pos x="TX4168" y="TY4168"/>
              </a:cxn>
              <a:cxn ang="0">
                <a:pos x="TX4169" y="TY4169"/>
              </a:cxn>
              <a:cxn ang="0">
                <a:pos x="TX4170" y="TY4170"/>
              </a:cxn>
              <a:cxn ang="0">
                <a:pos x="TX4171" y="TY4171"/>
              </a:cxn>
              <a:cxn ang="0">
                <a:pos x="TX4172" y="TY4172"/>
              </a:cxn>
              <a:cxn ang="0">
                <a:pos x="TX4173" y="TY4173"/>
              </a:cxn>
              <a:cxn ang="0">
                <a:pos x="TX4174" y="TY4174"/>
              </a:cxn>
              <a:cxn ang="0">
                <a:pos x="TX4175" y="TY4175"/>
              </a:cxn>
              <a:cxn ang="0">
                <a:pos x="TX4176" y="TY4176"/>
              </a:cxn>
              <a:cxn ang="0">
                <a:pos x="TX4177" y="TY4177"/>
              </a:cxn>
              <a:cxn ang="0">
                <a:pos x="TX4178" y="TY4178"/>
              </a:cxn>
              <a:cxn ang="0">
                <a:pos x="TX4179" y="TY4179"/>
              </a:cxn>
              <a:cxn ang="0">
                <a:pos x="TX4180" y="TY4180"/>
              </a:cxn>
              <a:cxn ang="0">
                <a:pos x="TX4181" y="TY4181"/>
              </a:cxn>
              <a:cxn ang="0">
                <a:pos x="TX4182" y="TY4182"/>
              </a:cxn>
              <a:cxn ang="0">
                <a:pos x="TX4183" y="TY4183"/>
              </a:cxn>
              <a:cxn ang="0">
                <a:pos x="TX4184" y="TY4184"/>
              </a:cxn>
              <a:cxn ang="0">
                <a:pos x="TX4185" y="TY4185"/>
              </a:cxn>
              <a:cxn ang="0">
                <a:pos x="TX4186" y="TY4186"/>
              </a:cxn>
              <a:cxn ang="0">
                <a:pos x="TX4187" y="TY4187"/>
              </a:cxn>
              <a:cxn ang="0">
                <a:pos x="TX4188" y="TY4188"/>
              </a:cxn>
              <a:cxn ang="0">
                <a:pos x="TX4189" y="TY4189"/>
              </a:cxn>
              <a:cxn ang="0">
                <a:pos x="TX4190" y="TY4190"/>
              </a:cxn>
              <a:cxn ang="0">
                <a:pos x="TX4191" y="TY4191"/>
              </a:cxn>
              <a:cxn ang="0">
                <a:pos x="TX4192" y="TY4192"/>
              </a:cxn>
              <a:cxn ang="0">
                <a:pos x="TX4193" y="TY4193"/>
              </a:cxn>
              <a:cxn ang="0">
                <a:pos x="TX4194" y="TY4194"/>
              </a:cxn>
              <a:cxn ang="0">
                <a:pos x="TX4195" y="TY4195"/>
              </a:cxn>
              <a:cxn ang="0">
                <a:pos x="TX4196" y="TY4196"/>
              </a:cxn>
              <a:cxn ang="0">
                <a:pos x="TX4197" y="TY4197"/>
              </a:cxn>
              <a:cxn ang="0">
                <a:pos x="TX4198" y="TY4198"/>
              </a:cxn>
              <a:cxn ang="0">
                <a:pos x="TX4199" y="TY4199"/>
              </a:cxn>
              <a:cxn ang="0">
                <a:pos x="TX4200" y="TY4200"/>
              </a:cxn>
              <a:cxn ang="0">
                <a:pos x="TX4201" y="TY4201"/>
              </a:cxn>
              <a:cxn ang="0">
                <a:pos x="TX4202" y="TY4202"/>
              </a:cxn>
              <a:cxn ang="0">
                <a:pos x="TX4203" y="TY4203"/>
              </a:cxn>
              <a:cxn ang="0">
                <a:pos x="TX4204" y="TY4204"/>
              </a:cxn>
              <a:cxn ang="0">
                <a:pos x="TX4205" y="TY4205"/>
              </a:cxn>
              <a:cxn ang="0">
                <a:pos x="TX4206" y="TY4206"/>
              </a:cxn>
              <a:cxn ang="0">
                <a:pos x="TX4207" y="TY4207"/>
              </a:cxn>
              <a:cxn ang="0">
                <a:pos x="TX4208" y="TY4208"/>
              </a:cxn>
              <a:cxn ang="0">
                <a:pos x="TX4209" y="TY4209"/>
              </a:cxn>
              <a:cxn ang="0">
                <a:pos x="TX4210" y="TY4210"/>
              </a:cxn>
              <a:cxn ang="0">
                <a:pos x="TX4211" y="TY4211"/>
              </a:cxn>
              <a:cxn ang="0">
                <a:pos x="TX4212" y="TY4212"/>
              </a:cxn>
              <a:cxn ang="0">
                <a:pos x="TX4213" y="TY4213"/>
              </a:cxn>
              <a:cxn ang="0">
                <a:pos x="TX4214" y="TY4214"/>
              </a:cxn>
              <a:cxn ang="0">
                <a:pos x="TX4215" y="TY4215"/>
              </a:cxn>
              <a:cxn ang="0">
                <a:pos x="TX4216" y="TY4216"/>
              </a:cxn>
              <a:cxn ang="0">
                <a:pos x="TX4217" y="TY4217"/>
              </a:cxn>
              <a:cxn ang="0">
                <a:pos x="TX4218" y="TY4218"/>
              </a:cxn>
              <a:cxn ang="0">
                <a:pos x="TX4219" y="TY4219"/>
              </a:cxn>
              <a:cxn ang="0">
                <a:pos x="TX4220" y="TY4220"/>
              </a:cxn>
              <a:cxn ang="0">
                <a:pos x="TX4221" y="TY4221"/>
              </a:cxn>
              <a:cxn ang="0">
                <a:pos x="TX4222" y="TY4222"/>
              </a:cxn>
              <a:cxn ang="0">
                <a:pos x="TX4223" y="TY4223"/>
              </a:cxn>
              <a:cxn ang="0">
                <a:pos x="TX4224" y="TY4224"/>
              </a:cxn>
              <a:cxn ang="0">
                <a:pos x="TX4225" y="TY4225"/>
              </a:cxn>
              <a:cxn ang="0">
                <a:pos x="TX4226" y="TY4226"/>
              </a:cxn>
              <a:cxn ang="0">
                <a:pos x="TX4227" y="TY4227"/>
              </a:cxn>
              <a:cxn ang="0">
                <a:pos x="TX4228" y="TY4228"/>
              </a:cxn>
              <a:cxn ang="0">
                <a:pos x="TX4229" y="TY4229"/>
              </a:cxn>
              <a:cxn ang="0">
                <a:pos x="TX4230" y="TY4230"/>
              </a:cxn>
              <a:cxn ang="0">
                <a:pos x="TX4231" y="TY4231"/>
              </a:cxn>
              <a:cxn ang="0">
                <a:pos x="TX4232" y="TY4232"/>
              </a:cxn>
              <a:cxn ang="0">
                <a:pos x="TX4233" y="TY4233"/>
              </a:cxn>
              <a:cxn ang="0">
                <a:pos x="TX4234" y="TY4234"/>
              </a:cxn>
              <a:cxn ang="0">
                <a:pos x="TX4235" y="TY4235"/>
              </a:cxn>
              <a:cxn ang="0">
                <a:pos x="TX4236" y="TY4236"/>
              </a:cxn>
              <a:cxn ang="0">
                <a:pos x="TX4237" y="TY4237"/>
              </a:cxn>
              <a:cxn ang="0">
                <a:pos x="TX4238" y="TY4238"/>
              </a:cxn>
              <a:cxn ang="0">
                <a:pos x="TX4239" y="TY4239"/>
              </a:cxn>
              <a:cxn ang="0">
                <a:pos x="TX4240" y="TY4240"/>
              </a:cxn>
              <a:cxn ang="0">
                <a:pos x="TX4241" y="TY4241"/>
              </a:cxn>
              <a:cxn ang="0">
                <a:pos x="TX4242" y="TY4242"/>
              </a:cxn>
              <a:cxn ang="0">
                <a:pos x="TX4243" y="TY4243"/>
              </a:cxn>
              <a:cxn ang="0">
                <a:pos x="TX4244" y="TY4244"/>
              </a:cxn>
              <a:cxn ang="0">
                <a:pos x="TX4245" y="TY4245"/>
              </a:cxn>
              <a:cxn ang="0">
                <a:pos x="TX4246" y="TY4246"/>
              </a:cxn>
              <a:cxn ang="0">
                <a:pos x="TX4247" y="TY4247"/>
              </a:cxn>
              <a:cxn ang="0">
                <a:pos x="TX4248" y="TY4248"/>
              </a:cxn>
              <a:cxn ang="0">
                <a:pos x="TX4249" y="TY4249"/>
              </a:cxn>
              <a:cxn ang="0">
                <a:pos x="TX4250" y="TY4250"/>
              </a:cxn>
              <a:cxn ang="0">
                <a:pos x="TX4251" y="TY4251"/>
              </a:cxn>
              <a:cxn ang="0">
                <a:pos x="TX4252" y="TY4252"/>
              </a:cxn>
              <a:cxn ang="0">
                <a:pos x="TX4253" y="TY4253"/>
              </a:cxn>
              <a:cxn ang="0">
                <a:pos x="TX4254" y="TY4254"/>
              </a:cxn>
              <a:cxn ang="0">
                <a:pos x="TX4255" y="TY4255"/>
              </a:cxn>
              <a:cxn ang="0">
                <a:pos x="TX4256" y="TY4256"/>
              </a:cxn>
              <a:cxn ang="0">
                <a:pos x="TX4257" y="TY4257"/>
              </a:cxn>
              <a:cxn ang="0">
                <a:pos x="TX4258" y="TY4258"/>
              </a:cxn>
              <a:cxn ang="0">
                <a:pos x="TX4259" y="TY4259"/>
              </a:cxn>
              <a:cxn ang="0">
                <a:pos x="TX4260" y="TY4260"/>
              </a:cxn>
              <a:cxn ang="0">
                <a:pos x="TX4261" y="TY4261"/>
              </a:cxn>
              <a:cxn ang="0">
                <a:pos x="TX4262" y="TY4262"/>
              </a:cxn>
              <a:cxn ang="0">
                <a:pos x="TX4263" y="TY4263"/>
              </a:cxn>
              <a:cxn ang="0">
                <a:pos x="TX4264" y="TY4264"/>
              </a:cxn>
              <a:cxn ang="0">
                <a:pos x="TX4265" y="TY4265"/>
              </a:cxn>
              <a:cxn ang="0">
                <a:pos x="TX4266" y="TY4266"/>
              </a:cxn>
              <a:cxn ang="0">
                <a:pos x="TX4267" y="TY4267"/>
              </a:cxn>
              <a:cxn ang="0">
                <a:pos x="TX4268" y="TY4268"/>
              </a:cxn>
              <a:cxn ang="0">
                <a:pos x="TX4269" y="TY4269"/>
              </a:cxn>
              <a:cxn ang="0">
                <a:pos x="TX4270" y="TY4270"/>
              </a:cxn>
              <a:cxn ang="0">
                <a:pos x="TX4271" y="TY4271"/>
              </a:cxn>
              <a:cxn ang="0">
                <a:pos x="TX4272" y="TY4272"/>
              </a:cxn>
              <a:cxn ang="0">
                <a:pos x="TX4273" y="TY4273"/>
              </a:cxn>
              <a:cxn ang="0">
                <a:pos x="TX4274" y="TY4274"/>
              </a:cxn>
              <a:cxn ang="0">
                <a:pos x="TX4275" y="TY4275"/>
              </a:cxn>
              <a:cxn ang="0">
                <a:pos x="TX4276" y="TY4276"/>
              </a:cxn>
              <a:cxn ang="0">
                <a:pos x="TX4277" y="TY4277"/>
              </a:cxn>
              <a:cxn ang="0">
                <a:pos x="TX4278" y="TY4278"/>
              </a:cxn>
              <a:cxn ang="0">
                <a:pos x="TX4279" y="TY4279"/>
              </a:cxn>
              <a:cxn ang="0">
                <a:pos x="TX4280" y="TY4280"/>
              </a:cxn>
              <a:cxn ang="0">
                <a:pos x="TX4281" y="TY4281"/>
              </a:cxn>
              <a:cxn ang="0">
                <a:pos x="TX4282" y="TY4282"/>
              </a:cxn>
              <a:cxn ang="0">
                <a:pos x="TX4283" y="TY4283"/>
              </a:cxn>
              <a:cxn ang="0">
                <a:pos x="TX4284" y="TY4284"/>
              </a:cxn>
              <a:cxn ang="0">
                <a:pos x="TX4285" y="TY4285"/>
              </a:cxn>
              <a:cxn ang="0">
                <a:pos x="TX4286" y="TY4286"/>
              </a:cxn>
              <a:cxn ang="0">
                <a:pos x="TX4287" y="TY4287"/>
              </a:cxn>
              <a:cxn ang="0">
                <a:pos x="TX4288" y="TY4288"/>
              </a:cxn>
              <a:cxn ang="0">
                <a:pos x="TX4289" y="TY4289"/>
              </a:cxn>
              <a:cxn ang="0">
                <a:pos x="TX4290" y="TY4290"/>
              </a:cxn>
              <a:cxn ang="0">
                <a:pos x="TX4291" y="TY4291"/>
              </a:cxn>
              <a:cxn ang="0">
                <a:pos x="TX4292" y="TY4292"/>
              </a:cxn>
              <a:cxn ang="0">
                <a:pos x="TX4293" y="TY4293"/>
              </a:cxn>
              <a:cxn ang="0">
                <a:pos x="TX4294" y="TY4294"/>
              </a:cxn>
              <a:cxn ang="0">
                <a:pos x="TX4295" y="TY4295"/>
              </a:cxn>
              <a:cxn ang="0">
                <a:pos x="TX4296" y="TY4296"/>
              </a:cxn>
              <a:cxn ang="0">
                <a:pos x="TX4297" y="TY4297"/>
              </a:cxn>
              <a:cxn ang="0">
                <a:pos x="TX4298" y="TY4298"/>
              </a:cxn>
              <a:cxn ang="0">
                <a:pos x="TX4299" y="TY4299"/>
              </a:cxn>
              <a:cxn ang="0">
                <a:pos x="TX4300" y="TY4300"/>
              </a:cxn>
              <a:cxn ang="0">
                <a:pos x="TX4301" y="TY4301"/>
              </a:cxn>
              <a:cxn ang="0">
                <a:pos x="TX4302" y="TY4302"/>
              </a:cxn>
              <a:cxn ang="0">
                <a:pos x="TX4303" y="TY4303"/>
              </a:cxn>
              <a:cxn ang="0">
                <a:pos x="TX4304" y="TY4304"/>
              </a:cxn>
              <a:cxn ang="0">
                <a:pos x="TX4305" y="TY4305"/>
              </a:cxn>
              <a:cxn ang="0">
                <a:pos x="TX4306" y="TY4306"/>
              </a:cxn>
              <a:cxn ang="0">
                <a:pos x="TX4307" y="TY4307"/>
              </a:cxn>
              <a:cxn ang="0">
                <a:pos x="TX4308" y="TY4308"/>
              </a:cxn>
              <a:cxn ang="0">
                <a:pos x="TX4309" y="TY4309"/>
              </a:cxn>
              <a:cxn ang="0">
                <a:pos x="TX4310" y="TY4310"/>
              </a:cxn>
              <a:cxn ang="0">
                <a:pos x="TX4311" y="TY4311"/>
              </a:cxn>
              <a:cxn ang="0">
                <a:pos x="TX4312" y="TY4312"/>
              </a:cxn>
              <a:cxn ang="0">
                <a:pos x="TX4313" y="TY4313"/>
              </a:cxn>
              <a:cxn ang="0">
                <a:pos x="TX4314" y="TY4314"/>
              </a:cxn>
              <a:cxn ang="0">
                <a:pos x="TX4315" y="TY4315"/>
              </a:cxn>
              <a:cxn ang="0">
                <a:pos x="TX4316" y="TY4316"/>
              </a:cxn>
              <a:cxn ang="0">
                <a:pos x="TX4317" y="TY4317"/>
              </a:cxn>
              <a:cxn ang="0">
                <a:pos x="TX4318" y="TY4318"/>
              </a:cxn>
              <a:cxn ang="0">
                <a:pos x="TX4319" y="TY4319"/>
              </a:cxn>
              <a:cxn ang="0">
                <a:pos x="TX4320" y="TY4320"/>
              </a:cxn>
              <a:cxn ang="0">
                <a:pos x="TX4321" y="TY4321"/>
              </a:cxn>
              <a:cxn ang="0">
                <a:pos x="TX4322" y="TY4322"/>
              </a:cxn>
              <a:cxn ang="0">
                <a:pos x="TX4323" y="TY4323"/>
              </a:cxn>
              <a:cxn ang="0">
                <a:pos x="TX4324" y="TY4324"/>
              </a:cxn>
              <a:cxn ang="0">
                <a:pos x="TX4325" y="TY4325"/>
              </a:cxn>
              <a:cxn ang="0">
                <a:pos x="TX4326" y="TY4326"/>
              </a:cxn>
              <a:cxn ang="0">
                <a:pos x="TX4327" y="TY4327"/>
              </a:cxn>
              <a:cxn ang="0">
                <a:pos x="TX4328" y="TY4328"/>
              </a:cxn>
              <a:cxn ang="0">
                <a:pos x="TX4329" y="TY4329"/>
              </a:cxn>
              <a:cxn ang="0">
                <a:pos x="TX4330" y="TY4330"/>
              </a:cxn>
              <a:cxn ang="0">
                <a:pos x="TX4331" y="TY4331"/>
              </a:cxn>
              <a:cxn ang="0">
                <a:pos x="TX4332" y="TY4332"/>
              </a:cxn>
              <a:cxn ang="0">
                <a:pos x="TX4333" y="TY4333"/>
              </a:cxn>
              <a:cxn ang="0">
                <a:pos x="TX4334" y="TY4334"/>
              </a:cxn>
              <a:cxn ang="0">
                <a:pos x="TX4335" y="TY4335"/>
              </a:cxn>
              <a:cxn ang="0">
                <a:pos x="TX4336" y="TY4336"/>
              </a:cxn>
              <a:cxn ang="0">
                <a:pos x="TX4337" y="TY4337"/>
              </a:cxn>
              <a:cxn ang="0">
                <a:pos x="TX4338" y="TY4338"/>
              </a:cxn>
              <a:cxn ang="0">
                <a:pos x="TX4339" y="TY4339"/>
              </a:cxn>
              <a:cxn ang="0">
                <a:pos x="TX4340" y="TY4340"/>
              </a:cxn>
              <a:cxn ang="0">
                <a:pos x="TX4341" y="TY4341"/>
              </a:cxn>
              <a:cxn ang="0">
                <a:pos x="TX4342" y="TY4342"/>
              </a:cxn>
              <a:cxn ang="0">
                <a:pos x="TX4343" y="TY4343"/>
              </a:cxn>
              <a:cxn ang="0">
                <a:pos x="TX4344" y="TY4344"/>
              </a:cxn>
              <a:cxn ang="0">
                <a:pos x="TX4345" y="TY4345"/>
              </a:cxn>
              <a:cxn ang="0">
                <a:pos x="TX4346" y="TY4346"/>
              </a:cxn>
              <a:cxn ang="0">
                <a:pos x="TX4347" y="TY4347"/>
              </a:cxn>
              <a:cxn ang="0">
                <a:pos x="TX4348" y="TY4348"/>
              </a:cxn>
              <a:cxn ang="0">
                <a:pos x="TX4349" y="TY4349"/>
              </a:cxn>
              <a:cxn ang="0">
                <a:pos x="TX4350" y="TY4350"/>
              </a:cxn>
              <a:cxn ang="0">
                <a:pos x="TX4351" y="TY4351"/>
              </a:cxn>
              <a:cxn ang="0">
                <a:pos x="TX4352" y="TY4352"/>
              </a:cxn>
              <a:cxn ang="0">
                <a:pos x="TX4353" y="TY4353"/>
              </a:cxn>
              <a:cxn ang="0">
                <a:pos x="TX4354" y="TY4354"/>
              </a:cxn>
              <a:cxn ang="0">
                <a:pos x="TX4355" y="TY4355"/>
              </a:cxn>
              <a:cxn ang="0">
                <a:pos x="TX4356" y="TY4356"/>
              </a:cxn>
              <a:cxn ang="0">
                <a:pos x="TX4357" y="TY4357"/>
              </a:cxn>
              <a:cxn ang="0">
                <a:pos x="TX4358" y="TY4358"/>
              </a:cxn>
              <a:cxn ang="0">
                <a:pos x="TX4359" y="TY4359"/>
              </a:cxn>
              <a:cxn ang="0">
                <a:pos x="TX4360" y="TY4360"/>
              </a:cxn>
              <a:cxn ang="0">
                <a:pos x="TX4361" y="TY4361"/>
              </a:cxn>
              <a:cxn ang="0">
                <a:pos x="TX4362" y="TY4362"/>
              </a:cxn>
              <a:cxn ang="0">
                <a:pos x="TX4363" y="TY4363"/>
              </a:cxn>
              <a:cxn ang="0">
                <a:pos x="TX4364" y="TY4364"/>
              </a:cxn>
              <a:cxn ang="0">
                <a:pos x="TX4365" y="TY4365"/>
              </a:cxn>
              <a:cxn ang="0">
                <a:pos x="TX4366" y="TY4366"/>
              </a:cxn>
              <a:cxn ang="0">
                <a:pos x="TX4367" y="TY4367"/>
              </a:cxn>
              <a:cxn ang="0">
                <a:pos x="TX4368" y="TY4368"/>
              </a:cxn>
              <a:cxn ang="0">
                <a:pos x="TX4369" y="TY4369"/>
              </a:cxn>
              <a:cxn ang="0">
                <a:pos x="TX4370" y="TY4370"/>
              </a:cxn>
              <a:cxn ang="0">
                <a:pos x="TX4371" y="TY4371"/>
              </a:cxn>
              <a:cxn ang="0">
                <a:pos x="TX4372" y="TY4372"/>
              </a:cxn>
              <a:cxn ang="0">
                <a:pos x="TX4373" y="TY4373"/>
              </a:cxn>
              <a:cxn ang="0">
                <a:pos x="TX4374" y="TY4374"/>
              </a:cxn>
              <a:cxn ang="0">
                <a:pos x="TX4375" y="TY4375"/>
              </a:cxn>
              <a:cxn ang="0">
                <a:pos x="TX4376" y="TY4376"/>
              </a:cxn>
              <a:cxn ang="0">
                <a:pos x="TX4377" y="TY4377"/>
              </a:cxn>
              <a:cxn ang="0">
                <a:pos x="TX4378" y="TY4378"/>
              </a:cxn>
              <a:cxn ang="0">
                <a:pos x="TX4379" y="TY4379"/>
              </a:cxn>
              <a:cxn ang="0">
                <a:pos x="TX4380" y="TY4380"/>
              </a:cxn>
              <a:cxn ang="0">
                <a:pos x="TX4381" y="TY4381"/>
              </a:cxn>
              <a:cxn ang="0">
                <a:pos x="TX4382" y="TY4382"/>
              </a:cxn>
              <a:cxn ang="0">
                <a:pos x="TX4383" y="TY4383"/>
              </a:cxn>
              <a:cxn ang="0">
                <a:pos x="TX4384" y="TY4384"/>
              </a:cxn>
              <a:cxn ang="0">
                <a:pos x="TX4385" y="TY4385"/>
              </a:cxn>
              <a:cxn ang="0">
                <a:pos x="TX4386" y="TY4386"/>
              </a:cxn>
              <a:cxn ang="0">
                <a:pos x="TX4387" y="TY4387"/>
              </a:cxn>
              <a:cxn ang="0">
                <a:pos x="TX4388" y="TY4388"/>
              </a:cxn>
              <a:cxn ang="0">
                <a:pos x="TX4389" y="TY4389"/>
              </a:cxn>
              <a:cxn ang="0">
                <a:pos x="TX4390" y="TY4390"/>
              </a:cxn>
              <a:cxn ang="0">
                <a:pos x="TX4391" y="TY4391"/>
              </a:cxn>
              <a:cxn ang="0">
                <a:pos x="TX4392" y="TY4392"/>
              </a:cxn>
              <a:cxn ang="0">
                <a:pos x="TX4393" y="TY4393"/>
              </a:cxn>
              <a:cxn ang="0">
                <a:pos x="TX4394" y="TY4394"/>
              </a:cxn>
              <a:cxn ang="0">
                <a:pos x="TX4395" y="TY4395"/>
              </a:cxn>
              <a:cxn ang="0">
                <a:pos x="TX4396" y="TY4396"/>
              </a:cxn>
              <a:cxn ang="0">
                <a:pos x="TX4397" y="TY4397"/>
              </a:cxn>
              <a:cxn ang="0">
                <a:pos x="TX4398" y="TY4398"/>
              </a:cxn>
              <a:cxn ang="0">
                <a:pos x="TX4399" y="TY4399"/>
              </a:cxn>
              <a:cxn ang="0">
                <a:pos x="TX4400" y="TY4400"/>
              </a:cxn>
              <a:cxn ang="0">
                <a:pos x="TX4401" y="TY4401"/>
              </a:cxn>
              <a:cxn ang="0">
                <a:pos x="TX4402" y="TY4402"/>
              </a:cxn>
              <a:cxn ang="0">
                <a:pos x="TX4403" y="TY4403"/>
              </a:cxn>
              <a:cxn ang="0">
                <a:pos x="TX4404" y="TY4404"/>
              </a:cxn>
              <a:cxn ang="0">
                <a:pos x="TX4405" y="TY4405"/>
              </a:cxn>
              <a:cxn ang="0">
                <a:pos x="TX4406" y="TY4406"/>
              </a:cxn>
              <a:cxn ang="0">
                <a:pos x="TX4407" y="TY4407"/>
              </a:cxn>
              <a:cxn ang="0">
                <a:pos x="TX4408" y="TY4408"/>
              </a:cxn>
              <a:cxn ang="0">
                <a:pos x="TX4409" y="TY4409"/>
              </a:cxn>
              <a:cxn ang="0">
                <a:pos x="TX4410" y="TY4410"/>
              </a:cxn>
              <a:cxn ang="0">
                <a:pos x="TX4411" y="TY4411"/>
              </a:cxn>
              <a:cxn ang="0">
                <a:pos x="TX4412" y="TY4412"/>
              </a:cxn>
              <a:cxn ang="0">
                <a:pos x="TX4413" y="TY4413"/>
              </a:cxn>
              <a:cxn ang="0">
                <a:pos x="TX4414" y="TY4414"/>
              </a:cxn>
              <a:cxn ang="0">
                <a:pos x="TX4415" y="TY4415"/>
              </a:cxn>
              <a:cxn ang="0">
                <a:pos x="TX4416" y="TY4416"/>
              </a:cxn>
              <a:cxn ang="0">
                <a:pos x="TX4417" y="TY4417"/>
              </a:cxn>
              <a:cxn ang="0">
                <a:pos x="TX4418" y="TY4418"/>
              </a:cxn>
              <a:cxn ang="0">
                <a:pos x="TX4419" y="TY4419"/>
              </a:cxn>
              <a:cxn ang="0">
                <a:pos x="TX4420" y="TY4420"/>
              </a:cxn>
              <a:cxn ang="0">
                <a:pos x="TX4421" y="TY4421"/>
              </a:cxn>
              <a:cxn ang="0">
                <a:pos x="TX4422" y="TY4422"/>
              </a:cxn>
              <a:cxn ang="0">
                <a:pos x="TX4423" y="TY4423"/>
              </a:cxn>
              <a:cxn ang="0">
                <a:pos x="TX4424" y="TY4424"/>
              </a:cxn>
              <a:cxn ang="0">
                <a:pos x="TX4425" y="TY4425"/>
              </a:cxn>
              <a:cxn ang="0">
                <a:pos x="TX4426" y="TY4426"/>
              </a:cxn>
              <a:cxn ang="0">
                <a:pos x="TX4427" y="TY4427"/>
              </a:cxn>
              <a:cxn ang="0">
                <a:pos x="TX4428" y="TY4428"/>
              </a:cxn>
              <a:cxn ang="0">
                <a:pos x="TX4429" y="TY4429"/>
              </a:cxn>
              <a:cxn ang="0">
                <a:pos x="TX4430" y="TY4430"/>
              </a:cxn>
              <a:cxn ang="0">
                <a:pos x="TX4431" y="TY4431"/>
              </a:cxn>
              <a:cxn ang="0">
                <a:pos x="TX4432" y="TY4432"/>
              </a:cxn>
              <a:cxn ang="0">
                <a:pos x="TX4433" y="TY4433"/>
              </a:cxn>
              <a:cxn ang="0">
                <a:pos x="TX4434" y="TY4434"/>
              </a:cxn>
              <a:cxn ang="0">
                <a:pos x="TX4435" y="TY4435"/>
              </a:cxn>
              <a:cxn ang="0">
                <a:pos x="TX4436" y="TY4436"/>
              </a:cxn>
              <a:cxn ang="0">
                <a:pos x="TX4437" y="TY4437"/>
              </a:cxn>
              <a:cxn ang="0">
                <a:pos x="TX4438" y="TY4438"/>
              </a:cxn>
              <a:cxn ang="0">
                <a:pos x="TX4439" y="TY4439"/>
              </a:cxn>
              <a:cxn ang="0">
                <a:pos x="TX4440" y="TY4440"/>
              </a:cxn>
              <a:cxn ang="0">
                <a:pos x="TX4441" y="TY4441"/>
              </a:cxn>
              <a:cxn ang="0">
                <a:pos x="TX4442" y="TY4442"/>
              </a:cxn>
              <a:cxn ang="0">
                <a:pos x="TX4443" y="TY4443"/>
              </a:cxn>
              <a:cxn ang="0">
                <a:pos x="TX4444" y="TY4444"/>
              </a:cxn>
              <a:cxn ang="0">
                <a:pos x="TX4445" y="TY4445"/>
              </a:cxn>
              <a:cxn ang="0">
                <a:pos x="TX4446" y="TY4446"/>
              </a:cxn>
              <a:cxn ang="0">
                <a:pos x="TX4447" y="TY4447"/>
              </a:cxn>
              <a:cxn ang="0">
                <a:pos x="TX4448" y="TY4448"/>
              </a:cxn>
              <a:cxn ang="0">
                <a:pos x="TX4449" y="TY4449"/>
              </a:cxn>
              <a:cxn ang="0">
                <a:pos x="TX4450" y="TY4450"/>
              </a:cxn>
              <a:cxn ang="0">
                <a:pos x="TX4451" y="TY4451"/>
              </a:cxn>
              <a:cxn ang="0">
                <a:pos x="TX4452" y="TY4452"/>
              </a:cxn>
              <a:cxn ang="0">
                <a:pos x="TX4453" y="TY4453"/>
              </a:cxn>
              <a:cxn ang="0">
                <a:pos x="TX4454" y="TY4454"/>
              </a:cxn>
              <a:cxn ang="0">
                <a:pos x="TX4455" y="TY4455"/>
              </a:cxn>
              <a:cxn ang="0">
                <a:pos x="TX4456" y="TY4456"/>
              </a:cxn>
              <a:cxn ang="0">
                <a:pos x="TX4457" y="TY4457"/>
              </a:cxn>
              <a:cxn ang="0">
                <a:pos x="TX4458" y="TY4458"/>
              </a:cxn>
              <a:cxn ang="0">
                <a:pos x="TX4459" y="TY4459"/>
              </a:cxn>
              <a:cxn ang="0">
                <a:pos x="TX4460" y="TY4460"/>
              </a:cxn>
              <a:cxn ang="0">
                <a:pos x="TX4461" y="TY4461"/>
              </a:cxn>
              <a:cxn ang="0">
                <a:pos x="TX4462" y="TY4462"/>
              </a:cxn>
              <a:cxn ang="0">
                <a:pos x="TX4463" y="TY4463"/>
              </a:cxn>
              <a:cxn ang="0">
                <a:pos x="TX4464" y="TY4464"/>
              </a:cxn>
              <a:cxn ang="0">
                <a:pos x="TX4465" y="TY4465"/>
              </a:cxn>
              <a:cxn ang="0">
                <a:pos x="TX4466" y="TY4466"/>
              </a:cxn>
              <a:cxn ang="0">
                <a:pos x="TX4467" y="TY4467"/>
              </a:cxn>
              <a:cxn ang="0">
                <a:pos x="TX4468" y="TY4468"/>
              </a:cxn>
              <a:cxn ang="0">
                <a:pos x="TX4469" y="TY4469"/>
              </a:cxn>
              <a:cxn ang="0">
                <a:pos x="TX4470" y="TY4470"/>
              </a:cxn>
              <a:cxn ang="0">
                <a:pos x="TX4471" y="TY4471"/>
              </a:cxn>
              <a:cxn ang="0">
                <a:pos x="TX4472" y="TY4472"/>
              </a:cxn>
              <a:cxn ang="0">
                <a:pos x="TX4473" y="TY4473"/>
              </a:cxn>
              <a:cxn ang="0">
                <a:pos x="TX4474" y="TY4474"/>
              </a:cxn>
              <a:cxn ang="0">
                <a:pos x="TX4475" y="TY4475"/>
              </a:cxn>
              <a:cxn ang="0">
                <a:pos x="TX4476" y="TY4476"/>
              </a:cxn>
              <a:cxn ang="0">
                <a:pos x="TX4477" y="TY4477"/>
              </a:cxn>
              <a:cxn ang="0">
                <a:pos x="TX4478" y="TY4478"/>
              </a:cxn>
              <a:cxn ang="0">
                <a:pos x="TX4479" y="TY4479"/>
              </a:cxn>
              <a:cxn ang="0">
                <a:pos x="TX4480" y="TY4480"/>
              </a:cxn>
              <a:cxn ang="0">
                <a:pos x="TX4481" y="TY4481"/>
              </a:cxn>
              <a:cxn ang="0">
                <a:pos x="TX4482" y="TY4482"/>
              </a:cxn>
              <a:cxn ang="0">
                <a:pos x="TX4483" y="TY4483"/>
              </a:cxn>
              <a:cxn ang="0">
                <a:pos x="TX4484" y="TY4484"/>
              </a:cxn>
              <a:cxn ang="0">
                <a:pos x="TX4485" y="TY4485"/>
              </a:cxn>
              <a:cxn ang="0">
                <a:pos x="TX4486" y="TY4486"/>
              </a:cxn>
              <a:cxn ang="0">
                <a:pos x="TX4487" y="TY4487"/>
              </a:cxn>
              <a:cxn ang="0">
                <a:pos x="TX4488" y="TY4488"/>
              </a:cxn>
              <a:cxn ang="0">
                <a:pos x="TX4489" y="TY4489"/>
              </a:cxn>
              <a:cxn ang="0">
                <a:pos x="TX4490" y="TY4490"/>
              </a:cxn>
              <a:cxn ang="0">
                <a:pos x="TX4491" y="TY4491"/>
              </a:cxn>
              <a:cxn ang="0">
                <a:pos x="TX4492" y="TY4492"/>
              </a:cxn>
              <a:cxn ang="0">
                <a:pos x="TX4493" y="TY4493"/>
              </a:cxn>
              <a:cxn ang="0">
                <a:pos x="TX4494" y="TY4494"/>
              </a:cxn>
              <a:cxn ang="0">
                <a:pos x="TX4495" y="TY4495"/>
              </a:cxn>
              <a:cxn ang="0">
                <a:pos x="TX4496" y="TY4496"/>
              </a:cxn>
              <a:cxn ang="0">
                <a:pos x="TX4497" y="TY4497"/>
              </a:cxn>
              <a:cxn ang="0">
                <a:pos x="TX4498" y="TY4498"/>
              </a:cxn>
              <a:cxn ang="0">
                <a:pos x="TX4499" y="TY4499"/>
              </a:cxn>
              <a:cxn ang="0">
                <a:pos x="TX4500" y="TY4500"/>
              </a:cxn>
              <a:cxn ang="0">
                <a:pos x="TX4501" y="TY4501"/>
              </a:cxn>
              <a:cxn ang="0">
                <a:pos x="TX4502" y="TY4502"/>
              </a:cxn>
              <a:cxn ang="0">
                <a:pos x="TX4503" y="TY4503"/>
              </a:cxn>
              <a:cxn ang="0">
                <a:pos x="TX4504" y="TY4504"/>
              </a:cxn>
              <a:cxn ang="0">
                <a:pos x="TX4505" y="TY4505"/>
              </a:cxn>
              <a:cxn ang="0">
                <a:pos x="TX4506" y="TY4506"/>
              </a:cxn>
              <a:cxn ang="0">
                <a:pos x="TX4507" y="TY4507"/>
              </a:cxn>
              <a:cxn ang="0">
                <a:pos x="TX4508" y="TY4508"/>
              </a:cxn>
              <a:cxn ang="0">
                <a:pos x="TX4509" y="TY4509"/>
              </a:cxn>
              <a:cxn ang="0">
                <a:pos x="TX4510" y="TY4510"/>
              </a:cxn>
              <a:cxn ang="0">
                <a:pos x="TX4511" y="TY4511"/>
              </a:cxn>
              <a:cxn ang="0">
                <a:pos x="TX4512" y="TY4512"/>
              </a:cxn>
              <a:cxn ang="0">
                <a:pos x="TX4513" y="TY4513"/>
              </a:cxn>
              <a:cxn ang="0">
                <a:pos x="TX4514" y="TY4514"/>
              </a:cxn>
              <a:cxn ang="0">
                <a:pos x="TX4515" y="TY4515"/>
              </a:cxn>
              <a:cxn ang="0">
                <a:pos x="TX4516" y="TY4516"/>
              </a:cxn>
              <a:cxn ang="0">
                <a:pos x="TX4517" y="TY4517"/>
              </a:cxn>
              <a:cxn ang="0">
                <a:pos x="TX4518" y="TY4518"/>
              </a:cxn>
              <a:cxn ang="0">
                <a:pos x="TX4519" y="TY4519"/>
              </a:cxn>
              <a:cxn ang="0">
                <a:pos x="TX4520" y="TY4520"/>
              </a:cxn>
              <a:cxn ang="0">
                <a:pos x="TX4521" y="TY4521"/>
              </a:cxn>
              <a:cxn ang="0">
                <a:pos x="TX4522" y="TY4522"/>
              </a:cxn>
              <a:cxn ang="0">
                <a:pos x="TX4523" y="TY4523"/>
              </a:cxn>
              <a:cxn ang="0">
                <a:pos x="TX4524" y="TY4524"/>
              </a:cxn>
              <a:cxn ang="0">
                <a:pos x="TX4525" y="TY4525"/>
              </a:cxn>
              <a:cxn ang="0">
                <a:pos x="TX4526" y="TY4526"/>
              </a:cxn>
              <a:cxn ang="0">
                <a:pos x="TX4527" y="TY4527"/>
              </a:cxn>
              <a:cxn ang="0">
                <a:pos x="TX4528" y="TY4528"/>
              </a:cxn>
              <a:cxn ang="0">
                <a:pos x="TX4529" y="TY4529"/>
              </a:cxn>
              <a:cxn ang="0">
                <a:pos x="TX4530" y="TY4530"/>
              </a:cxn>
              <a:cxn ang="0">
                <a:pos x="TX4531" y="TY4531"/>
              </a:cxn>
              <a:cxn ang="0">
                <a:pos x="TX4532" y="TY4532"/>
              </a:cxn>
              <a:cxn ang="0">
                <a:pos x="TX4533" y="TY4533"/>
              </a:cxn>
              <a:cxn ang="0">
                <a:pos x="TX4534" y="TY4534"/>
              </a:cxn>
              <a:cxn ang="0">
                <a:pos x="TX4535" y="TY4535"/>
              </a:cxn>
              <a:cxn ang="0">
                <a:pos x="TX4536" y="TY4536"/>
              </a:cxn>
              <a:cxn ang="0">
                <a:pos x="TX4537" y="TY4537"/>
              </a:cxn>
              <a:cxn ang="0">
                <a:pos x="TX4538" y="TY4538"/>
              </a:cxn>
              <a:cxn ang="0">
                <a:pos x="TX4539" y="TY4539"/>
              </a:cxn>
              <a:cxn ang="0">
                <a:pos x="TX4540" y="TY4540"/>
              </a:cxn>
              <a:cxn ang="0">
                <a:pos x="TX4541" y="TY4541"/>
              </a:cxn>
              <a:cxn ang="0">
                <a:pos x="TX4542" y="TY4542"/>
              </a:cxn>
              <a:cxn ang="0">
                <a:pos x="TX4543" y="TY4543"/>
              </a:cxn>
              <a:cxn ang="0">
                <a:pos x="TX4544" y="TY4544"/>
              </a:cxn>
              <a:cxn ang="0">
                <a:pos x="TX4545" y="TY4545"/>
              </a:cxn>
              <a:cxn ang="0">
                <a:pos x="TX4546" y="TY4546"/>
              </a:cxn>
              <a:cxn ang="0">
                <a:pos x="TX4547" y="TY4547"/>
              </a:cxn>
              <a:cxn ang="0">
                <a:pos x="TX4548" y="TY4548"/>
              </a:cxn>
              <a:cxn ang="0">
                <a:pos x="TX4549" y="TY4549"/>
              </a:cxn>
              <a:cxn ang="0">
                <a:pos x="TX4550" y="TY4550"/>
              </a:cxn>
              <a:cxn ang="0">
                <a:pos x="TX4551" y="TY4551"/>
              </a:cxn>
              <a:cxn ang="0">
                <a:pos x="TX4552" y="TY4552"/>
              </a:cxn>
              <a:cxn ang="0">
                <a:pos x="TX4553" y="TY4553"/>
              </a:cxn>
              <a:cxn ang="0">
                <a:pos x="TX4554" y="TY4554"/>
              </a:cxn>
              <a:cxn ang="0">
                <a:pos x="TX4555" y="TY4555"/>
              </a:cxn>
              <a:cxn ang="0">
                <a:pos x="TX4556" y="TY4556"/>
              </a:cxn>
              <a:cxn ang="0">
                <a:pos x="TX4557" y="TY4557"/>
              </a:cxn>
              <a:cxn ang="0">
                <a:pos x="TX4558" y="TY4558"/>
              </a:cxn>
              <a:cxn ang="0">
                <a:pos x="TX4559" y="TY4559"/>
              </a:cxn>
              <a:cxn ang="0">
                <a:pos x="TX4560" y="TY4560"/>
              </a:cxn>
              <a:cxn ang="0">
                <a:pos x="TX4561" y="TY4561"/>
              </a:cxn>
              <a:cxn ang="0">
                <a:pos x="TX4562" y="TY4562"/>
              </a:cxn>
              <a:cxn ang="0">
                <a:pos x="TX4563" y="TY4563"/>
              </a:cxn>
              <a:cxn ang="0">
                <a:pos x="TX4564" y="TY4564"/>
              </a:cxn>
              <a:cxn ang="0">
                <a:pos x="TX4565" y="TY4565"/>
              </a:cxn>
              <a:cxn ang="0">
                <a:pos x="TX4566" y="TY4566"/>
              </a:cxn>
              <a:cxn ang="0">
                <a:pos x="TX4567" y="TY4567"/>
              </a:cxn>
              <a:cxn ang="0">
                <a:pos x="TX4568" y="TY4568"/>
              </a:cxn>
              <a:cxn ang="0">
                <a:pos x="TX4569" y="TY4569"/>
              </a:cxn>
              <a:cxn ang="0">
                <a:pos x="TX4570" y="TY4570"/>
              </a:cxn>
              <a:cxn ang="0">
                <a:pos x="TX4571" y="TY4571"/>
              </a:cxn>
              <a:cxn ang="0">
                <a:pos x="TX4572" y="TY4572"/>
              </a:cxn>
              <a:cxn ang="0">
                <a:pos x="TX4573" y="TY4573"/>
              </a:cxn>
              <a:cxn ang="0">
                <a:pos x="TX4574" y="TY4574"/>
              </a:cxn>
              <a:cxn ang="0">
                <a:pos x="TX4575" y="TY4575"/>
              </a:cxn>
              <a:cxn ang="0">
                <a:pos x="TX4576" y="TY4576"/>
              </a:cxn>
              <a:cxn ang="0">
                <a:pos x="TX4577" y="TY4577"/>
              </a:cxn>
              <a:cxn ang="0">
                <a:pos x="TX4578" y="TY4578"/>
              </a:cxn>
              <a:cxn ang="0">
                <a:pos x="TX4579" y="TY4579"/>
              </a:cxn>
              <a:cxn ang="0">
                <a:pos x="TX4580" y="TY4580"/>
              </a:cxn>
              <a:cxn ang="0">
                <a:pos x="TX4581" y="TY4581"/>
              </a:cxn>
              <a:cxn ang="0">
                <a:pos x="TX4582" y="TY4582"/>
              </a:cxn>
              <a:cxn ang="0">
                <a:pos x="TX4583" y="TY4583"/>
              </a:cxn>
              <a:cxn ang="0">
                <a:pos x="TX4584" y="TY4584"/>
              </a:cxn>
              <a:cxn ang="0">
                <a:pos x="TX4585" y="TY4585"/>
              </a:cxn>
              <a:cxn ang="0">
                <a:pos x="TX4586" y="TY4586"/>
              </a:cxn>
              <a:cxn ang="0">
                <a:pos x="TX4587" y="TY4587"/>
              </a:cxn>
              <a:cxn ang="0">
                <a:pos x="TX4588" y="TY4588"/>
              </a:cxn>
              <a:cxn ang="0">
                <a:pos x="TX4589" y="TY4589"/>
              </a:cxn>
              <a:cxn ang="0">
                <a:pos x="TX4590" y="TY4590"/>
              </a:cxn>
              <a:cxn ang="0">
                <a:pos x="TX4591" y="TY4591"/>
              </a:cxn>
              <a:cxn ang="0">
                <a:pos x="TX4592" y="TY4592"/>
              </a:cxn>
              <a:cxn ang="0">
                <a:pos x="TX4593" y="TY4593"/>
              </a:cxn>
              <a:cxn ang="0">
                <a:pos x="TX4594" y="TY4594"/>
              </a:cxn>
              <a:cxn ang="0">
                <a:pos x="TX4595" y="TY4595"/>
              </a:cxn>
              <a:cxn ang="0">
                <a:pos x="TX4596" y="TY4596"/>
              </a:cxn>
              <a:cxn ang="0">
                <a:pos x="TX4597" y="TY4597"/>
              </a:cxn>
              <a:cxn ang="0">
                <a:pos x="TX4598" y="TY4598"/>
              </a:cxn>
              <a:cxn ang="0">
                <a:pos x="TX4599" y="TY4599"/>
              </a:cxn>
              <a:cxn ang="0">
                <a:pos x="TX4600" y="TY4600"/>
              </a:cxn>
              <a:cxn ang="0">
                <a:pos x="TX4601" y="TY4601"/>
              </a:cxn>
              <a:cxn ang="0">
                <a:pos x="TX4602" y="TY4602"/>
              </a:cxn>
              <a:cxn ang="0">
                <a:pos x="TX4603" y="TY4603"/>
              </a:cxn>
              <a:cxn ang="0">
                <a:pos x="TX4604" y="TY4604"/>
              </a:cxn>
              <a:cxn ang="0">
                <a:pos x="TX4605" y="TY4605"/>
              </a:cxn>
              <a:cxn ang="0">
                <a:pos x="TX4606" y="TY4606"/>
              </a:cxn>
              <a:cxn ang="0">
                <a:pos x="TX4607" y="TY4607"/>
              </a:cxn>
              <a:cxn ang="0">
                <a:pos x="TX4608" y="TY4608"/>
              </a:cxn>
              <a:cxn ang="0">
                <a:pos x="TX4609" y="TY4609"/>
              </a:cxn>
              <a:cxn ang="0">
                <a:pos x="TX4610" y="TY4610"/>
              </a:cxn>
              <a:cxn ang="0">
                <a:pos x="TX4611" y="TY4611"/>
              </a:cxn>
              <a:cxn ang="0">
                <a:pos x="TX4612" y="TY4612"/>
              </a:cxn>
              <a:cxn ang="0">
                <a:pos x="TX4613" y="TY4613"/>
              </a:cxn>
              <a:cxn ang="0">
                <a:pos x="TX4614" y="TY4614"/>
              </a:cxn>
              <a:cxn ang="0">
                <a:pos x="TX4615" y="TY4615"/>
              </a:cxn>
              <a:cxn ang="0">
                <a:pos x="TX4616" y="TY4616"/>
              </a:cxn>
              <a:cxn ang="0">
                <a:pos x="TX4617" y="TY4617"/>
              </a:cxn>
              <a:cxn ang="0">
                <a:pos x="TX4618" y="TY4618"/>
              </a:cxn>
              <a:cxn ang="0">
                <a:pos x="TX4619" y="TY4619"/>
              </a:cxn>
              <a:cxn ang="0">
                <a:pos x="TX4620" y="TY4620"/>
              </a:cxn>
              <a:cxn ang="0">
                <a:pos x="TX4621" y="TY4621"/>
              </a:cxn>
              <a:cxn ang="0">
                <a:pos x="TX4622" y="TY4622"/>
              </a:cxn>
              <a:cxn ang="0">
                <a:pos x="TX4623" y="TY4623"/>
              </a:cxn>
              <a:cxn ang="0">
                <a:pos x="TX4624" y="TY4624"/>
              </a:cxn>
              <a:cxn ang="0">
                <a:pos x="TX4625" y="TY4625"/>
              </a:cxn>
              <a:cxn ang="0">
                <a:pos x="TX4626" y="TY4626"/>
              </a:cxn>
              <a:cxn ang="0">
                <a:pos x="TX4627" y="TY4627"/>
              </a:cxn>
              <a:cxn ang="0">
                <a:pos x="TX4628" y="TY4628"/>
              </a:cxn>
              <a:cxn ang="0">
                <a:pos x="TX4629" y="TY4629"/>
              </a:cxn>
              <a:cxn ang="0">
                <a:pos x="TX4630" y="TY4630"/>
              </a:cxn>
              <a:cxn ang="0">
                <a:pos x="TX4631" y="TY4631"/>
              </a:cxn>
              <a:cxn ang="0">
                <a:pos x="TX4632" y="TY4632"/>
              </a:cxn>
              <a:cxn ang="0">
                <a:pos x="TX4633" y="TY4633"/>
              </a:cxn>
              <a:cxn ang="0">
                <a:pos x="TX4634" y="TY4634"/>
              </a:cxn>
              <a:cxn ang="0">
                <a:pos x="TX4635" y="TY4635"/>
              </a:cxn>
              <a:cxn ang="0">
                <a:pos x="TX4636" y="TY4636"/>
              </a:cxn>
              <a:cxn ang="0">
                <a:pos x="TX4637" y="TY4637"/>
              </a:cxn>
              <a:cxn ang="0">
                <a:pos x="TX4638" y="TY4638"/>
              </a:cxn>
              <a:cxn ang="0">
                <a:pos x="TX4639" y="TY4639"/>
              </a:cxn>
              <a:cxn ang="0">
                <a:pos x="TX4640" y="TY4640"/>
              </a:cxn>
              <a:cxn ang="0">
                <a:pos x="TX4641" y="TY4641"/>
              </a:cxn>
              <a:cxn ang="0">
                <a:pos x="TX4642" y="TY4642"/>
              </a:cxn>
              <a:cxn ang="0">
                <a:pos x="TX4643" y="TY4643"/>
              </a:cxn>
              <a:cxn ang="0">
                <a:pos x="TX4644" y="TY4644"/>
              </a:cxn>
              <a:cxn ang="0">
                <a:pos x="TX4645" y="TY4645"/>
              </a:cxn>
              <a:cxn ang="0">
                <a:pos x="TX4646" y="TY4646"/>
              </a:cxn>
              <a:cxn ang="0">
                <a:pos x="TX4647" y="TY4647"/>
              </a:cxn>
              <a:cxn ang="0">
                <a:pos x="TX4648" y="TY4648"/>
              </a:cxn>
              <a:cxn ang="0">
                <a:pos x="TX4649" y="TY4649"/>
              </a:cxn>
              <a:cxn ang="0">
                <a:pos x="TX4650" y="TY4650"/>
              </a:cxn>
              <a:cxn ang="0">
                <a:pos x="TX4651" y="TY4651"/>
              </a:cxn>
              <a:cxn ang="0">
                <a:pos x="TX4652" y="TY4652"/>
              </a:cxn>
              <a:cxn ang="0">
                <a:pos x="TX4653" y="TY4653"/>
              </a:cxn>
              <a:cxn ang="0">
                <a:pos x="TX4654" y="TY4654"/>
              </a:cxn>
              <a:cxn ang="0">
                <a:pos x="TX4655" y="TY4655"/>
              </a:cxn>
              <a:cxn ang="0">
                <a:pos x="TX4656" y="TY4656"/>
              </a:cxn>
              <a:cxn ang="0">
                <a:pos x="TX4657" y="TY4657"/>
              </a:cxn>
              <a:cxn ang="0">
                <a:pos x="TX4658" y="TY4658"/>
              </a:cxn>
              <a:cxn ang="0">
                <a:pos x="TX4659" y="TY4659"/>
              </a:cxn>
              <a:cxn ang="0">
                <a:pos x="TX4660" y="TY4660"/>
              </a:cxn>
              <a:cxn ang="0">
                <a:pos x="TX4661" y="TY4661"/>
              </a:cxn>
              <a:cxn ang="0">
                <a:pos x="TX4662" y="TY4662"/>
              </a:cxn>
              <a:cxn ang="0">
                <a:pos x="TX4663" y="TY4663"/>
              </a:cxn>
              <a:cxn ang="0">
                <a:pos x="TX4664" y="TY4664"/>
              </a:cxn>
              <a:cxn ang="0">
                <a:pos x="TX4665" y="TY4665"/>
              </a:cxn>
              <a:cxn ang="0">
                <a:pos x="TX4666" y="TY4666"/>
              </a:cxn>
              <a:cxn ang="0">
                <a:pos x="TX4667" y="TY4667"/>
              </a:cxn>
              <a:cxn ang="0">
                <a:pos x="TX4668" y="TY4668"/>
              </a:cxn>
              <a:cxn ang="0">
                <a:pos x="TX4669" y="TY4669"/>
              </a:cxn>
              <a:cxn ang="0">
                <a:pos x="TX4670" y="TY4670"/>
              </a:cxn>
              <a:cxn ang="0">
                <a:pos x="TX4671" y="TY4671"/>
              </a:cxn>
              <a:cxn ang="0">
                <a:pos x="TX4672" y="TY4672"/>
              </a:cxn>
              <a:cxn ang="0">
                <a:pos x="TX4673" y="TY4673"/>
              </a:cxn>
              <a:cxn ang="0">
                <a:pos x="TX4674" y="TY4674"/>
              </a:cxn>
              <a:cxn ang="0">
                <a:pos x="TX4675" y="TY4675"/>
              </a:cxn>
              <a:cxn ang="0">
                <a:pos x="TX4676" y="TY4676"/>
              </a:cxn>
              <a:cxn ang="0">
                <a:pos x="TX4677" y="TY4677"/>
              </a:cxn>
              <a:cxn ang="0">
                <a:pos x="TX4678" y="TY4678"/>
              </a:cxn>
              <a:cxn ang="0">
                <a:pos x="TX4679" y="TY4679"/>
              </a:cxn>
              <a:cxn ang="0">
                <a:pos x="TX4680" y="TY4680"/>
              </a:cxn>
              <a:cxn ang="0">
                <a:pos x="TX4681" y="TY4681"/>
              </a:cxn>
              <a:cxn ang="0">
                <a:pos x="TX4682" y="TY4682"/>
              </a:cxn>
              <a:cxn ang="0">
                <a:pos x="TX4683" y="TY4683"/>
              </a:cxn>
              <a:cxn ang="0">
                <a:pos x="TX4684" y="TY4684"/>
              </a:cxn>
              <a:cxn ang="0">
                <a:pos x="TX4685" y="TY4685"/>
              </a:cxn>
              <a:cxn ang="0">
                <a:pos x="TX4686" y="TY4686"/>
              </a:cxn>
              <a:cxn ang="0">
                <a:pos x="TX4687" y="TY4687"/>
              </a:cxn>
              <a:cxn ang="0">
                <a:pos x="TX4688" y="TY4688"/>
              </a:cxn>
              <a:cxn ang="0">
                <a:pos x="TX4689" y="TY4689"/>
              </a:cxn>
              <a:cxn ang="0">
                <a:pos x="TX4690" y="TY4690"/>
              </a:cxn>
              <a:cxn ang="0">
                <a:pos x="TX4691" y="TY4691"/>
              </a:cxn>
              <a:cxn ang="0">
                <a:pos x="TX4692" y="TY4692"/>
              </a:cxn>
              <a:cxn ang="0">
                <a:pos x="TX4693" y="TY4693"/>
              </a:cxn>
              <a:cxn ang="0">
                <a:pos x="TX4694" y="TY4694"/>
              </a:cxn>
              <a:cxn ang="0">
                <a:pos x="TX4695" y="TY4695"/>
              </a:cxn>
              <a:cxn ang="0">
                <a:pos x="TX4696" y="TY4696"/>
              </a:cxn>
              <a:cxn ang="0">
                <a:pos x="TX4697" y="TY4697"/>
              </a:cxn>
              <a:cxn ang="0">
                <a:pos x="TX4698" y="TY4698"/>
              </a:cxn>
              <a:cxn ang="0">
                <a:pos x="TX4699" y="TY4699"/>
              </a:cxn>
              <a:cxn ang="0">
                <a:pos x="TX4700" y="TY4700"/>
              </a:cxn>
              <a:cxn ang="0">
                <a:pos x="TX4701" y="TY4701"/>
              </a:cxn>
              <a:cxn ang="0">
                <a:pos x="TX4702" y="TY4702"/>
              </a:cxn>
              <a:cxn ang="0">
                <a:pos x="TX4703" y="TY4703"/>
              </a:cxn>
              <a:cxn ang="0">
                <a:pos x="TX4704" y="TY4704"/>
              </a:cxn>
              <a:cxn ang="0">
                <a:pos x="TX4705" y="TY4705"/>
              </a:cxn>
              <a:cxn ang="0">
                <a:pos x="TX4706" y="TY4706"/>
              </a:cxn>
              <a:cxn ang="0">
                <a:pos x="TX4707" y="TY4707"/>
              </a:cxn>
              <a:cxn ang="0">
                <a:pos x="TX4708" y="TY4708"/>
              </a:cxn>
              <a:cxn ang="0">
                <a:pos x="TX4709" y="TY4709"/>
              </a:cxn>
              <a:cxn ang="0">
                <a:pos x="TX4710" y="TY4710"/>
              </a:cxn>
              <a:cxn ang="0">
                <a:pos x="TX4711" y="TY4711"/>
              </a:cxn>
              <a:cxn ang="0">
                <a:pos x="TX4712" y="TY4712"/>
              </a:cxn>
              <a:cxn ang="0">
                <a:pos x="TX4713" y="TY4713"/>
              </a:cxn>
              <a:cxn ang="0">
                <a:pos x="TX4714" y="TY4714"/>
              </a:cxn>
              <a:cxn ang="0">
                <a:pos x="TX4715" y="TY4715"/>
              </a:cxn>
              <a:cxn ang="0">
                <a:pos x="TX4716" y="TY4716"/>
              </a:cxn>
              <a:cxn ang="0">
                <a:pos x="TX4717" y="TY4717"/>
              </a:cxn>
              <a:cxn ang="0">
                <a:pos x="TX4718" y="TY4718"/>
              </a:cxn>
              <a:cxn ang="0">
                <a:pos x="TX4719" y="TY4719"/>
              </a:cxn>
              <a:cxn ang="0">
                <a:pos x="TX4720" y="TY4720"/>
              </a:cxn>
              <a:cxn ang="0">
                <a:pos x="TX4721" y="TY4721"/>
              </a:cxn>
              <a:cxn ang="0">
                <a:pos x="TX4722" y="TY4722"/>
              </a:cxn>
              <a:cxn ang="0">
                <a:pos x="TX4723" y="TY4723"/>
              </a:cxn>
              <a:cxn ang="0">
                <a:pos x="TX4724" y="TY4724"/>
              </a:cxn>
              <a:cxn ang="0">
                <a:pos x="TX4725" y="TY4725"/>
              </a:cxn>
              <a:cxn ang="0">
                <a:pos x="TX4726" y="TY4726"/>
              </a:cxn>
              <a:cxn ang="0">
                <a:pos x="TX4727" y="TY4727"/>
              </a:cxn>
              <a:cxn ang="0">
                <a:pos x="TX4728" y="TY4728"/>
              </a:cxn>
              <a:cxn ang="0">
                <a:pos x="TX4729" y="TY4729"/>
              </a:cxn>
              <a:cxn ang="0">
                <a:pos x="TX4730" y="TY4730"/>
              </a:cxn>
              <a:cxn ang="0">
                <a:pos x="TX4731" y="TY4731"/>
              </a:cxn>
              <a:cxn ang="0">
                <a:pos x="TX4732" y="TY4732"/>
              </a:cxn>
              <a:cxn ang="0">
                <a:pos x="TX4733" y="TY4733"/>
              </a:cxn>
              <a:cxn ang="0">
                <a:pos x="TX4734" y="TY4734"/>
              </a:cxn>
              <a:cxn ang="0">
                <a:pos x="TX4735" y="TY4735"/>
              </a:cxn>
              <a:cxn ang="0">
                <a:pos x="TX4736" y="TY4736"/>
              </a:cxn>
              <a:cxn ang="0">
                <a:pos x="TX4737" y="TY4737"/>
              </a:cxn>
              <a:cxn ang="0">
                <a:pos x="TX4738" y="TY4738"/>
              </a:cxn>
              <a:cxn ang="0">
                <a:pos x="TX4739" y="TY4739"/>
              </a:cxn>
              <a:cxn ang="0">
                <a:pos x="TX4740" y="TY4740"/>
              </a:cxn>
              <a:cxn ang="0">
                <a:pos x="TX4741" y="TY4741"/>
              </a:cxn>
              <a:cxn ang="0">
                <a:pos x="TX4742" y="TY4742"/>
              </a:cxn>
              <a:cxn ang="0">
                <a:pos x="TX4743" y="TY4743"/>
              </a:cxn>
              <a:cxn ang="0">
                <a:pos x="TX4744" y="TY4744"/>
              </a:cxn>
              <a:cxn ang="0">
                <a:pos x="TX4745" y="TY4745"/>
              </a:cxn>
              <a:cxn ang="0">
                <a:pos x="TX4746" y="TY4746"/>
              </a:cxn>
              <a:cxn ang="0">
                <a:pos x="TX4747" y="TY4747"/>
              </a:cxn>
              <a:cxn ang="0">
                <a:pos x="TX4748" y="TY4748"/>
              </a:cxn>
              <a:cxn ang="0">
                <a:pos x="TX4749" y="TY4749"/>
              </a:cxn>
              <a:cxn ang="0">
                <a:pos x="TX4750" y="TY4750"/>
              </a:cxn>
              <a:cxn ang="0">
                <a:pos x="TX4751" y="TY4751"/>
              </a:cxn>
              <a:cxn ang="0">
                <a:pos x="TX4752" y="TY4752"/>
              </a:cxn>
              <a:cxn ang="0">
                <a:pos x="TX4753" y="TY4753"/>
              </a:cxn>
              <a:cxn ang="0">
                <a:pos x="TX4754" y="TY4754"/>
              </a:cxn>
              <a:cxn ang="0">
                <a:pos x="TX4755" y="TY4755"/>
              </a:cxn>
              <a:cxn ang="0">
                <a:pos x="TX4756" y="TY4756"/>
              </a:cxn>
              <a:cxn ang="0">
                <a:pos x="TX4757" y="TY4757"/>
              </a:cxn>
              <a:cxn ang="0">
                <a:pos x="TX4758" y="TY4758"/>
              </a:cxn>
              <a:cxn ang="0">
                <a:pos x="TX4759" y="TY4759"/>
              </a:cxn>
              <a:cxn ang="0">
                <a:pos x="TX4760" y="TY4760"/>
              </a:cxn>
              <a:cxn ang="0">
                <a:pos x="TX4761" y="TY4761"/>
              </a:cxn>
              <a:cxn ang="0">
                <a:pos x="TX4762" y="TY4762"/>
              </a:cxn>
              <a:cxn ang="0">
                <a:pos x="TX4763" y="TY4763"/>
              </a:cxn>
              <a:cxn ang="0">
                <a:pos x="TX4764" y="TY4764"/>
              </a:cxn>
              <a:cxn ang="0">
                <a:pos x="TX4765" y="TY4765"/>
              </a:cxn>
              <a:cxn ang="0">
                <a:pos x="TX4766" y="TY4766"/>
              </a:cxn>
              <a:cxn ang="0">
                <a:pos x="TX4767" y="TY4767"/>
              </a:cxn>
              <a:cxn ang="0">
                <a:pos x="TX4768" y="TY4768"/>
              </a:cxn>
              <a:cxn ang="0">
                <a:pos x="TX4769" y="TY4769"/>
              </a:cxn>
              <a:cxn ang="0">
                <a:pos x="TX4770" y="TY4770"/>
              </a:cxn>
              <a:cxn ang="0">
                <a:pos x="TX4771" y="TY4771"/>
              </a:cxn>
              <a:cxn ang="0">
                <a:pos x="TX4772" y="TY4772"/>
              </a:cxn>
              <a:cxn ang="0">
                <a:pos x="TX4773" y="TY4773"/>
              </a:cxn>
              <a:cxn ang="0">
                <a:pos x="TX4774" y="TY4774"/>
              </a:cxn>
              <a:cxn ang="0">
                <a:pos x="TX4775" y="TY4775"/>
              </a:cxn>
              <a:cxn ang="0">
                <a:pos x="TX4776" y="TY4776"/>
              </a:cxn>
              <a:cxn ang="0">
                <a:pos x="TX4777" y="TY4777"/>
              </a:cxn>
              <a:cxn ang="0">
                <a:pos x="TX4778" y="TY4778"/>
              </a:cxn>
              <a:cxn ang="0">
                <a:pos x="TX4779" y="TY4779"/>
              </a:cxn>
              <a:cxn ang="0">
                <a:pos x="TX4780" y="TY4780"/>
              </a:cxn>
              <a:cxn ang="0">
                <a:pos x="TX4781" y="TY4781"/>
              </a:cxn>
              <a:cxn ang="0">
                <a:pos x="TX4782" y="TY4782"/>
              </a:cxn>
              <a:cxn ang="0">
                <a:pos x="TX4783" y="TY4783"/>
              </a:cxn>
              <a:cxn ang="0">
                <a:pos x="TX4784" y="TY4784"/>
              </a:cxn>
              <a:cxn ang="0">
                <a:pos x="TX4785" y="TY4785"/>
              </a:cxn>
              <a:cxn ang="0">
                <a:pos x="TX4786" y="TY4786"/>
              </a:cxn>
              <a:cxn ang="0">
                <a:pos x="TX4787" y="TY4787"/>
              </a:cxn>
              <a:cxn ang="0">
                <a:pos x="TX4788" y="TY4788"/>
              </a:cxn>
              <a:cxn ang="0">
                <a:pos x="TX4789" y="TY4789"/>
              </a:cxn>
              <a:cxn ang="0">
                <a:pos x="TX4790" y="TY4790"/>
              </a:cxn>
              <a:cxn ang="0">
                <a:pos x="TX4791" y="TY4791"/>
              </a:cxn>
              <a:cxn ang="0">
                <a:pos x="TX4792" y="TY4792"/>
              </a:cxn>
              <a:cxn ang="0">
                <a:pos x="TX4793" y="TY4793"/>
              </a:cxn>
              <a:cxn ang="0">
                <a:pos x="TX4794" y="TY4794"/>
              </a:cxn>
              <a:cxn ang="0">
                <a:pos x="TX4795" y="TY4795"/>
              </a:cxn>
              <a:cxn ang="0">
                <a:pos x="TX4796" y="TY4796"/>
              </a:cxn>
              <a:cxn ang="0">
                <a:pos x="TX4797" y="TY4797"/>
              </a:cxn>
              <a:cxn ang="0">
                <a:pos x="TX4798" y="TY4798"/>
              </a:cxn>
              <a:cxn ang="0">
                <a:pos x="TX4799" y="TY4799"/>
              </a:cxn>
              <a:cxn ang="0">
                <a:pos x="TX4800" y="TY4800"/>
              </a:cxn>
              <a:cxn ang="0">
                <a:pos x="TX4801" y="TY4801"/>
              </a:cxn>
              <a:cxn ang="0">
                <a:pos x="TX4802" y="TY4802"/>
              </a:cxn>
              <a:cxn ang="0">
                <a:pos x="TX4803" y="TY4803"/>
              </a:cxn>
              <a:cxn ang="0">
                <a:pos x="TX4804" y="TY4804"/>
              </a:cxn>
              <a:cxn ang="0">
                <a:pos x="TX4805" y="TY4805"/>
              </a:cxn>
              <a:cxn ang="0">
                <a:pos x="TX4806" y="TY4806"/>
              </a:cxn>
              <a:cxn ang="0">
                <a:pos x="TX4807" y="TY4807"/>
              </a:cxn>
              <a:cxn ang="0">
                <a:pos x="TX4808" y="TY4808"/>
              </a:cxn>
              <a:cxn ang="0">
                <a:pos x="TX4809" y="TY4809"/>
              </a:cxn>
              <a:cxn ang="0">
                <a:pos x="TX4810" y="TY4810"/>
              </a:cxn>
              <a:cxn ang="0">
                <a:pos x="TX4811" y="TY4811"/>
              </a:cxn>
              <a:cxn ang="0">
                <a:pos x="TX4812" y="TY4812"/>
              </a:cxn>
              <a:cxn ang="0">
                <a:pos x="TX4813" y="TY4813"/>
              </a:cxn>
              <a:cxn ang="0">
                <a:pos x="TX4814" y="TY4814"/>
              </a:cxn>
              <a:cxn ang="0">
                <a:pos x="TX4815" y="TY4815"/>
              </a:cxn>
              <a:cxn ang="0">
                <a:pos x="TX4816" y="TY4816"/>
              </a:cxn>
              <a:cxn ang="0">
                <a:pos x="TX4817" y="TY4817"/>
              </a:cxn>
              <a:cxn ang="0">
                <a:pos x="TX4818" y="TY4818"/>
              </a:cxn>
              <a:cxn ang="0">
                <a:pos x="TX4819" y="TY4819"/>
              </a:cxn>
              <a:cxn ang="0">
                <a:pos x="TX4820" y="TY4820"/>
              </a:cxn>
              <a:cxn ang="0">
                <a:pos x="TX4821" y="TY4821"/>
              </a:cxn>
              <a:cxn ang="0">
                <a:pos x="TX4822" y="TY4822"/>
              </a:cxn>
              <a:cxn ang="0">
                <a:pos x="TX4823" y="TY4823"/>
              </a:cxn>
              <a:cxn ang="0">
                <a:pos x="TX4824" y="TY4824"/>
              </a:cxn>
              <a:cxn ang="0">
                <a:pos x="TX4825" y="TY4825"/>
              </a:cxn>
              <a:cxn ang="0">
                <a:pos x="TX4826" y="TY4826"/>
              </a:cxn>
              <a:cxn ang="0">
                <a:pos x="TX4827" y="TY4827"/>
              </a:cxn>
              <a:cxn ang="0">
                <a:pos x="TX4828" y="TY4828"/>
              </a:cxn>
              <a:cxn ang="0">
                <a:pos x="TX4829" y="TY4829"/>
              </a:cxn>
              <a:cxn ang="0">
                <a:pos x="TX4830" y="TY4830"/>
              </a:cxn>
              <a:cxn ang="0">
                <a:pos x="TX4831" y="TY4831"/>
              </a:cxn>
              <a:cxn ang="0">
                <a:pos x="TX4832" y="TY4832"/>
              </a:cxn>
              <a:cxn ang="0">
                <a:pos x="TX4833" y="TY4833"/>
              </a:cxn>
              <a:cxn ang="0">
                <a:pos x="TX4834" y="TY4834"/>
              </a:cxn>
              <a:cxn ang="0">
                <a:pos x="TX4835" y="TY4835"/>
              </a:cxn>
              <a:cxn ang="0">
                <a:pos x="TX4836" y="TY4836"/>
              </a:cxn>
              <a:cxn ang="0">
                <a:pos x="TX4837" y="TY4837"/>
              </a:cxn>
              <a:cxn ang="0">
                <a:pos x="TX4838" y="TY4838"/>
              </a:cxn>
              <a:cxn ang="0">
                <a:pos x="TX4839" y="TY4839"/>
              </a:cxn>
              <a:cxn ang="0">
                <a:pos x="TX4840" y="TY4840"/>
              </a:cxn>
              <a:cxn ang="0">
                <a:pos x="TX4841" y="TY4841"/>
              </a:cxn>
              <a:cxn ang="0">
                <a:pos x="TX4842" y="TY4842"/>
              </a:cxn>
              <a:cxn ang="0">
                <a:pos x="TX4843" y="TY4843"/>
              </a:cxn>
              <a:cxn ang="0">
                <a:pos x="TX4844" y="TY4844"/>
              </a:cxn>
              <a:cxn ang="0">
                <a:pos x="TX4845" y="TY4845"/>
              </a:cxn>
              <a:cxn ang="0">
                <a:pos x="TX4846" y="TY4846"/>
              </a:cxn>
              <a:cxn ang="0">
                <a:pos x="TX4847" y="TY4847"/>
              </a:cxn>
              <a:cxn ang="0">
                <a:pos x="TX4848" y="TY4848"/>
              </a:cxn>
              <a:cxn ang="0">
                <a:pos x="TX4849" y="TY4849"/>
              </a:cxn>
              <a:cxn ang="0">
                <a:pos x="TX4850" y="TY4850"/>
              </a:cxn>
              <a:cxn ang="0">
                <a:pos x="TX4851" y="TY4851"/>
              </a:cxn>
              <a:cxn ang="0">
                <a:pos x="TX4852" y="TY4852"/>
              </a:cxn>
              <a:cxn ang="0">
                <a:pos x="TX4853" y="TY4853"/>
              </a:cxn>
              <a:cxn ang="0">
                <a:pos x="TX4854" y="TY4854"/>
              </a:cxn>
              <a:cxn ang="0">
                <a:pos x="TX4855" y="TY4855"/>
              </a:cxn>
              <a:cxn ang="0">
                <a:pos x="TX4856" y="TY4856"/>
              </a:cxn>
              <a:cxn ang="0">
                <a:pos x="TX4857" y="TY4857"/>
              </a:cxn>
              <a:cxn ang="0">
                <a:pos x="TX4858" y="TY4858"/>
              </a:cxn>
              <a:cxn ang="0">
                <a:pos x="TX4859" y="TY4859"/>
              </a:cxn>
              <a:cxn ang="0">
                <a:pos x="TX4860" y="TY4860"/>
              </a:cxn>
              <a:cxn ang="0">
                <a:pos x="TX4861" y="TY4861"/>
              </a:cxn>
              <a:cxn ang="0">
                <a:pos x="TX4862" y="TY4862"/>
              </a:cxn>
              <a:cxn ang="0">
                <a:pos x="TX4863" y="TY4863"/>
              </a:cxn>
              <a:cxn ang="0">
                <a:pos x="TX4864" y="TY4864"/>
              </a:cxn>
              <a:cxn ang="0">
                <a:pos x="TX4865" y="TY4865"/>
              </a:cxn>
              <a:cxn ang="0">
                <a:pos x="TX4866" y="TY4866"/>
              </a:cxn>
              <a:cxn ang="0">
                <a:pos x="TX4867" y="TY4867"/>
              </a:cxn>
              <a:cxn ang="0">
                <a:pos x="TX4868" y="TY4868"/>
              </a:cxn>
              <a:cxn ang="0">
                <a:pos x="TX4869" y="TY4869"/>
              </a:cxn>
              <a:cxn ang="0">
                <a:pos x="TX4870" y="TY4870"/>
              </a:cxn>
              <a:cxn ang="0">
                <a:pos x="TX4871" y="TY4871"/>
              </a:cxn>
              <a:cxn ang="0">
                <a:pos x="TX4872" y="TY4872"/>
              </a:cxn>
              <a:cxn ang="0">
                <a:pos x="TX4873" y="TY4873"/>
              </a:cxn>
              <a:cxn ang="0">
                <a:pos x="TX4874" y="TY4874"/>
              </a:cxn>
              <a:cxn ang="0">
                <a:pos x="TX4875" y="TY4875"/>
              </a:cxn>
              <a:cxn ang="0">
                <a:pos x="TX4876" y="TY4876"/>
              </a:cxn>
              <a:cxn ang="0">
                <a:pos x="TX4877" y="TY4877"/>
              </a:cxn>
              <a:cxn ang="0">
                <a:pos x="TX4878" y="TY4878"/>
              </a:cxn>
              <a:cxn ang="0">
                <a:pos x="TX4879" y="TY4879"/>
              </a:cxn>
              <a:cxn ang="0">
                <a:pos x="TX4880" y="TY4880"/>
              </a:cxn>
              <a:cxn ang="0">
                <a:pos x="TX4881" y="TY4881"/>
              </a:cxn>
              <a:cxn ang="0">
                <a:pos x="TX4882" y="TY4882"/>
              </a:cxn>
              <a:cxn ang="0">
                <a:pos x="TX4883" y="TY4883"/>
              </a:cxn>
              <a:cxn ang="0">
                <a:pos x="TX4884" y="TY4884"/>
              </a:cxn>
              <a:cxn ang="0">
                <a:pos x="TX4885" y="TY4885"/>
              </a:cxn>
              <a:cxn ang="0">
                <a:pos x="TX4886" y="TY4886"/>
              </a:cxn>
              <a:cxn ang="0">
                <a:pos x="TX4887" y="TY4887"/>
              </a:cxn>
              <a:cxn ang="0">
                <a:pos x="TX4888" y="TY4888"/>
              </a:cxn>
              <a:cxn ang="0">
                <a:pos x="TX4889" y="TY4889"/>
              </a:cxn>
              <a:cxn ang="0">
                <a:pos x="TX4890" y="TY4890"/>
              </a:cxn>
              <a:cxn ang="0">
                <a:pos x="TX4891" y="TY4891"/>
              </a:cxn>
              <a:cxn ang="0">
                <a:pos x="TX4892" y="TY4892"/>
              </a:cxn>
              <a:cxn ang="0">
                <a:pos x="TX4893" y="TY4893"/>
              </a:cxn>
              <a:cxn ang="0">
                <a:pos x="TX4894" y="TY4894"/>
              </a:cxn>
              <a:cxn ang="0">
                <a:pos x="TX4895" y="TY4895"/>
              </a:cxn>
              <a:cxn ang="0">
                <a:pos x="TX4896" y="TY4896"/>
              </a:cxn>
              <a:cxn ang="0">
                <a:pos x="TX4897" y="TY4897"/>
              </a:cxn>
              <a:cxn ang="0">
                <a:pos x="TX4898" y="TY4898"/>
              </a:cxn>
            </a:cxnLst>
            <a:rect l="l" t="t" r="r" b="b"/>
            <a:pathLst>
              <a:path w="285751" h="136126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9D9D9">
              <a:alpha val="53000"/>
            </a:srgbClr>
          </a:solidFill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grpSp>
        <p:nvGrpSpPr>
          <p:cNvPr id="8" name="Google Shape;1015;p48"/>
          <p:cNvGrpSpPr/>
          <p:nvPr/>
        </p:nvGrpSpPr>
        <p:grpSpPr>
          <a:xfrm flipV="1">
            <a:off x="951266" y="1396873"/>
            <a:ext cx="298450" cy="420127"/>
            <a:chOff x="7622540" y="614680"/>
            <a:chExt cx="298450" cy="445770"/>
          </a:xfrm>
        </p:grpSpPr>
        <p:sp>
          <p:nvSpPr>
            <p:cNvPr id="9" name="Google Shape;1016;p48"/>
            <p:cNvSpPr/>
            <p:nvPr/>
          </p:nvSpPr>
          <p:spPr>
            <a:xfrm>
              <a:off x="7622540" y="864235"/>
              <a:ext cx="298450" cy="93980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17;p48"/>
            <p:cNvSpPr/>
            <p:nvPr/>
          </p:nvSpPr>
          <p:spPr>
            <a:xfrm>
              <a:off x="7690485" y="614680"/>
              <a:ext cx="163195" cy="141605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18;p48"/>
            <p:cNvSpPr/>
            <p:nvPr/>
          </p:nvSpPr>
          <p:spPr>
            <a:xfrm>
              <a:off x="7634605" y="964565"/>
              <a:ext cx="275590" cy="95885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19;p48"/>
            <p:cNvSpPr/>
            <p:nvPr/>
          </p:nvSpPr>
          <p:spPr>
            <a:xfrm>
              <a:off x="7633970" y="763270"/>
              <a:ext cx="276225" cy="93980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572317" y="861848"/>
            <a:ext cx="41095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real world complaints received about the US financial products and services.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good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complaint-management strategy will result in the best customer relationship outcome with minimal human-resource investment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classify future complaints based on its issues, we used different machine learning algorithms  to predict more accurately. </a:t>
            </a:r>
          </a:p>
        </p:txBody>
      </p:sp>
    </p:spTree>
    <p:extLst>
      <p:ext uri="{BB962C8B-B14F-4D97-AF65-F5344CB8AC3E}">
        <p14:creationId xmlns:p14="http://schemas.microsoft.com/office/powerpoint/2010/main" val="73815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71300"/>
              </p:ext>
            </p:extLst>
          </p:nvPr>
        </p:nvGraphicFramePr>
        <p:xfrm>
          <a:off x="904352" y="894303"/>
          <a:ext cx="7275006" cy="3607359"/>
        </p:xfrm>
        <a:graphic>
          <a:graphicData uri="http://schemas.openxmlformats.org/drawingml/2006/table">
            <a:tbl>
              <a:tblPr/>
              <a:tblGrid>
                <a:gridCol w="2732317">
                  <a:extLst>
                    <a:ext uri="{9D8B030D-6E8A-4147-A177-3AD203B41FA5}">
                      <a16:colId xmlns:a16="http://schemas.microsoft.com/office/drawing/2014/main" val="2900356733"/>
                    </a:ext>
                  </a:extLst>
                </a:gridCol>
                <a:gridCol w="4542689">
                  <a:extLst>
                    <a:ext uri="{9D8B030D-6E8A-4147-A177-3AD203B41FA5}">
                      <a16:colId xmlns:a16="http://schemas.microsoft.com/office/drawing/2014/main" val="2248698282"/>
                    </a:ext>
                  </a:extLst>
                </a:gridCol>
              </a:tblGrid>
              <a:tr h="577337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owner of data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Consumer Financial Protection Bureau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023956"/>
                  </a:ext>
                </a:extLst>
              </a:tr>
              <a:tr h="520211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set information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Consumer Complaint Database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250040"/>
                  </a:ext>
                </a:extLst>
              </a:tr>
              <a:tr h="1599440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Citation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Bureau of Consumer Financial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Protection. </a:t>
                      </a:r>
                    </a:p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Consumer </a:t>
                      </a: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Complaint Database</a:t>
                      </a:r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Retrieved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12, 2021 from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Kaggle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https://www.kaggle.com/selener/consumer-complaint-database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089421"/>
                  </a:ext>
                </a:extLst>
              </a:tr>
              <a:tr h="910371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to web page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https://www.kaggle.com/selener/consumer-complaint-database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22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16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5"/>
          <p:cNvSpPr txBox="1">
            <a:spLocks/>
          </p:cNvSpPr>
          <p:nvPr/>
        </p:nvSpPr>
        <p:spPr>
          <a:xfrm>
            <a:off x="3858895" y="528320"/>
            <a:ext cx="1426845" cy="557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dirty="0" smtClean="0">
                <a:solidFill>
                  <a:srgbClr val="FFFFFF"/>
                </a:solidFill>
                <a:latin typeface="Bernard MT Condensed" panose="02050806060905020404" pitchFamily="18" charset="0"/>
                <a:ea typeface="Montserrat" charset="0"/>
                <a:cs typeface="Times New Roman" panose="02020603050405020304" pitchFamily="18" charset="0"/>
              </a:rPr>
              <a:t>“</a:t>
            </a:r>
            <a:endParaRPr lang="ko-KR" altLang="en-US" sz="2400" b="1" dirty="0">
              <a:solidFill>
                <a:srgbClr val="FFFFFF"/>
              </a:solidFill>
              <a:latin typeface="Bernard MT Condensed" panose="02050806060905020404" pitchFamily="18" charset="0"/>
              <a:ea typeface="Montserrat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81;p15"/>
          <p:cNvSpPr txBox="1">
            <a:spLocks noGrp="1"/>
          </p:cNvSpPr>
          <p:nvPr>
            <p:ph type="ctrTitle"/>
          </p:nvPr>
        </p:nvSpPr>
        <p:spPr>
          <a:xfrm>
            <a:off x="1933257" y="2247265"/>
            <a:ext cx="5278120" cy="4483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b">
            <a:no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endParaRPr lang="ko-KR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id="{4A62711C-C4A1-4F3E-B15F-9A1613D77760}"/>
              </a:ext>
            </a:extLst>
          </p:cNvPr>
          <p:cNvSpPr/>
          <p:nvPr/>
        </p:nvSpPr>
        <p:spPr>
          <a:xfrm>
            <a:off x="0" y="738539"/>
            <a:ext cx="4072115" cy="939535"/>
          </a:xfrm>
          <a:prstGeom prst="rightArrow">
            <a:avLst>
              <a:gd name="adj1" fmla="val 68188"/>
              <a:gd name="adj2" fmla="val 50000"/>
            </a:avLst>
          </a:prstGeom>
          <a:gradFill flip="none" rotWithShape="1">
            <a:gsLst>
              <a:gs pos="46000">
                <a:schemeClr val="accent4"/>
              </a:gs>
              <a:gs pos="94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11AA7CDE-6959-4967-B895-F0140E5A4BB9}"/>
              </a:ext>
            </a:extLst>
          </p:cNvPr>
          <p:cNvSpPr/>
          <p:nvPr/>
        </p:nvSpPr>
        <p:spPr>
          <a:xfrm rot="10800000" flipH="1">
            <a:off x="4378806" y="738538"/>
            <a:ext cx="4241261" cy="939535"/>
          </a:xfrm>
          <a:prstGeom prst="rightArrow">
            <a:avLst>
              <a:gd name="adj1" fmla="val 68188"/>
              <a:gd name="adj2" fmla="val 50000"/>
            </a:avLst>
          </a:prstGeom>
          <a:gradFill flip="none" rotWithShape="1">
            <a:gsLst>
              <a:gs pos="46000">
                <a:schemeClr val="accent1"/>
              </a:gs>
              <a:gs pos="94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TextBox 10"/>
          <p:cNvSpPr txBox="1"/>
          <p:nvPr/>
        </p:nvSpPr>
        <p:spPr>
          <a:xfrm>
            <a:off x="790662" y="1008251"/>
            <a:ext cx="242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31923" y="1008251"/>
            <a:ext cx="242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2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935" y="2023356"/>
            <a:ext cx="3361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if there will be any monetary loss from the company side and to emphasize on corresponding areas to save cost associated with the complaint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24918" y="2023356"/>
            <a:ext cx="314903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if there will be timely responses for the issue, so that respected team can emphasis more on such complaints to resolve it on time.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ctr" rtl="0" latinLnBrk="0"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  <a:endParaRPr lang="ko-KR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Yellow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</TotalTime>
  <Words>1021</Words>
  <Application>Microsoft Office PowerPoint</Application>
  <PresentationFormat>On-screen Show (16:9)</PresentationFormat>
  <Paragraphs>260</Paragraphs>
  <Slides>42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Bernard MT Condensed</vt:lpstr>
      <vt:lpstr>Wingdings</vt:lpstr>
      <vt:lpstr>Calibri</vt:lpstr>
      <vt:lpstr>Segoe UI</vt:lpstr>
      <vt:lpstr>Times New Roman</vt:lpstr>
      <vt:lpstr>Arial</vt:lpstr>
      <vt:lpstr>Montserrat</vt:lpstr>
      <vt:lpstr>Droid Serif</vt:lpstr>
      <vt:lpstr>Perdita template</vt:lpstr>
      <vt:lpstr>DSE JAN’2021  GROUP - 6  FINAL REPORT PRESENTATION  </vt:lpstr>
      <vt:lpstr>PowerPoint Presentation</vt:lpstr>
      <vt:lpstr>PowerPoint Presentation</vt:lpstr>
      <vt:lpstr>INTRODUCTION</vt:lpstr>
      <vt:lpstr>INTRODUCTION</vt:lpstr>
      <vt:lpstr>REFERENCE</vt:lpstr>
      <vt:lpstr>OBJECTIVES </vt:lpstr>
      <vt:lpstr>OBJECTIVES</vt:lpstr>
      <vt:lpstr>PowerPoint Presentation</vt:lpstr>
      <vt:lpstr>OBJECTIVE 1 DATA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 1 BASE MODEL BUILDING</vt:lpstr>
      <vt:lpstr>OBJECTIVE 1 FEATURE SELECTION</vt:lpstr>
      <vt:lpstr>OBJECTIVE 1 HYPER PARAMETER TUNING</vt:lpstr>
      <vt:lpstr>OBJECTIVE 1 HYPER PARAMETER TUNING</vt:lpstr>
      <vt:lpstr>OBJECTIVE 1 THRESHOLD TUNING</vt:lpstr>
      <vt:lpstr> OBJECTIVE 1 BUSINESS INSIGHTS</vt:lpstr>
      <vt:lpstr>OBJECTIVE 1 FEATURE IMPORTANCE</vt:lpstr>
      <vt:lpstr>PowerPoint Presentation</vt:lpstr>
      <vt:lpstr>OBJECTIVE 2 DATA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 2 BASE MODEL BUILDING</vt:lpstr>
      <vt:lpstr>OBJECTIVE 2 FEATURE SELECTION</vt:lpstr>
      <vt:lpstr>OBJECTIVE 2 HYPER PARAMETER TUNING</vt:lpstr>
      <vt:lpstr>OBJECTIVE 2 HYPER PARAMETER TUNING</vt:lpstr>
      <vt:lpstr>OBJECTIVE 2 THRESHOLD TUNING</vt:lpstr>
      <vt:lpstr> OBJECTIVE 2 BUSINESS INSIGHTS</vt:lpstr>
      <vt:lpstr>OBJECTIVE 2 FEATURE IMPORTANCE</vt:lpstr>
      <vt:lpstr>CONCLUSION &amp; FUTURE SCOPE</vt:lpstr>
      <vt:lpstr>CONCLUSION </vt:lpstr>
      <vt:lpstr>FUTURE  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DSE JAN’2021  GROUP - 6  INTERIM REPORT PRESENTATION</dc:title>
  <dc:creator>Lavanya</dc:creator>
  <cp:lastModifiedBy>Lavanya</cp:lastModifiedBy>
  <cp:revision>53</cp:revision>
  <dcterms:modified xsi:type="dcterms:W3CDTF">2021-06-25T06:10:21Z</dcterms:modified>
</cp:coreProperties>
</file>