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N</a:t>
            </a:r>
            <a:r>
              <a:rPr altLang="en-GB" dirty="0" sz="2400" lang="en-US"/>
              <a:t>i</a:t>
            </a:r>
            <a:r>
              <a:rPr altLang="en-GB" dirty="0" sz="2400" lang="en-US"/>
              <a:t>v</a:t>
            </a:r>
            <a:r>
              <a:rPr altLang="en-GB" dirty="0" sz="2400" lang="en-US"/>
              <a:t>e</a:t>
            </a:r>
            <a:r>
              <a:rPr altLang="en-GB" dirty="0" sz="2400" lang="en-US"/>
              <a:t>d</a:t>
            </a:r>
            <a:r>
              <a:rPr altLang="en-GB" dirty="0" sz="2400" lang="en-US"/>
              <a:t>h</a:t>
            </a:r>
            <a:r>
              <a:rPr altLang="en-GB" dirty="0" sz="2400" lang="en-US"/>
              <a:t>a</a:t>
            </a:r>
            <a:r>
              <a:rPr altLang="en-GB" dirty="0" sz="2400" lang="en-US"/>
              <a:t>.</a:t>
            </a:r>
            <a:r>
              <a:rPr altLang="en-GB" dirty="0" sz="2400" lang="en-US"/>
              <a:t>S</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4</a:t>
            </a:r>
            <a:r>
              <a:rPr altLang="en-GB" dirty="0" sz="2400" lang="en-US"/>
              <a:t>9</a:t>
            </a:r>
            <a:r>
              <a:rPr altLang="en-GB" dirty="0" sz="2400" lang="en-US"/>
              <a:t>0</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2024-09-11T09:21:15Z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