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73" r:id="rId4"/>
    <p:sldId id="274" r:id="rId5"/>
    <p:sldId id="271" r:id="rId6"/>
    <p:sldId id="265" r:id="rId7"/>
    <p:sldId id="281" r:id="rId8"/>
    <p:sldId id="284" r:id="rId9"/>
    <p:sldId id="277" r:id="rId10"/>
    <p:sldId id="278" r:id="rId11"/>
    <p:sldId id="282" r:id="rId12"/>
    <p:sldId id="279" r:id="rId13"/>
    <p:sldId id="276" r:id="rId14"/>
    <p:sldId id="28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>
        <p:scale>
          <a:sx n="66" d="100"/>
          <a:sy n="66" d="100"/>
        </p:scale>
        <p:origin x="1555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E8FB6F-FB67-43FB-8839-8A41198279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9842D8D-9DB6-498A-B061-4358F0B09BAC}">
      <dgm:prSet/>
      <dgm:spPr/>
      <dgm:t>
        <a:bodyPr/>
        <a:lstStyle/>
        <a:p>
          <a:r>
            <a:rPr lang="en-US"/>
            <a:t>Presently monitoring health is a complex matter </a:t>
          </a:r>
        </a:p>
      </dgm:t>
    </dgm:pt>
    <dgm:pt modelId="{DD58D91C-6B02-47D7-97DD-D918F840DE0A}" type="parTrans" cxnId="{0A386FC5-1EC8-4D45-887D-9239934A1E0B}">
      <dgm:prSet/>
      <dgm:spPr/>
      <dgm:t>
        <a:bodyPr/>
        <a:lstStyle/>
        <a:p>
          <a:endParaRPr lang="en-US"/>
        </a:p>
      </dgm:t>
    </dgm:pt>
    <dgm:pt modelId="{90800FCA-DF9A-4C36-9394-D7FFE6BBE848}" type="sibTrans" cxnId="{0A386FC5-1EC8-4D45-887D-9239934A1E0B}">
      <dgm:prSet/>
      <dgm:spPr/>
      <dgm:t>
        <a:bodyPr/>
        <a:lstStyle/>
        <a:p>
          <a:endParaRPr lang="en-US"/>
        </a:p>
      </dgm:t>
    </dgm:pt>
    <dgm:pt modelId="{CCDAD6D8-8438-4715-BE43-5050733680DB}">
      <dgm:prSet/>
      <dgm:spPr/>
      <dgm:t>
        <a:bodyPr/>
        <a:lstStyle/>
        <a:p>
          <a:r>
            <a:rPr lang="en-US"/>
            <a:t>Involves high tech and isn't handy</a:t>
          </a:r>
        </a:p>
      </dgm:t>
    </dgm:pt>
    <dgm:pt modelId="{BD77694A-045C-449F-99B1-2F3901CCF5FE}" type="parTrans" cxnId="{C744A642-2843-4F29-9223-68F469E1F1B7}">
      <dgm:prSet/>
      <dgm:spPr/>
      <dgm:t>
        <a:bodyPr/>
        <a:lstStyle/>
        <a:p>
          <a:endParaRPr lang="en-US"/>
        </a:p>
      </dgm:t>
    </dgm:pt>
    <dgm:pt modelId="{30AFF1CE-3348-4FC6-B40A-EABA669A9907}" type="sibTrans" cxnId="{C744A642-2843-4F29-9223-68F469E1F1B7}">
      <dgm:prSet/>
      <dgm:spPr/>
      <dgm:t>
        <a:bodyPr/>
        <a:lstStyle/>
        <a:p>
          <a:endParaRPr lang="en-US"/>
        </a:p>
      </dgm:t>
    </dgm:pt>
    <dgm:pt modelId="{7DF2143C-82FE-47D8-9826-44DDEA23AC8B}">
      <dgm:prSet/>
      <dgm:spPr/>
      <dgm:t>
        <a:bodyPr/>
        <a:lstStyle/>
        <a:p>
          <a:r>
            <a:rPr lang="en-US"/>
            <a:t>Older methods are expensive and not accessible by all</a:t>
          </a:r>
        </a:p>
      </dgm:t>
    </dgm:pt>
    <dgm:pt modelId="{8F2DAF19-A0AA-4ED1-B720-366FBBFB2B1A}" type="parTrans" cxnId="{277ABE4A-7B9A-44C2-BE5D-7250F0614DCC}">
      <dgm:prSet/>
      <dgm:spPr/>
      <dgm:t>
        <a:bodyPr/>
        <a:lstStyle/>
        <a:p>
          <a:endParaRPr lang="en-US"/>
        </a:p>
      </dgm:t>
    </dgm:pt>
    <dgm:pt modelId="{907B89F5-8029-4462-99AF-C62A100DE188}" type="sibTrans" cxnId="{277ABE4A-7B9A-44C2-BE5D-7250F0614DCC}">
      <dgm:prSet/>
      <dgm:spPr/>
      <dgm:t>
        <a:bodyPr/>
        <a:lstStyle/>
        <a:p>
          <a:endParaRPr lang="en-US"/>
        </a:p>
      </dgm:t>
    </dgm:pt>
    <dgm:pt modelId="{41F8C4EA-CD1C-430B-AD74-5EFCF2F63BA8}">
      <dgm:prSet/>
      <dgm:spPr/>
      <dgm:t>
        <a:bodyPr/>
        <a:lstStyle/>
        <a:p>
          <a:r>
            <a:rPr lang="en-US"/>
            <a:t>E.g.: Electrocardiogram (ECG)</a:t>
          </a:r>
        </a:p>
      </dgm:t>
    </dgm:pt>
    <dgm:pt modelId="{0A7D8A44-63C6-459F-B91E-A2F6BD4A7B8A}" type="parTrans" cxnId="{9B19E680-B401-482D-928C-53A7A2CB7D4E}">
      <dgm:prSet/>
      <dgm:spPr/>
      <dgm:t>
        <a:bodyPr/>
        <a:lstStyle/>
        <a:p>
          <a:endParaRPr lang="en-US"/>
        </a:p>
      </dgm:t>
    </dgm:pt>
    <dgm:pt modelId="{CA3CF8C2-50FD-49C2-A735-473F9C8D99E3}" type="sibTrans" cxnId="{9B19E680-B401-482D-928C-53A7A2CB7D4E}">
      <dgm:prSet/>
      <dgm:spPr/>
      <dgm:t>
        <a:bodyPr/>
        <a:lstStyle/>
        <a:p>
          <a:endParaRPr lang="en-US"/>
        </a:p>
      </dgm:t>
    </dgm:pt>
    <dgm:pt modelId="{3F017824-A91E-4FCF-871F-15FB867B7518}" type="pres">
      <dgm:prSet presAssocID="{FDE8FB6F-FB67-43FB-8839-8A41198279B9}" presName="linear" presStyleCnt="0">
        <dgm:presLayoutVars>
          <dgm:animLvl val="lvl"/>
          <dgm:resizeHandles val="exact"/>
        </dgm:presLayoutVars>
      </dgm:prSet>
      <dgm:spPr/>
    </dgm:pt>
    <dgm:pt modelId="{973D58E6-B686-46E8-8981-D90CDAA481C0}" type="pres">
      <dgm:prSet presAssocID="{B9842D8D-9DB6-498A-B061-4358F0B09BA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FBE4044-A532-4156-B2C9-3507877FDE54}" type="pres">
      <dgm:prSet presAssocID="{90800FCA-DF9A-4C36-9394-D7FFE6BBE848}" presName="spacer" presStyleCnt="0"/>
      <dgm:spPr/>
    </dgm:pt>
    <dgm:pt modelId="{E102606F-26CD-4668-89E5-89787577A307}" type="pres">
      <dgm:prSet presAssocID="{CCDAD6D8-8438-4715-BE43-5050733680D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D3C616A-D8F6-424A-B07F-78F9B1FA0846}" type="pres">
      <dgm:prSet presAssocID="{30AFF1CE-3348-4FC6-B40A-EABA669A9907}" presName="spacer" presStyleCnt="0"/>
      <dgm:spPr/>
    </dgm:pt>
    <dgm:pt modelId="{A2DB82C5-66B9-4984-ACAE-AE667475071C}" type="pres">
      <dgm:prSet presAssocID="{7DF2143C-82FE-47D8-9826-44DDEA23AC8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922E779-926D-47D1-AD4D-70819F6CCF34}" type="pres">
      <dgm:prSet presAssocID="{907B89F5-8029-4462-99AF-C62A100DE188}" presName="spacer" presStyleCnt="0"/>
      <dgm:spPr/>
    </dgm:pt>
    <dgm:pt modelId="{C03D496F-A842-491D-8E92-149CB83F4E57}" type="pres">
      <dgm:prSet presAssocID="{41F8C4EA-CD1C-430B-AD74-5EFCF2F63BA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A9CBB19-F47D-45D0-8CA0-2F4955355C99}" type="presOf" srcId="{FDE8FB6F-FB67-43FB-8839-8A41198279B9}" destId="{3F017824-A91E-4FCF-871F-15FB867B7518}" srcOrd="0" destOrd="0" presId="urn:microsoft.com/office/officeart/2005/8/layout/vList2"/>
    <dgm:cxn modelId="{03A2DB31-F6FA-41D9-B0DC-E2CA93EAFFF2}" type="presOf" srcId="{B9842D8D-9DB6-498A-B061-4358F0B09BAC}" destId="{973D58E6-B686-46E8-8981-D90CDAA481C0}" srcOrd="0" destOrd="0" presId="urn:microsoft.com/office/officeart/2005/8/layout/vList2"/>
    <dgm:cxn modelId="{C744A642-2843-4F29-9223-68F469E1F1B7}" srcId="{FDE8FB6F-FB67-43FB-8839-8A41198279B9}" destId="{CCDAD6D8-8438-4715-BE43-5050733680DB}" srcOrd="1" destOrd="0" parTransId="{BD77694A-045C-449F-99B1-2F3901CCF5FE}" sibTransId="{30AFF1CE-3348-4FC6-B40A-EABA669A9907}"/>
    <dgm:cxn modelId="{277ABE4A-7B9A-44C2-BE5D-7250F0614DCC}" srcId="{FDE8FB6F-FB67-43FB-8839-8A41198279B9}" destId="{7DF2143C-82FE-47D8-9826-44DDEA23AC8B}" srcOrd="2" destOrd="0" parTransId="{8F2DAF19-A0AA-4ED1-B720-366FBBFB2B1A}" sibTransId="{907B89F5-8029-4462-99AF-C62A100DE188}"/>
    <dgm:cxn modelId="{677EDD70-A4A7-421B-B09D-587314592438}" type="presOf" srcId="{7DF2143C-82FE-47D8-9826-44DDEA23AC8B}" destId="{A2DB82C5-66B9-4984-ACAE-AE667475071C}" srcOrd="0" destOrd="0" presId="urn:microsoft.com/office/officeart/2005/8/layout/vList2"/>
    <dgm:cxn modelId="{9B19E680-B401-482D-928C-53A7A2CB7D4E}" srcId="{FDE8FB6F-FB67-43FB-8839-8A41198279B9}" destId="{41F8C4EA-CD1C-430B-AD74-5EFCF2F63BA8}" srcOrd="3" destOrd="0" parTransId="{0A7D8A44-63C6-459F-B91E-A2F6BD4A7B8A}" sibTransId="{CA3CF8C2-50FD-49C2-A735-473F9C8D99E3}"/>
    <dgm:cxn modelId="{E83B34C5-DCE4-4B85-A326-39E912ABC63A}" type="presOf" srcId="{CCDAD6D8-8438-4715-BE43-5050733680DB}" destId="{E102606F-26CD-4668-89E5-89787577A307}" srcOrd="0" destOrd="0" presId="urn:microsoft.com/office/officeart/2005/8/layout/vList2"/>
    <dgm:cxn modelId="{0A386FC5-1EC8-4D45-887D-9239934A1E0B}" srcId="{FDE8FB6F-FB67-43FB-8839-8A41198279B9}" destId="{B9842D8D-9DB6-498A-B061-4358F0B09BAC}" srcOrd="0" destOrd="0" parTransId="{DD58D91C-6B02-47D7-97DD-D918F840DE0A}" sibTransId="{90800FCA-DF9A-4C36-9394-D7FFE6BBE848}"/>
    <dgm:cxn modelId="{87F7DAE3-8A80-46FA-B30B-1407E7E4FBCD}" type="presOf" srcId="{41F8C4EA-CD1C-430B-AD74-5EFCF2F63BA8}" destId="{C03D496F-A842-491D-8E92-149CB83F4E57}" srcOrd="0" destOrd="0" presId="urn:microsoft.com/office/officeart/2005/8/layout/vList2"/>
    <dgm:cxn modelId="{EA2AD91D-61A7-4C81-8FDB-E9C9811F2B13}" type="presParOf" srcId="{3F017824-A91E-4FCF-871F-15FB867B7518}" destId="{973D58E6-B686-46E8-8981-D90CDAA481C0}" srcOrd="0" destOrd="0" presId="urn:microsoft.com/office/officeart/2005/8/layout/vList2"/>
    <dgm:cxn modelId="{F80B3225-1C17-4D22-BA28-26FEC74B1A1B}" type="presParOf" srcId="{3F017824-A91E-4FCF-871F-15FB867B7518}" destId="{8FBE4044-A532-4156-B2C9-3507877FDE54}" srcOrd="1" destOrd="0" presId="urn:microsoft.com/office/officeart/2005/8/layout/vList2"/>
    <dgm:cxn modelId="{2177FC31-F555-4986-888B-59DBE79A99C7}" type="presParOf" srcId="{3F017824-A91E-4FCF-871F-15FB867B7518}" destId="{E102606F-26CD-4668-89E5-89787577A307}" srcOrd="2" destOrd="0" presId="urn:microsoft.com/office/officeart/2005/8/layout/vList2"/>
    <dgm:cxn modelId="{0133BFF1-1602-4B45-80A8-924A00A1C96D}" type="presParOf" srcId="{3F017824-A91E-4FCF-871F-15FB867B7518}" destId="{CD3C616A-D8F6-424A-B07F-78F9B1FA0846}" srcOrd="3" destOrd="0" presId="urn:microsoft.com/office/officeart/2005/8/layout/vList2"/>
    <dgm:cxn modelId="{999330BD-2B6D-4F2A-9FC8-38971F6D4D87}" type="presParOf" srcId="{3F017824-A91E-4FCF-871F-15FB867B7518}" destId="{A2DB82C5-66B9-4984-ACAE-AE667475071C}" srcOrd="4" destOrd="0" presId="urn:microsoft.com/office/officeart/2005/8/layout/vList2"/>
    <dgm:cxn modelId="{319786A0-5022-4BFE-9CAD-56389B43D906}" type="presParOf" srcId="{3F017824-A91E-4FCF-871F-15FB867B7518}" destId="{B922E779-926D-47D1-AD4D-70819F6CCF34}" srcOrd="5" destOrd="0" presId="urn:microsoft.com/office/officeart/2005/8/layout/vList2"/>
    <dgm:cxn modelId="{6BA623E9-60A4-471A-B042-3BDD53568B0E}" type="presParOf" srcId="{3F017824-A91E-4FCF-871F-15FB867B7518}" destId="{C03D496F-A842-491D-8E92-149CB83F4E5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2E54CC-A5D0-4848-B462-A566A7A0074A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FEA8EC9-F330-4935-BD46-6460494839DA}">
      <dgm:prSet/>
      <dgm:spPr/>
      <dgm:t>
        <a:bodyPr/>
        <a:lstStyle/>
        <a:p>
          <a:r>
            <a:rPr lang="en-IN"/>
            <a:t>Learnt Soldering</a:t>
          </a:r>
          <a:endParaRPr lang="en-US"/>
        </a:p>
      </dgm:t>
    </dgm:pt>
    <dgm:pt modelId="{EF5C6EFD-664E-47CB-948D-947C74B15E80}" type="parTrans" cxnId="{D8827BE2-B4F6-4EA9-B16C-CE1B7920D53D}">
      <dgm:prSet/>
      <dgm:spPr/>
      <dgm:t>
        <a:bodyPr/>
        <a:lstStyle/>
        <a:p>
          <a:endParaRPr lang="en-US"/>
        </a:p>
      </dgm:t>
    </dgm:pt>
    <dgm:pt modelId="{2EC18D76-210E-41B9-ADE1-41959F6D22B7}" type="sibTrans" cxnId="{D8827BE2-B4F6-4EA9-B16C-CE1B7920D53D}">
      <dgm:prSet/>
      <dgm:spPr/>
      <dgm:t>
        <a:bodyPr/>
        <a:lstStyle/>
        <a:p>
          <a:endParaRPr lang="en-US"/>
        </a:p>
      </dgm:t>
    </dgm:pt>
    <dgm:pt modelId="{789F4F0B-2DFB-4471-84B2-B76F941497C0}">
      <dgm:prSet/>
      <dgm:spPr/>
      <dgm:t>
        <a:bodyPr/>
        <a:lstStyle/>
        <a:p>
          <a:r>
            <a:rPr lang="en-IN"/>
            <a:t>Learnt about each component and how to handle them</a:t>
          </a:r>
          <a:endParaRPr lang="en-US"/>
        </a:p>
      </dgm:t>
    </dgm:pt>
    <dgm:pt modelId="{31FF860B-8609-42F5-BF46-5AAC51E084F8}" type="parTrans" cxnId="{5D4D1599-6FEA-4881-B702-5E51D822F9E0}">
      <dgm:prSet/>
      <dgm:spPr/>
      <dgm:t>
        <a:bodyPr/>
        <a:lstStyle/>
        <a:p>
          <a:endParaRPr lang="en-US"/>
        </a:p>
      </dgm:t>
    </dgm:pt>
    <dgm:pt modelId="{97CB3359-64D4-4288-A195-C19424CE5B39}" type="sibTrans" cxnId="{5D4D1599-6FEA-4881-B702-5E51D822F9E0}">
      <dgm:prSet/>
      <dgm:spPr/>
      <dgm:t>
        <a:bodyPr/>
        <a:lstStyle/>
        <a:p>
          <a:endParaRPr lang="en-US"/>
        </a:p>
      </dgm:t>
    </dgm:pt>
    <dgm:pt modelId="{64E3CE77-AF62-46D4-8736-844BB1867B87}">
      <dgm:prSet/>
      <dgm:spPr/>
      <dgm:t>
        <a:bodyPr/>
        <a:lstStyle/>
        <a:p>
          <a:r>
            <a:rPr lang="en-IN"/>
            <a:t>Learnt programming in Arduino for the parts used in the project</a:t>
          </a:r>
          <a:endParaRPr lang="en-US"/>
        </a:p>
      </dgm:t>
    </dgm:pt>
    <dgm:pt modelId="{BD9DDAE5-5B6E-4DD3-802A-21A045F90843}" type="parTrans" cxnId="{22D0CDAA-B9BA-4761-AAC0-EF7C2FEE916F}">
      <dgm:prSet/>
      <dgm:spPr/>
      <dgm:t>
        <a:bodyPr/>
        <a:lstStyle/>
        <a:p>
          <a:endParaRPr lang="en-US"/>
        </a:p>
      </dgm:t>
    </dgm:pt>
    <dgm:pt modelId="{0A452DC8-0A62-457C-8FC2-AE604F997366}" type="sibTrans" cxnId="{22D0CDAA-B9BA-4761-AAC0-EF7C2FEE916F}">
      <dgm:prSet/>
      <dgm:spPr/>
      <dgm:t>
        <a:bodyPr/>
        <a:lstStyle/>
        <a:p>
          <a:endParaRPr lang="en-US"/>
        </a:p>
      </dgm:t>
    </dgm:pt>
    <dgm:pt modelId="{AA5E78A0-DCF0-4C82-8E09-F1BAD9085F34}">
      <dgm:prSet/>
      <dgm:spPr/>
      <dgm:t>
        <a:bodyPr/>
        <a:lstStyle/>
        <a:p>
          <a:r>
            <a:rPr lang="en-IN"/>
            <a:t>Learnt about pulse module and KY-039 sensor</a:t>
          </a:r>
          <a:endParaRPr lang="en-US"/>
        </a:p>
      </dgm:t>
    </dgm:pt>
    <dgm:pt modelId="{29FED0D8-D8B2-41A0-9E20-02567A06168C}" type="parTrans" cxnId="{F659D6B8-6375-4B91-94CB-9B2AC40AEF1B}">
      <dgm:prSet/>
      <dgm:spPr/>
      <dgm:t>
        <a:bodyPr/>
        <a:lstStyle/>
        <a:p>
          <a:endParaRPr lang="en-US"/>
        </a:p>
      </dgm:t>
    </dgm:pt>
    <dgm:pt modelId="{EB4E30BE-B2B3-4842-A177-3D91FD2FD117}" type="sibTrans" cxnId="{F659D6B8-6375-4B91-94CB-9B2AC40AEF1B}">
      <dgm:prSet/>
      <dgm:spPr/>
      <dgm:t>
        <a:bodyPr/>
        <a:lstStyle/>
        <a:p>
          <a:endParaRPr lang="en-US"/>
        </a:p>
      </dgm:t>
    </dgm:pt>
    <dgm:pt modelId="{9F5F9187-21D7-43BA-82BE-4733FB1D92A8}" type="pres">
      <dgm:prSet presAssocID="{9D2E54CC-A5D0-4848-B462-A566A7A0074A}" presName="matrix" presStyleCnt="0">
        <dgm:presLayoutVars>
          <dgm:chMax val="1"/>
          <dgm:dir/>
          <dgm:resizeHandles val="exact"/>
        </dgm:presLayoutVars>
      </dgm:prSet>
      <dgm:spPr/>
    </dgm:pt>
    <dgm:pt modelId="{1582BB5F-59AB-46AB-B7D1-E17230572F15}" type="pres">
      <dgm:prSet presAssocID="{9D2E54CC-A5D0-4848-B462-A566A7A0074A}" presName="diamond" presStyleLbl="bgShp" presStyleIdx="0" presStyleCnt="1"/>
      <dgm:spPr/>
    </dgm:pt>
    <dgm:pt modelId="{20AA2CCE-10DC-48D2-87EC-2D04417461FD}" type="pres">
      <dgm:prSet presAssocID="{9D2E54CC-A5D0-4848-B462-A566A7A0074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4C4F01B-C374-488D-AFD3-88BA0BCE3917}" type="pres">
      <dgm:prSet presAssocID="{9D2E54CC-A5D0-4848-B462-A566A7A0074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E995FED-96A9-4CBD-94FA-00C6FE56C9F8}" type="pres">
      <dgm:prSet presAssocID="{9D2E54CC-A5D0-4848-B462-A566A7A0074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14E201F-9CE9-42F6-8B38-FD42E1796F83}" type="pres">
      <dgm:prSet presAssocID="{9D2E54CC-A5D0-4848-B462-A566A7A0074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95A3A0A-1B1D-4E69-A803-247911C0DC1A}" type="presOf" srcId="{AA5E78A0-DCF0-4C82-8E09-F1BAD9085F34}" destId="{214E201F-9CE9-42F6-8B38-FD42E1796F83}" srcOrd="0" destOrd="0" presId="urn:microsoft.com/office/officeart/2005/8/layout/matrix3"/>
    <dgm:cxn modelId="{28D83D76-A121-47AF-BAE2-7F05B491AE2F}" type="presOf" srcId="{9D2E54CC-A5D0-4848-B462-A566A7A0074A}" destId="{9F5F9187-21D7-43BA-82BE-4733FB1D92A8}" srcOrd="0" destOrd="0" presId="urn:microsoft.com/office/officeart/2005/8/layout/matrix3"/>
    <dgm:cxn modelId="{5D4D1599-6FEA-4881-B702-5E51D822F9E0}" srcId="{9D2E54CC-A5D0-4848-B462-A566A7A0074A}" destId="{789F4F0B-2DFB-4471-84B2-B76F941497C0}" srcOrd="1" destOrd="0" parTransId="{31FF860B-8609-42F5-BF46-5AAC51E084F8}" sibTransId="{97CB3359-64D4-4288-A195-C19424CE5B39}"/>
    <dgm:cxn modelId="{22D0CDAA-B9BA-4761-AAC0-EF7C2FEE916F}" srcId="{9D2E54CC-A5D0-4848-B462-A566A7A0074A}" destId="{64E3CE77-AF62-46D4-8736-844BB1867B87}" srcOrd="2" destOrd="0" parTransId="{BD9DDAE5-5B6E-4DD3-802A-21A045F90843}" sibTransId="{0A452DC8-0A62-457C-8FC2-AE604F997366}"/>
    <dgm:cxn modelId="{F659D6B8-6375-4B91-94CB-9B2AC40AEF1B}" srcId="{9D2E54CC-A5D0-4848-B462-A566A7A0074A}" destId="{AA5E78A0-DCF0-4C82-8E09-F1BAD9085F34}" srcOrd="3" destOrd="0" parTransId="{29FED0D8-D8B2-41A0-9E20-02567A06168C}" sibTransId="{EB4E30BE-B2B3-4842-A177-3D91FD2FD117}"/>
    <dgm:cxn modelId="{86C1F1CF-EC83-45FC-958A-912D3312563E}" type="presOf" srcId="{0FEA8EC9-F330-4935-BD46-6460494839DA}" destId="{20AA2CCE-10DC-48D2-87EC-2D04417461FD}" srcOrd="0" destOrd="0" presId="urn:microsoft.com/office/officeart/2005/8/layout/matrix3"/>
    <dgm:cxn modelId="{46D9EADC-6DDB-43BC-9233-B76BF27A54BE}" type="presOf" srcId="{789F4F0B-2DFB-4471-84B2-B76F941497C0}" destId="{34C4F01B-C374-488D-AFD3-88BA0BCE3917}" srcOrd="0" destOrd="0" presId="urn:microsoft.com/office/officeart/2005/8/layout/matrix3"/>
    <dgm:cxn modelId="{D8827BE2-B4F6-4EA9-B16C-CE1B7920D53D}" srcId="{9D2E54CC-A5D0-4848-B462-A566A7A0074A}" destId="{0FEA8EC9-F330-4935-BD46-6460494839DA}" srcOrd="0" destOrd="0" parTransId="{EF5C6EFD-664E-47CB-948D-947C74B15E80}" sibTransId="{2EC18D76-210E-41B9-ADE1-41959F6D22B7}"/>
    <dgm:cxn modelId="{16309BE9-F620-4DB4-8E7A-36ACB1E9C396}" type="presOf" srcId="{64E3CE77-AF62-46D4-8736-844BB1867B87}" destId="{2E995FED-96A9-4CBD-94FA-00C6FE56C9F8}" srcOrd="0" destOrd="0" presId="urn:microsoft.com/office/officeart/2005/8/layout/matrix3"/>
    <dgm:cxn modelId="{92764727-1DE8-4A65-A182-6C57F42145CD}" type="presParOf" srcId="{9F5F9187-21D7-43BA-82BE-4733FB1D92A8}" destId="{1582BB5F-59AB-46AB-B7D1-E17230572F15}" srcOrd="0" destOrd="0" presId="urn:microsoft.com/office/officeart/2005/8/layout/matrix3"/>
    <dgm:cxn modelId="{3B1807AD-4E62-49E0-8310-0BF856D59BF9}" type="presParOf" srcId="{9F5F9187-21D7-43BA-82BE-4733FB1D92A8}" destId="{20AA2CCE-10DC-48D2-87EC-2D04417461FD}" srcOrd="1" destOrd="0" presId="urn:microsoft.com/office/officeart/2005/8/layout/matrix3"/>
    <dgm:cxn modelId="{FB858833-37BE-4679-B3C9-52B6E39E3F9C}" type="presParOf" srcId="{9F5F9187-21D7-43BA-82BE-4733FB1D92A8}" destId="{34C4F01B-C374-488D-AFD3-88BA0BCE3917}" srcOrd="2" destOrd="0" presId="urn:microsoft.com/office/officeart/2005/8/layout/matrix3"/>
    <dgm:cxn modelId="{3EABE039-21C1-4A14-88B4-58D137604EE7}" type="presParOf" srcId="{9F5F9187-21D7-43BA-82BE-4733FB1D92A8}" destId="{2E995FED-96A9-4CBD-94FA-00C6FE56C9F8}" srcOrd="3" destOrd="0" presId="urn:microsoft.com/office/officeart/2005/8/layout/matrix3"/>
    <dgm:cxn modelId="{70AAF4C2-0EF6-449C-AD48-746BFEAD15C8}" type="presParOf" srcId="{9F5F9187-21D7-43BA-82BE-4733FB1D92A8}" destId="{214E201F-9CE9-42F6-8B38-FD42E1796F8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2AD5F1-B638-40BF-8DD6-234AB92E772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FD8924-EFED-4B67-BF3E-872A4E16F90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TINKERCAD </a:t>
          </a:r>
          <a:r>
            <a:rPr lang="en-US" b="0" i="0"/>
            <a:t>- Simulation of </a:t>
          </a:r>
          <a:r>
            <a:rPr lang="en-US"/>
            <a:t>the</a:t>
          </a:r>
          <a:r>
            <a:rPr lang="en-US" b="0" i="0"/>
            <a:t> application</a:t>
          </a:r>
          <a:endParaRPr lang="en-US"/>
        </a:p>
      </dgm:t>
    </dgm:pt>
    <dgm:pt modelId="{D2F09DB6-4A57-479E-A6C5-3603D31F3D76}" type="parTrans" cxnId="{06AB801F-1877-4ADA-8CA4-4C758E843813}">
      <dgm:prSet/>
      <dgm:spPr/>
      <dgm:t>
        <a:bodyPr/>
        <a:lstStyle/>
        <a:p>
          <a:endParaRPr lang="en-US"/>
        </a:p>
      </dgm:t>
    </dgm:pt>
    <dgm:pt modelId="{95EF0E58-6B2B-438B-9FA5-00D22F360150}" type="sibTrans" cxnId="{06AB801F-1877-4ADA-8CA4-4C758E843813}">
      <dgm:prSet/>
      <dgm:spPr/>
      <dgm:t>
        <a:bodyPr/>
        <a:lstStyle/>
        <a:p>
          <a:endParaRPr lang="en-US"/>
        </a:p>
      </dgm:t>
    </dgm:pt>
    <dgm:pt modelId="{54548347-6390-4359-A198-A84060F2AC1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ARDUINO - IDE used to </a:t>
          </a:r>
          <a:r>
            <a:rPr lang="en-US"/>
            <a:t>run</a:t>
          </a:r>
          <a:r>
            <a:rPr lang="en-US" b="0" i="0"/>
            <a:t> </a:t>
          </a:r>
          <a:r>
            <a:rPr lang="en-US"/>
            <a:t>the</a:t>
          </a:r>
          <a:r>
            <a:rPr lang="en-US" b="0" i="0"/>
            <a:t> code</a:t>
          </a:r>
          <a:endParaRPr lang="en-US"/>
        </a:p>
      </dgm:t>
    </dgm:pt>
    <dgm:pt modelId="{5A108B79-6ACD-44D2-B1C3-E9006BF981CF}" type="parTrans" cxnId="{789BE796-2888-4565-B21E-0BF445ADDA0B}">
      <dgm:prSet/>
      <dgm:spPr/>
      <dgm:t>
        <a:bodyPr/>
        <a:lstStyle/>
        <a:p>
          <a:endParaRPr lang="en-US"/>
        </a:p>
      </dgm:t>
    </dgm:pt>
    <dgm:pt modelId="{6E679043-0AC1-4E9D-BDA2-C1546DA1766F}" type="sibTrans" cxnId="{789BE796-2888-4565-B21E-0BF445ADDA0B}">
      <dgm:prSet/>
      <dgm:spPr/>
      <dgm:t>
        <a:bodyPr/>
        <a:lstStyle/>
        <a:p>
          <a:endParaRPr lang="en-US"/>
        </a:p>
      </dgm:t>
    </dgm:pt>
    <dgm:pt modelId="{194F9F7B-3D5C-4567-BF7A-0616BE94D052}" type="pres">
      <dgm:prSet presAssocID="{082AD5F1-B638-40BF-8DD6-234AB92E772F}" presName="root" presStyleCnt="0">
        <dgm:presLayoutVars>
          <dgm:dir/>
          <dgm:resizeHandles val="exact"/>
        </dgm:presLayoutVars>
      </dgm:prSet>
      <dgm:spPr/>
    </dgm:pt>
    <dgm:pt modelId="{A263DFF6-960F-4729-8DE8-6FF12FD778D6}" type="pres">
      <dgm:prSet presAssocID="{74FD8924-EFED-4B67-BF3E-872A4E16F90D}" presName="compNode" presStyleCnt="0"/>
      <dgm:spPr/>
    </dgm:pt>
    <dgm:pt modelId="{F8128919-2DA8-4EDC-B52F-BC18E2F9EB80}" type="pres">
      <dgm:prSet presAssocID="{74FD8924-EFED-4B67-BF3E-872A4E16F90D}" presName="iconBgRect" presStyleLbl="bgShp" presStyleIdx="0" presStyleCnt="2"/>
      <dgm:spPr/>
    </dgm:pt>
    <dgm:pt modelId="{3692FF62-A712-4341-9305-9BB28AC3A9A2}" type="pres">
      <dgm:prSet presAssocID="{74FD8924-EFED-4B67-BF3E-872A4E16F90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72A0CBE-144D-425F-9588-C9048AD255A5}" type="pres">
      <dgm:prSet presAssocID="{74FD8924-EFED-4B67-BF3E-872A4E16F90D}" presName="spaceRect" presStyleCnt="0"/>
      <dgm:spPr/>
    </dgm:pt>
    <dgm:pt modelId="{FC2D716C-0A49-444D-BE3E-B98C4892B6E4}" type="pres">
      <dgm:prSet presAssocID="{74FD8924-EFED-4B67-BF3E-872A4E16F90D}" presName="textRect" presStyleLbl="revTx" presStyleIdx="0" presStyleCnt="2">
        <dgm:presLayoutVars>
          <dgm:chMax val="1"/>
          <dgm:chPref val="1"/>
        </dgm:presLayoutVars>
      </dgm:prSet>
      <dgm:spPr/>
    </dgm:pt>
    <dgm:pt modelId="{8E8F8CAC-83D0-4686-8FE8-74F4BA406FD4}" type="pres">
      <dgm:prSet presAssocID="{95EF0E58-6B2B-438B-9FA5-00D22F360150}" presName="sibTrans" presStyleCnt="0"/>
      <dgm:spPr/>
    </dgm:pt>
    <dgm:pt modelId="{B183E861-F8B1-43D1-9765-69992BCE73E3}" type="pres">
      <dgm:prSet presAssocID="{54548347-6390-4359-A198-A84060F2AC1D}" presName="compNode" presStyleCnt="0"/>
      <dgm:spPr/>
    </dgm:pt>
    <dgm:pt modelId="{038C735E-3610-4A71-BEE0-E6F27B60DF3A}" type="pres">
      <dgm:prSet presAssocID="{54548347-6390-4359-A198-A84060F2AC1D}" presName="iconBgRect" presStyleLbl="bgShp" presStyleIdx="1" presStyleCnt="2"/>
      <dgm:spPr/>
    </dgm:pt>
    <dgm:pt modelId="{AAB2C3A0-2E37-4955-B665-F960F6DD045D}" type="pres">
      <dgm:prSet presAssocID="{54548347-6390-4359-A198-A84060F2AC1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E2C0C17-247C-463E-BFFE-CD749D931EC5}" type="pres">
      <dgm:prSet presAssocID="{54548347-6390-4359-A198-A84060F2AC1D}" presName="spaceRect" presStyleCnt="0"/>
      <dgm:spPr/>
    </dgm:pt>
    <dgm:pt modelId="{CB188D2D-C56E-4103-82E2-50829C7497AF}" type="pres">
      <dgm:prSet presAssocID="{54548347-6390-4359-A198-A84060F2AC1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F588818-7B48-400C-8497-CE62730E53F6}" type="presOf" srcId="{082AD5F1-B638-40BF-8DD6-234AB92E772F}" destId="{194F9F7B-3D5C-4567-BF7A-0616BE94D052}" srcOrd="0" destOrd="0" presId="urn:microsoft.com/office/officeart/2018/5/layout/IconCircleLabelList"/>
    <dgm:cxn modelId="{C0CCC81E-03D3-484C-859D-3771C39281EB}" type="presOf" srcId="{74FD8924-EFED-4B67-BF3E-872A4E16F90D}" destId="{FC2D716C-0A49-444D-BE3E-B98C4892B6E4}" srcOrd="0" destOrd="0" presId="urn:microsoft.com/office/officeart/2018/5/layout/IconCircleLabelList"/>
    <dgm:cxn modelId="{06AB801F-1877-4ADA-8CA4-4C758E843813}" srcId="{082AD5F1-B638-40BF-8DD6-234AB92E772F}" destId="{74FD8924-EFED-4B67-BF3E-872A4E16F90D}" srcOrd="0" destOrd="0" parTransId="{D2F09DB6-4A57-479E-A6C5-3603D31F3D76}" sibTransId="{95EF0E58-6B2B-438B-9FA5-00D22F360150}"/>
    <dgm:cxn modelId="{789BE796-2888-4565-B21E-0BF445ADDA0B}" srcId="{082AD5F1-B638-40BF-8DD6-234AB92E772F}" destId="{54548347-6390-4359-A198-A84060F2AC1D}" srcOrd="1" destOrd="0" parTransId="{5A108B79-6ACD-44D2-B1C3-E9006BF981CF}" sibTransId="{6E679043-0AC1-4E9D-BDA2-C1546DA1766F}"/>
    <dgm:cxn modelId="{7A5BF8E6-EDE6-40C4-BC66-706E31D55921}" type="presOf" srcId="{54548347-6390-4359-A198-A84060F2AC1D}" destId="{CB188D2D-C56E-4103-82E2-50829C7497AF}" srcOrd="0" destOrd="0" presId="urn:microsoft.com/office/officeart/2018/5/layout/IconCircleLabelList"/>
    <dgm:cxn modelId="{981F2C48-C397-4735-8255-631104A5C9A5}" type="presParOf" srcId="{194F9F7B-3D5C-4567-BF7A-0616BE94D052}" destId="{A263DFF6-960F-4729-8DE8-6FF12FD778D6}" srcOrd="0" destOrd="0" presId="urn:microsoft.com/office/officeart/2018/5/layout/IconCircleLabelList"/>
    <dgm:cxn modelId="{5D15B552-CED4-42A3-BD2D-CA9DFC44C34A}" type="presParOf" srcId="{A263DFF6-960F-4729-8DE8-6FF12FD778D6}" destId="{F8128919-2DA8-4EDC-B52F-BC18E2F9EB80}" srcOrd="0" destOrd="0" presId="urn:microsoft.com/office/officeart/2018/5/layout/IconCircleLabelList"/>
    <dgm:cxn modelId="{8809FF9F-B702-4E3E-BB04-4A9EB2BEA868}" type="presParOf" srcId="{A263DFF6-960F-4729-8DE8-6FF12FD778D6}" destId="{3692FF62-A712-4341-9305-9BB28AC3A9A2}" srcOrd="1" destOrd="0" presId="urn:microsoft.com/office/officeart/2018/5/layout/IconCircleLabelList"/>
    <dgm:cxn modelId="{A3C92D2F-E060-4947-B606-72B7860E841E}" type="presParOf" srcId="{A263DFF6-960F-4729-8DE8-6FF12FD778D6}" destId="{072A0CBE-144D-425F-9588-C9048AD255A5}" srcOrd="2" destOrd="0" presId="urn:microsoft.com/office/officeart/2018/5/layout/IconCircleLabelList"/>
    <dgm:cxn modelId="{A548432B-E243-467B-950E-7D92DA6CB5E5}" type="presParOf" srcId="{A263DFF6-960F-4729-8DE8-6FF12FD778D6}" destId="{FC2D716C-0A49-444D-BE3E-B98C4892B6E4}" srcOrd="3" destOrd="0" presId="urn:microsoft.com/office/officeart/2018/5/layout/IconCircleLabelList"/>
    <dgm:cxn modelId="{E2EC2BBE-29FD-4A2A-BDFA-C201C391A4DF}" type="presParOf" srcId="{194F9F7B-3D5C-4567-BF7A-0616BE94D052}" destId="{8E8F8CAC-83D0-4686-8FE8-74F4BA406FD4}" srcOrd="1" destOrd="0" presId="urn:microsoft.com/office/officeart/2018/5/layout/IconCircleLabelList"/>
    <dgm:cxn modelId="{EC75A3E0-3CF8-4883-8E4F-BF76FF221B92}" type="presParOf" srcId="{194F9F7B-3D5C-4567-BF7A-0616BE94D052}" destId="{B183E861-F8B1-43D1-9765-69992BCE73E3}" srcOrd="2" destOrd="0" presId="urn:microsoft.com/office/officeart/2018/5/layout/IconCircleLabelList"/>
    <dgm:cxn modelId="{774CCD43-E3DE-4781-9536-4AF6F68368A8}" type="presParOf" srcId="{B183E861-F8B1-43D1-9765-69992BCE73E3}" destId="{038C735E-3610-4A71-BEE0-E6F27B60DF3A}" srcOrd="0" destOrd="0" presId="urn:microsoft.com/office/officeart/2018/5/layout/IconCircleLabelList"/>
    <dgm:cxn modelId="{7859CC66-81A2-4FC2-8231-AEA87E32E486}" type="presParOf" srcId="{B183E861-F8B1-43D1-9765-69992BCE73E3}" destId="{AAB2C3A0-2E37-4955-B665-F960F6DD045D}" srcOrd="1" destOrd="0" presId="urn:microsoft.com/office/officeart/2018/5/layout/IconCircleLabelList"/>
    <dgm:cxn modelId="{615EE073-12D6-4A81-ADAD-E3134C259E51}" type="presParOf" srcId="{B183E861-F8B1-43D1-9765-69992BCE73E3}" destId="{5E2C0C17-247C-463E-BFFE-CD749D931EC5}" srcOrd="2" destOrd="0" presId="urn:microsoft.com/office/officeart/2018/5/layout/IconCircleLabelList"/>
    <dgm:cxn modelId="{3F1BC996-B13C-4F37-BE6B-A843603346FD}" type="presParOf" srcId="{B183E861-F8B1-43D1-9765-69992BCE73E3}" destId="{CB188D2D-C56E-4103-82E2-50829C7497A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E6D93F-2C40-44E2-BD20-830BF04D7F1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A416EC-5D29-4336-AECC-555E0B0526C7}">
      <dgm:prSet/>
      <dgm:spPr/>
      <dgm:t>
        <a:bodyPr/>
        <a:lstStyle/>
        <a:p>
          <a:r>
            <a:rPr lang="en-IN" dirty="0"/>
            <a:t>A finger is placed on the sensor  </a:t>
          </a:r>
          <a:endParaRPr lang="en-US" dirty="0"/>
        </a:p>
      </dgm:t>
    </dgm:pt>
    <dgm:pt modelId="{66886EF4-76F6-4BE5-9FEC-C32B464F38AB}" type="parTrans" cxnId="{053047AC-A578-4E87-B9AC-C9EAE5C9A3DE}">
      <dgm:prSet/>
      <dgm:spPr/>
      <dgm:t>
        <a:bodyPr/>
        <a:lstStyle/>
        <a:p>
          <a:endParaRPr lang="en-US"/>
        </a:p>
      </dgm:t>
    </dgm:pt>
    <dgm:pt modelId="{266C05C5-9EF6-41C7-A584-89F0FAB38178}" type="sibTrans" cxnId="{053047AC-A578-4E87-B9AC-C9EAE5C9A3DE}">
      <dgm:prSet/>
      <dgm:spPr/>
      <dgm:t>
        <a:bodyPr/>
        <a:lstStyle/>
        <a:p>
          <a:endParaRPr lang="en-US"/>
        </a:p>
      </dgm:t>
    </dgm:pt>
    <dgm:pt modelId="{DBAF4193-4A01-4CE2-91B9-D72DA1563365}">
      <dgm:prSet/>
      <dgm:spPr/>
      <dgm:t>
        <a:bodyPr/>
        <a:lstStyle/>
        <a:p>
          <a:r>
            <a:rPr lang="en-IN"/>
            <a:t>LED starts emitting the light</a:t>
          </a:r>
          <a:endParaRPr lang="en-US"/>
        </a:p>
      </dgm:t>
    </dgm:pt>
    <dgm:pt modelId="{81C58ED0-E9E7-4C58-B736-58C6549727EE}" type="parTrans" cxnId="{296A6081-4506-4FE5-AB3A-70DA755014C8}">
      <dgm:prSet/>
      <dgm:spPr/>
      <dgm:t>
        <a:bodyPr/>
        <a:lstStyle/>
        <a:p>
          <a:endParaRPr lang="en-US"/>
        </a:p>
      </dgm:t>
    </dgm:pt>
    <dgm:pt modelId="{BDDFF1EE-0A50-4174-A98B-0CB22B37B220}" type="sibTrans" cxnId="{296A6081-4506-4FE5-AB3A-70DA755014C8}">
      <dgm:prSet/>
      <dgm:spPr/>
      <dgm:t>
        <a:bodyPr/>
        <a:lstStyle/>
        <a:p>
          <a:endParaRPr lang="en-US"/>
        </a:p>
      </dgm:t>
    </dgm:pt>
    <dgm:pt modelId="{65DC18CB-C92F-4EE7-8DB4-1509425F87C2}">
      <dgm:prSet/>
      <dgm:spPr/>
      <dgm:t>
        <a:bodyPr/>
        <a:lstStyle/>
        <a:p>
          <a:r>
            <a:rPr lang="en-IN"/>
            <a:t>Ambient light sensor receives the reflected light</a:t>
          </a:r>
          <a:endParaRPr lang="en-US"/>
        </a:p>
      </dgm:t>
    </dgm:pt>
    <dgm:pt modelId="{414EEBF0-7A6A-44D8-B4A9-0D3BA540ED3D}" type="parTrans" cxnId="{AA7E4819-7431-4731-B11C-B2179C3F1AD8}">
      <dgm:prSet/>
      <dgm:spPr/>
      <dgm:t>
        <a:bodyPr/>
        <a:lstStyle/>
        <a:p>
          <a:endParaRPr lang="en-US"/>
        </a:p>
      </dgm:t>
    </dgm:pt>
    <dgm:pt modelId="{CF5C1ADA-5431-4767-BBCF-251956630B5C}" type="sibTrans" cxnId="{AA7E4819-7431-4731-B11C-B2179C3F1AD8}">
      <dgm:prSet/>
      <dgm:spPr/>
      <dgm:t>
        <a:bodyPr/>
        <a:lstStyle/>
        <a:p>
          <a:endParaRPr lang="en-US"/>
        </a:p>
      </dgm:t>
    </dgm:pt>
    <dgm:pt modelId="{502A39CC-3E10-4D21-8E2A-F99CA52E6CF9}">
      <dgm:prSet/>
      <dgm:spPr/>
      <dgm:t>
        <a:bodyPr/>
        <a:lstStyle/>
        <a:p>
          <a:r>
            <a:rPr lang="en-IN" dirty="0"/>
            <a:t>Variation of light is obtained as a pulse </a:t>
          </a:r>
          <a:endParaRPr lang="en-US" dirty="0"/>
        </a:p>
      </dgm:t>
    </dgm:pt>
    <dgm:pt modelId="{65D6451C-83B7-4BE0-8719-15C76EAA389D}" type="parTrans" cxnId="{F744C3D1-6BDE-474F-9C1E-EE10262BA568}">
      <dgm:prSet/>
      <dgm:spPr/>
      <dgm:t>
        <a:bodyPr/>
        <a:lstStyle/>
        <a:p>
          <a:endParaRPr lang="en-US"/>
        </a:p>
      </dgm:t>
    </dgm:pt>
    <dgm:pt modelId="{94DBDCE2-2EDB-42D3-90CF-2F87CA27054D}" type="sibTrans" cxnId="{F744C3D1-6BDE-474F-9C1E-EE10262BA568}">
      <dgm:prSet/>
      <dgm:spPr/>
      <dgm:t>
        <a:bodyPr/>
        <a:lstStyle/>
        <a:p>
          <a:endParaRPr lang="en-US"/>
        </a:p>
      </dgm:t>
    </dgm:pt>
    <dgm:pt modelId="{C2BE2A62-CE60-410B-8CB2-971515BC8D4A}">
      <dgm:prSet/>
      <dgm:spPr/>
      <dgm:t>
        <a:bodyPr/>
        <a:lstStyle/>
        <a:p>
          <a:r>
            <a:rPr lang="en-IN"/>
            <a:t>When abnormality observed,</a:t>
          </a:r>
          <a:endParaRPr lang="en-US"/>
        </a:p>
      </dgm:t>
    </dgm:pt>
    <dgm:pt modelId="{073BF04E-BA57-497B-BD5E-E2004DFB1977}" type="parTrans" cxnId="{92CA4CE3-6427-4D17-8ADA-25979FF17F66}">
      <dgm:prSet/>
      <dgm:spPr/>
      <dgm:t>
        <a:bodyPr/>
        <a:lstStyle/>
        <a:p>
          <a:endParaRPr lang="en-US"/>
        </a:p>
      </dgm:t>
    </dgm:pt>
    <dgm:pt modelId="{BF76103A-5B1B-411D-AD8F-1352947C53D8}" type="sibTrans" cxnId="{92CA4CE3-6427-4D17-8ADA-25979FF17F66}">
      <dgm:prSet/>
      <dgm:spPr/>
      <dgm:t>
        <a:bodyPr/>
        <a:lstStyle/>
        <a:p>
          <a:endParaRPr lang="en-US"/>
        </a:p>
      </dgm:t>
    </dgm:pt>
    <dgm:pt modelId="{C87643A8-90F1-4EA8-ABCF-1A7F42C47508}">
      <dgm:prSet/>
      <dgm:spPr/>
      <dgm:t>
        <a:bodyPr/>
        <a:lstStyle/>
        <a:p>
          <a:r>
            <a:rPr lang="en-IN"/>
            <a:t>Buzzer makes sound</a:t>
          </a:r>
          <a:endParaRPr lang="en-US"/>
        </a:p>
      </dgm:t>
    </dgm:pt>
    <dgm:pt modelId="{C0997F8F-8132-4783-B1A2-C836CE8FCEBC}" type="parTrans" cxnId="{EFFA2289-3B24-4614-9296-3D608FC8CE86}">
      <dgm:prSet/>
      <dgm:spPr/>
      <dgm:t>
        <a:bodyPr/>
        <a:lstStyle/>
        <a:p>
          <a:endParaRPr lang="en-US"/>
        </a:p>
      </dgm:t>
    </dgm:pt>
    <dgm:pt modelId="{46C2F444-CAE1-4FA0-818E-736DE4D4B3E9}" type="sibTrans" cxnId="{EFFA2289-3B24-4614-9296-3D608FC8CE86}">
      <dgm:prSet/>
      <dgm:spPr/>
      <dgm:t>
        <a:bodyPr/>
        <a:lstStyle/>
        <a:p>
          <a:endParaRPr lang="en-US"/>
        </a:p>
      </dgm:t>
    </dgm:pt>
    <dgm:pt modelId="{AECF7D07-BA87-401F-9123-532FE118762C}">
      <dgm:prSet/>
      <dgm:spPr/>
      <dgm:t>
        <a:bodyPr/>
        <a:lstStyle/>
        <a:p>
          <a:r>
            <a:rPr lang="en-IN"/>
            <a:t>LCD displays emergency</a:t>
          </a:r>
          <a:endParaRPr lang="en-US"/>
        </a:p>
      </dgm:t>
    </dgm:pt>
    <dgm:pt modelId="{F488336F-F7F2-4E0F-9CB9-0ED59ABFE13A}" type="parTrans" cxnId="{F0B7E741-4DA2-44BB-BAFE-8D0F30C3988F}">
      <dgm:prSet/>
      <dgm:spPr/>
      <dgm:t>
        <a:bodyPr/>
        <a:lstStyle/>
        <a:p>
          <a:endParaRPr lang="en-US"/>
        </a:p>
      </dgm:t>
    </dgm:pt>
    <dgm:pt modelId="{977937B6-FFC3-4E6C-BE5F-694E6F8D76EB}" type="sibTrans" cxnId="{F0B7E741-4DA2-44BB-BAFE-8D0F30C3988F}">
      <dgm:prSet/>
      <dgm:spPr/>
      <dgm:t>
        <a:bodyPr/>
        <a:lstStyle/>
        <a:p>
          <a:endParaRPr lang="en-US"/>
        </a:p>
      </dgm:t>
    </dgm:pt>
    <dgm:pt modelId="{37AD94B1-8359-4AB8-8201-9935FB839809}">
      <dgm:prSet/>
      <dgm:spPr/>
      <dgm:t>
        <a:bodyPr/>
        <a:lstStyle/>
        <a:p>
          <a:r>
            <a:rPr lang="en-IN"/>
            <a:t>LED glows</a:t>
          </a:r>
          <a:endParaRPr lang="en-US"/>
        </a:p>
      </dgm:t>
    </dgm:pt>
    <dgm:pt modelId="{36283653-F744-4ABB-A912-1A4C04BF2A1F}" type="parTrans" cxnId="{F82202D2-E384-4870-AB65-EC9DE6AB6A31}">
      <dgm:prSet/>
      <dgm:spPr/>
      <dgm:t>
        <a:bodyPr/>
        <a:lstStyle/>
        <a:p>
          <a:endParaRPr lang="en-US"/>
        </a:p>
      </dgm:t>
    </dgm:pt>
    <dgm:pt modelId="{6F4BEF87-3A8F-4ACC-921F-C67D8210723A}" type="sibTrans" cxnId="{F82202D2-E384-4870-AB65-EC9DE6AB6A31}">
      <dgm:prSet/>
      <dgm:spPr/>
      <dgm:t>
        <a:bodyPr/>
        <a:lstStyle/>
        <a:p>
          <a:endParaRPr lang="en-US"/>
        </a:p>
      </dgm:t>
    </dgm:pt>
    <dgm:pt modelId="{C3277AD8-D0B4-4766-AF8F-439659D802F7}" type="pres">
      <dgm:prSet presAssocID="{F5E6D93F-2C40-44E2-BD20-830BF04D7F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1137141-AAE5-4466-9084-C58C826AD8E5}" type="pres">
      <dgm:prSet presAssocID="{0FA416EC-5D29-4336-AECC-555E0B0526C7}" presName="hierRoot1" presStyleCnt="0">
        <dgm:presLayoutVars>
          <dgm:hierBranch val="init"/>
        </dgm:presLayoutVars>
      </dgm:prSet>
      <dgm:spPr/>
    </dgm:pt>
    <dgm:pt modelId="{1AFDC302-EC99-43D9-BF37-B41CBC91D145}" type="pres">
      <dgm:prSet presAssocID="{0FA416EC-5D29-4336-AECC-555E0B0526C7}" presName="rootComposite1" presStyleCnt="0"/>
      <dgm:spPr/>
    </dgm:pt>
    <dgm:pt modelId="{EC1B9DE3-62D7-4B24-8B9C-166F51D3F334}" type="pres">
      <dgm:prSet presAssocID="{0FA416EC-5D29-4336-AECC-555E0B0526C7}" presName="rootText1" presStyleLbl="node0" presStyleIdx="0" presStyleCnt="3">
        <dgm:presLayoutVars>
          <dgm:chPref val="3"/>
        </dgm:presLayoutVars>
      </dgm:prSet>
      <dgm:spPr/>
    </dgm:pt>
    <dgm:pt modelId="{DF9DD62D-B669-4F67-8EA1-AFE3F02402FF}" type="pres">
      <dgm:prSet presAssocID="{0FA416EC-5D29-4336-AECC-555E0B0526C7}" presName="rootConnector1" presStyleLbl="node1" presStyleIdx="0" presStyleCnt="0"/>
      <dgm:spPr/>
    </dgm:pt>
    <dgm:pt modelId="{2A4E86CA-BC1A-4001-AC07-E7F6D290E0EE}" type="pres">
      <dgm:prSet presAssocID="{0FA416EC-5D29-4336-AECC-555E0B0526C7}" presName="hierChild2" presStyleCnt="0"/>
      <dgm:spPr/>
    </dgm:pt>
    <dgm:pt modelId="{DBC6343D-E323-48BE-A151-ED4F3A5D8078}" type="pres">
      <dgm:prSet presAssocID="{81C58ED0-E9E7-4C58-B736-58C6549727EE}" presName="Name64" presStyleLbl="parChTrans1D2" presStyleIdx="0" presStyleCnt="5"/>
      <dgm:spPr/>
    </dgm:pt>
    <dgm:pt modelId="{4BCBBE31-E5CF-423D-A7E8-4293CFDE5B1C}" type="pres">
      <dgm:prSet presAssocID="{DBAF4193-4A01-4CE2-91B9-D72DA1563365}" presName="hierRoot2" presStyleCnt="0">
        <dgm:presLayoutVars>
          <dgm:hierBranch val="init"/>
        </dgm:presLayoutVars>
      </dgm:prSet>
      <dgm:spPr/>
    </dgm:pt>
    <dgm:pt modelId="{195C2FE8-6208-4C07-8E85-74D2B6E8F1F3}" type="pres">
      <dgm:prSet presAssocID="{DBAF4193-4A01-4CE2-91B9-D72DA1563365}" presName="rootComposite" presStyleCnt="0"/>
      <dgm:spPr/>
    </dgm:pt>
    <dgm:pt modelId="{B2E887BB-2FF4-4066-9BA4-0C23D8DCD88E}" type="pres">
      <dgm:prSet presAssocID="{DBAF4193-4A01-4CE2-91B9-D72DA1563365}" presName="rootText" presStyleLbl="node2" presStyleIdx="0" presStyleCnt="5">
        <dgm:presLayoutVars>
          <dgm:chPref val="3"/>
        </dgm:presLayoutVars>
      </dgm:prSet>
      <dgm:spPr/>
    </dgm:pt>
    <dgm:pt modelId="{EF1062D7-281A-45F8-B53E-4EA562D22BA8}" type="pres">
      <dgm:prSet presAssocID="{DBAF4193-4A01-4CE2-91B9-D72DA1563365}" presName="rootConnector" presStyleLbl="node2" presStyleIdx="0" presStyleCnt="5"/>
      <dgm:spPr/>
    </dgm:pt>
    <dgm:pt modelId="{2AD1433B-371C-4A87-A084-C774744B5A30}" type="pres">
      <dgm:prSet presAssocID="{DBAF4193-4A01-4CE2-91B9-D72DA1563365}" presName="hierChild4" presStyleCnt="0"/>
      <dgm:spPr/>
    </dgm:pt>
    <dgm:pt modelId="{C3D7CED9-8A5F-4982-9652-4D8D07545D38}" type="pres">
      <dgm:prSet presAssocID="{DBAF4193-4A01-4CE2-91B9-D72DA1563365}" presName="hierChild5" presStyleCnt="0"/>
      <dgm:spPr/>
    </dgm:pt>
    <dgm:pt modelId="{A653252F-F56C-486F-BB11-74D49354DC49}" type="pres">
      <dgm:prSet presAssocID="{414EEBF0-7A6A-44D8-B4A9-0D3BA540ED3D}" presName="Name64" presStyleLbl="parChTrans1D2" presStyleIdx="1" presStyleCnt="5"/>
      <dgm:spPr/>
    </dgm:pt>
    <dgm:pt modelId="{0C0D5DE3-7C5E-4463-B110-25AA53998945}" type="pres">
      <dgm:prSet presAssocID="{65DC18CB-C92F-4EE7-8DB4-1509425F87C2}" presName="hierRoot2" presStyleCnt="0">
        <dgm:presLayoutVars>
          <dgm:hierBranch val="init"/>
        </dgm:presLayoutVars>
      </dgm:prSet>
      <dgm:spPr/>
    </dgm:pt>
    <dgm:pt modelId="{7FC6DBF1-7F4E-4D7A-9E0F-3D77EA9ABCDF}" type="pres">
      <dgm:prSet presAssocID="{65DC18CB-C92F-4EE7-8DB4-1509425F87C2}" presName="rootComposite" presStyleCnt="0"/>
      <dgm:spPr/>
    </dgm:pt>
    <dgm:pt modelId="{CB5C3763-61CC-4F0C-9EBC-B078F0C63AC4}" type="pres">
      <dgm:prSet presAssocID="{65DC18CB-C92F-4EE7-8DB4-1509425F87C2}" presName="rootText" presStyleLbl="node2" presStyleIdx="1" presStyleCnt="5">
        <dgm:presLayoutVars>
          <dgm:chPref val="3"/>
        </dgm:presLayoutVars>
      </dgm:prSet>
      <dgm:spPr/>
    </dgm:pt>
    <dgm:pt modelId="{164DDAE1-6339-44C5-89F4-EB01853269E0}" type="pres">
      <dgm:prSet presAssocID="{65DC18CB-C92F-4EE7-8DB4-1509425F87C2}" presName="rootConnector" presStyleLbl="node2" presStyleIdx="1" presStyleCnt="5"/>
      <dgm:spPr/>
    </dgm:pt>
    <dgm:pt modelId="{EDE6047A-233C-41CE-B593-DF1C210D73B2}" type="pres">
      <dgm:prSet presAssocID="{65DC18CB-C92F-4EE7-8DB4-1509425F87C2}" presName="hierChild4" presStyleCnt="0"/>
      <dgm:spPr/>
    </dgm:pt>
    <dgm:pt modelId="{C7AE1641-2783-40FE-95A3-943BED4665ED}" type="pres">
      <dgm:prSet presAssocID="{65DC18CB-C92F-4EE7-8DB4-1509425F87C2}" presName="hierChild5" presStyleCnt="0"/>
      <dgm:spPr/>
    </dgm:pt>
    <dgm:pt modelId="{A4D9EBE5-7359-47CB-BE35-231395982E07}" type="pres">
      <dgm:prSet presAssocID="{0FA416EC-5D29-4336-AECC-555E0B0526C7}" presName="hierChild3" presStyleCnt="0"/>
      <dgm:spPr/>
    </dgm:pt>
    <dgm:pt modelId="{B64DCB74-98CF-488A-8AF2-95ABA559FDC0}" type="pres">
      <dgm:prSet presAssocID="{502A39CC-3E10-4D21-8E2A-F99CA52E6CF9}" presName="hierRoot1" presStyleCnt="0">
        <dgm:presLayoutVars>
          <dgm:hierBranch val="init"/>
        </dgm:presLayoutVars>
      </dgm:prSet>
      <dgm:spPr/>
    </dgm:pt>
    <dgm:pt modelId="{83291235-6428-47A9-9907-914D2E78EA34}" type="pres">
      <dgm:prSet presAssocID="{502A39CC-3E10-4D21-8E2A-F99CA52E6CF9}" presName="rootComposite1" presStyleCnt="0"/>
      <dgm:spPr/>
    </dgm:pt>
    <dgm:pt modelId="{904592DE-4538-4F4F-9BF9-AE1AF65BAC4F}" type="pres">
      <dgm:prSet presAssocID="{502A39CC-3E10-4D21-8E2A-F99CA52E6CF9}" presName="rootText1" presStyleLbl="node0" presStyleIdx="1" presStyleCnt="3" custLinFactNeighborX="-108" custLinFactNeighborY="20492">
        <dgm:presLayoutVars>
          <dgm:chPref val="3"/>
        </dgm:presLayoutVars>
      </dgm:prSet>
      <dgm:spPr/>
    </dgm:pt>
    <dgm:pt modelId="{DF2C5E53-62CF-4003-B1ED-B9C3E77CC41F}" type="pres">
      <dgm:prSet presAssocID="{502A39CC-3E10-4D21-8E2A-F99CA52E6CF9}" presName="rootConnector1" presStyleLbl="node1" presStyleIdx="0" presStyleCnt="0"/>
      <dgm:spPr/>
    </dgm:pt>
    <dgm:pt modelId="{F178073B-B22B-4FBF-9E5A-0B68E94174C4}" type="pres">
      <dgm:prSet presAssocID="{502A39CC-3E10-4D21-8E2A-F99CA52E6CF9}" presName="hierChild2" presStyleCnt="0"/>
      <dgm:spPr/>
    </dgm:pt>
    <dgm:pt modelId="{663DCCB1-2BBA-4D58-9BAC-902256388833}" type="pres">
      <dgm:prSet presAssocID="{502A39CC-3E10-4D21-8E2A-F99CA52E6CF9}" presName="hierChild3" presStyleCnt="0"/>
      <dgm:spPr/>
    </dgm:pt>
    <dgm:pt modelId="{7855526D-7137-4D58-B3BC-6A5E6766EA5B}" type="pres">
      <dgm:prSet presAssocID="{C2BE2A62-CE60-410B-8CB2-971515BC8D4A}" presName="hierRoot1" presStyleCnt="0">
        <dgm:presLayoutVars>
          <dgm:hierBranch val="init"/>
        </dgm:presLayoutVars>
      </dgm:prSet>
      <dgm:spPr/>
    </dgm:pt>
    <dgm:pt modelId="{0B4204B9-D505-4370-BD8F-C43B93D296BD}" type="pres">
      <dgm:prSet presAssocID="{C2BE2A62-CE60-410B-8CB2-971515BC8D4A}" presName="rootComposite1" presStyleCnt="0"/>
      <dgm:spPr/>
    </dgm:pt>
    <dgm:pt modelId="{6FB889D3-555A-49C4-A17E-C8FD2D74D536}" type="pres">
      <dgm:prSet presAssocID="{C2BE2A62-CE60-410B-8CB2-971515BC8D4A}" presName="rootText1" presStyleLbl="node0" presStyleIdx="2" presStyleCnt="3">
        <dgm:presLayoutVars>
          <dgm:chPref val="3"/>
        </dgm:presLayoutVars>
      </dgm:prSet>
      <dgm:spPr/>
    </dgm:pt>
    <dgm:pt modelId="{1E511746-06D0-49CD-819E-373642F8DD7F}" type="pres">
      <dgm:prSet presAssocID="{C2BE2A62-CE60-410B-8CB2-971515BC8D4A}" presName="rootConnector1" presStyleLbl="node1" presStyleIdx="0" presStyleCnt="0"/>
      <dgm:spPr/>
    </dgm:pt>
    <dgm:pt modelId="{97910FBB-D499-4213-86E9-53E0CFE802CB}" type="pres">
      <dgm:prSet presAssocID="{C2BE2A62-CE60-410B-8CB2-971515BC8D4A}" presName="hierChild2" presStyleCnt="0"/>
      <dgm:spPr/>
    </dgm:pt>
    <dgm:pt modelId="{E90A9B69-C62A-42FC-8A18-2E1F4B95A77D}" type="pres">
      <dgm:prSet presAssocID="{C0997F8F-8132-4783-B1A2-C836CE8FCEBC}" presName="Name64" presStyleLbl="parChTrans1D2" presStyleIdx="2" presStyleCnt="5"/>
      <dgm:spPr/>
    </dgm:pt>
    <dgm:pt modelId="{DB99BAD2-7BEF-48F0-89EB-D245E20D8FE0}" type="pres">
      <dgm:prSet presAssocID="{C87643A8-90F1-4EA8-ABCF-1A7F42C47508}" presName="hierRoot2" presStyleCnt="0">
        <dgm:presLayoutVars>
          <dgm:hierBranch val="init"/>
        </dgm:presLayoutVars>
      </dgm:prSet>
      <dgm:spPr/>
    </dgm:pt>
    <dgm:pt modelId="{1737CD22-5B68-4729-B37F-E338F51D500D}" type="pres">
      <dgm:prSet presAssocID="{C87643A8-90F1-4EA8-ABCF-1A7F42C47508}" presName="rootComposite" presStyleCnt="0"/>
      <dgm:spPr/>
    </dgm:pt>
    <dgm:pt modelId="{2F7608C4-B172-421F-BE04-9B2662D82B0B}" type="pres">
      <dgm:prSet presAssocID="{C87643A8-90F1-4EA8-ABCF-1A7F42C47508}" presName="rootText" presStyleLbl="node2" presStyleIdx="2" presStyleCnt="5">
        <dgm:presLayoutVars>
          <dgm:chPref val="3"/>
        </dgm:presLayoutVars>
      </dgm:prSet>
      <dgm:spPr/>
    </dgm:pt>
    <dgm:pt modelId="{76C8EABE-5875-4247-B9D5-00F431826CBA}" type="pres">
      <dgm:prSet presAssocID="{C87643A8-90F1-4EA8-ABCF-1A7F42C47508}" presName="rootConnector" presStyleLbl="node2" presStyleIdx="2" presStyleCnt="5"/>
      <dgm:spPr/>
    </dgm:pt>
    <dgm:pt modelId="{9C5ADB56-DE25-47F8-8992-B84B0ED912F7}" type="pres">
      <dgm:prSet presAssocID="{C87643A8-90F1-4EA8-ABCF-1A7F42C47508}" presName="hierChild4" presStyleCnt="0"/>
      <dgm:spPr/>
    </dgm:pt>
    <dgm:pt modelId="{2B8777F9-64E6-40B8-8505-8F431B5547AC}" type="pres">
      <dgm:prSet presAssocID="{C87643A8-90F1-4EA8-ABCF-1A7F42C47508}" presName="hierChild5" presStyleCnt="0"/>
      <dgm:spPr/>
    </dgm:pt>
    <dgm:pt modelId="{2002E99F-772C-4921-8530-A84DC333E04D}" type="pres">
      <dgm:prSet presAssocID="{F488336F-F7F2-4E0F-9CB9-0ED59ABFE13A}" presName="Name64" presStyleLbl="parChTrans1D2" presStyleIdx="3" presStyleCnt="5"/>
      <dgm:spPr/>
    </dgm:pt>
    <dgm:pt modelId="{D134A8F3-324C-43FD-9435-523CE008978C}" type="pres">
      <dgm:prSet presAssocID="{AECF7D07-BA87-401F-9123-532FE118762C}" presName="hierRoot2" presStyleCnt="0">
        <dgm:presLayoutVars>
          <dgm:hierBranch val="init"/>
        </dgm:presLayoutVars>
      </dgm:prSet>
      <dgm:spPr/>
    </dgm:pt>
    <dgm:pt modelId="{A2B71B91-B3C8-4A7A-A827-3A48560B0C29}" type="pres">
      <dgm:prSet presAssocID="{AECF7D07-BA87-401F-9123-532FE118762C}" presName="rootComposite" presStyleCnt="0"/>
      <dgm:spPr/>
    </dgm:pt>
    <dgm:pt modelId="{9A9878A2-CA82-48BC-933E-D104CAEF979F}" type="pres">
      <dgm:prSet presAssocID="{AECF7D07-BA87-401F-9123-532FE118762C}" presName="rootText" presStyleLbl="node2" presStyleIdx="3" presStyleCnt="5">
        <dgm:presLayoutVars>
          <dgm:chPref val="3"/>
        </dgm:presLayoutVars>
      </dgm:prSet>
      <dgm:spPr/>
    </dgm:pt>
    <dgm:pt modelId="{9C7ED537-72D0-4777-97CA-2DE48884EA4E}" type="pres">
      <dgm:prSet presAssocID="{AECF7D07-BA87-401F-9123-532FE118762C}" presName="rootConnector" presStyleLbl="node2" presStyleIdx="3" presStyleCnt="5"/>
      <dgm:spPr/>
    </dgm:pt>
    <dgm:pt modelId="{E752606A-A5EB-449C-AD12-5C1E795362C1}" type="pres">
      <dgm:prSet presAssocID="{AECF7D07-BA87-401F-9123-532FE118762C}" presName="hierChild4" presStyleCnt="0"/>
      <dgm:spPr/>
    </dgm:pt>
    <dgm:pt modelId="{729120A3-55AE-4445-AA4D-FBDC109AB709}" type="pres">
      <dgm:prSet presAssocID="{AECF7D07-BA87-401F-9123-532FE118762C}" presName="hierChild5" presStyleCnt="0"/>
      <dgm:spPr/>
    </dgm:pt>
    <dgm:pt modelId="{FB20A73A-838C-4E32-B226-902BFE619111}" type="pres">
      <dgm:prSet presAssocID="{36283653-F744-4ABB-A912-1A4C04BF2A1F}" presName="Name64" presStyleLbl="parChTrans1D2" presStyleIdx="4" presStyleCnt="5"/>
      <dgm:spPr/>
    </dgm:pt>
    <dgm:pt modelId="{CCF33DC7-F74F-4F85-931B-CC4475090244}" type="pres">
      <dgm:prSet presAssocID="{37AD94B1-8359-4AB8-8201-9935FB839809}" presName="hierRoot2" presStyleCnt="0">
        <dgm:presLayoutVars>
          <dgm:hierBranch val="init"/>
        </dgm:presLayoutVars>
      </dgm:prSet>
      <dgm:spPr/>
    </dgm:pt>
    <dgm:pt modelId="{86DF5C9A-F15E-43F2-ABA7-87984B1E95FC}" type="pres">
      <dgm:prSet presAssocID="{37AD94B1-8359-4AB8-8201-9935FB839809}" presName="rootComposite" presStyleCnt="0"/>
      <dgm:spPr/>
    </dgm:pt>
    <dgm:pt modelId="{74DAA422-689E-442B-9500-74DF2ACC0FB8}" type="pres">
      <dgm:prSet presAssocID="{37AD94B1-8359-4AB8-8201-9935FB839809}" presName="rootText" presStyleLbl="node2" presStyleIdx="4" presStyleCnt="5">
        <dgm:presLayoutVars>
          <dgm:chPref val="3"/>
        </dgm:presLayoutVars>
      </dgm:prSet>
      <dgm:spPr/>
    </dgm:pt>
    <dgm:pt modelId="{E81D7E81-DF7F-4F49-9BEC-A2754CC620AD}" type="pres">
      <dgm:prSet presAssocID="{37AD94B1-8359-4AB8-8201-9935FB839809}" presName="rootConnector" presStyleLbl="node2" presStyleIdx="4" presStyleCnt="5"/>
      <dgm:spPr/>
    </dgm:pt>
    <dgm:pt modelId="{FF72F103-F0D2-470A-95A9-CAAF1D8C0717}" type="pres">
      <dgm:prSet presAssocID="{37AD94B1-8359-4AB8-8201-9935FB839809}" presName="hierChild4" presStyleCnt="0"/>
      <dgm:spPr/>
    </dgm:pt>
    <dgm:pt modelId="{40F4BF87-3B49-42E3-BF54-7E914B4C804D}" type="pres">
      <dgm:prSet presAssocID="{37AD94B1-8359-4AB8-8201-9935FB839809}" presName="hierChild5" presStyleCnt="0"/>
      <dgm:spPr/>
    </dgm:pt>
    <dgm:pt modelId="{B0CC940B-1C4D-4350-99BA-9152A751A54E}" type="pres">
      <dgm:prSet presAssocID="{C2BE2A62-CE60-410B-8CB2-971515BC8D4A}" presName="hierChild3" presStyleCnt="0"/>
      <dgm:spPr/>
    </dgm:pt>
  </dgm:ptLst>
  <dgm:cxnLst>
    <dgm:cxn modelId="{8D0D6701-1183-4A2C-835F-6BB575E11CD5}" type="presOf" srcId="{36283653-F744-4ABB-A912-1A4C04BF2A1F}" destId="{FB20A73A-838C-4E32-B226-902BFE619111}" srcOrd="0" destOrd="0" presId="urn:microsoft.com/office/officeart/2009/3/layout/HorizontalOrganizationChart"/>
    <dgm:cxn modelId="{6FA8280E-E4C0-4771-86FB-D786B312617A}" type="presOf" srcId="{DBAF4193-4A01-4CE2-91B9-D72DA1563365}" destId="{EF1062D7-281A-45F8-B53E-4EA562D22BA8}" srcOrd="1" destOrd="0" presId="urn:microsoft.com/office/officeart/2009/3/layout/HorizontalOrganizationChart"/>
    <dgm:cxn modelId="{AA7E4819-7431-4731-B11C-B2179C3F1AD8}" srcId="{0FA416EC-5D29-4336-AECC-555E0B0526C7}" destId="{65DC18CB-C92F-4EE7-8DB4-1509425F87C2}" srcOrd="1" destOrd="0" parTransId="{414EEBF0-7A6A-44D8-B4A9-0D3BA540ED3D}" sibTransId="{CF5C1ADA-5431-4767-BBCF-251956630B5C}"/>
    <dgm:cxn modelId="{E8F9EA22-20B9-4217-8F3F-D6C9486A43B3}" type="presOf" srcId="{0FA416EC-5D29-4336-AECC-555E0B0526C7}" destId="{DF9DD62D-B669-4F67-8EA1-AFE3F02402FF}" srcOrd="1" destOrd="0" presId="urn:microsoft.com/office/officeart/2009/3/layout/HorizontalOrganizationChart"/>
    <dgm:cxn modelId="{9B990730-AEB8-4F2D-A2D5-578A3D53D85D}" type="presOf" srcId="{C0997F8F-8132-4783-B1A2-C836CE8FCEBC}" destId="{E90A9B69-C62A-42FC-8A18-2E1F4B95A77D}" srcOrd="0" destOrd="0" presId="urn:microsoft.com/office/officeart/2009/3/layout/HorizontalOrganizationChart"/>
    <dgm:cxn modelId="{9DE9C130-F632-4A3E-B7A3-9E3CF1B91CE1}" type="presOf" srcId="{C87643A8-90F1-4EA8-ABCF-1A7F42C47508}" destId="{2F7608C4-B172-421F-BE04-9B2662D82B0B}" srcOrd="0" destOrd="0" presId="urn:microsoft.com/office/officeart/2009/3/layout/HorizontalOrganizationChart"/>
    <dgm:cxn modelId="{7A0A5632-FFB3-40F1-8F2B-CDF622D6FE6D}" type="presOf" srcId="{F488336F-F7F2-4E0F-9CB9-0ED59ABFE13A}" destId="{2002E99F-772C-4921-8530-A84DC333E04D}" srcOrd="0" destOrd="0" presId="urn:microsoft.com/office/officeart/2009/3/layout/HorizontalOrganizationChart"/>
    <dgm:cxn modelId="{EFA8A936-9E4B-43E1-B81A-EF5A657765E5}" type="presOf" srcId="{C87643A8-90F1-4EA8-ABCF-1A7F42C47508}" destId="{76C8EABE-5875-4247-B9D5-00F431826CBA}" srcOrd="1" destOrd="0" presId="urn:microsoft.com/office/officeart/2009/3/layout/HorizontalOrganizationChart"/>
    <dgm:cxn modelId="{F53D823E-E80A-48BF-9207-2F72B451A110}" type="presOf" srcId="{81C58ED0-E9E7-4C58-B736-58C6549727EE}" destId="{DBC6343D-E323-48BE-A151-ED4F3A5D8078}" srcOrd="0" destOrd="0" presId="urn:microsoft.com/office/officeart/2009/3/layout/HorizontalOrganizationChart"/>
    <dgm:cxn modelId="{FE68925C-9020-435D-92F0-963B2A204146}" type="presOf" srcId="{AECF7D07-BA87-401F-9123-532FE118762C}" destId="{9A9878A2-CA82-48BC-933E-D104CAEF979F}" srcOrd="0" destOrd="0" presId="urn:microsoft.com/office/officeart/2009/3/layout/HorizontalOrganizationChart"/>
    <dgm:cxn modelId="{F0B7E741-4DA2-44BB-BAFE-8D0F30C3988F}" srcId="{C2BE2A62-CE60-410B-8CB2-971515BC8D4A}" destId="{AECF7D07-BA87-401F-9123-532FE118762C}" srcOrd="1" destOrd="0" parTransId="{F488336F-F7F2-4E0F-9CB9-0ED59ABFE13A}" sibTransId="{977937B6-FFC3-4E6C-BE5F-694E6F8D76EB}"/>
    <dgm:cxn modelId="{69840145-028C-40E0-8BBF-12FB2C8AA21A}" type="presOf" srcId="{502A39CC-3E10-4D21-8E2A-F99CA52E6CF9}" destId="{DF2C5E53-62CF-4003-B1ED-B9C3E77CC41F}" srcOrd="1" destOrd="0" presId="urn:microsoft.com/office/officeart/2009/3/layout/HorizontalOrganizationChart"/>
    <dgm:cxn modelId="{FC2BCC67-139B-4739-9F89-37BE0488B577}" type="presOf" srcId="{F5E6D93F-2C40-44E2-BD20-830BF04D7F1C}" destId="{C3277AD8-D0B4-4766-AF8F-439659D802F7}" srcOrd="0" destOrd="0" presId="urn:microsoft.com/office/officeart/2009/3/layout/HorizontalOrganizationChart"/>
    <dgm:cxn modelId="{1504B74B-3D08-4A06-8F5F-F48FFA814318}" type="presOf" srcId="{65DC18CB-C92F-4EE7-8DB4-1509425F87C2}" destId="{CB5C3763-61CC-4F0C-9EBC-B078F0C63AC4}" srcOrd="0" destOrd="0" presId="urn:microsoft.com/office/officeart/2009/3/layout/HorizontalOrganizationChart"/>
    <dgm:cxn modelId="{C6D01D6D-9A24-401A-939F-02FCB9D1C80E}" type="presOf" srcId="{37AD94B1-8359-4AB8-8201-9935FB839809}" destId="{74DAA422-689E-442B-9500-74DF2ACC0FB8}" srcOrd="0" destOrd="0" presId="urn:microsoft.com/office/officeart/2009/3/layout/HorizontalOrganizationChart"/>
    <dgm:cxn modelId="{296A6081-4506-4FE5-AB3A-70DA755014C8}" srcId="{0FA416EC-5D29-4336-AECC-555E0B0526C7}" destId="{DBAF4193-4A01-4CE2-91B9-D72DA1563365}" srcOrd="0" destOrd="0" parTransId="{81C58ED0-E9E7-4C58-B736-58C6549727EE}" sibTransId="{BDDFF1EE-0A50-4174-A98B-0CB22B37B220}"/>
    <dgm:cxn modelId="{11DF0D83-6E46-4416-BC29-79813900A1CE}" type="presOf" srcId="{C2BE2A62-CE60-410B-8CB2-971515BC8D4A}" destId="{1E511746-06D0-49CD-819E-373642F8DD7F}" srcOrd="1" destOrd="0" presId="urn:microsoft.com/office/officeart/2009/3/layout/HorizontalOrganizationChart"/>
    <dgm:cxn modelId="{EFFA2289-3B24-4614-9296-3D608FC8CE86}" srcId="{C2BE2A62-CE60-410B-8CB2-971515BC8D4A}" destId="{C87643A8-90F1-4EA8-ABCF-1A7F42C47508}" srcOrd="0" destOrd="0" parTransId="{C0997F8F-8132-4783-B1A2-C836CE8FCEBC}" sibTransId="{46C2F444-CAE1-4FA0-818E-736DE4D4B3E9}"/>
    <dgm:cxn modelId="{5AAF0E8F-C6DA-4C18-B187-675B194A138B}" type="presOf" srcId="{0FA416EC-5D29-4336-AECC-555E0B0526C7}" destId="{EC1B9DE3-62D7-4B24-8B9C-166F51D3F334}" srcOrd="0" destOrd="0" presId="urn:microsoft.com/office/officeart/2009/3/layout/HorizontalOrganizationChart"/>
    <dgm:cxn modelId="{2FEED59E-1AD2-4D2B-9560-B6C13309C93D}" type="presOf" srcId="{DBAF4193-4A01-4CE2-91B9-D72DA1563365}" destId="{B2E887BB-2FF4-4066-9BA4-0C23D8DCD88E}" srcOrd="0" destOrd="0" presId="urn:microsoft.com/office/officeart/2009/3/layout/HorizontalOrganizationChart"/>
    <dgm:cxn modelId="{CFFD58A9-4004-4D1C-AD01-E4590D2CA887}" type="presOf" srcId="{414EEBF0-7A6A-44D8-B4A9-0D3BA540ED3D}" destId="{A653252F-F56C-486F-BB11-74D49354DC49}" srcOrd="0" destOrd="0" presId="urn:microsoft.com/office/officeart/2009/3/layout/HorizontalOrganizationChart"/>
    <dgm:cxn modelId="{053047AC-A578-4E87-B9AC-C9EAE5C9A3DE}" srcId="{F5E6D93F-2C40-44E2-BD20-830BF04D7F1C}" destId="{0FA416EC-5D29-4336-AECC-555E0B0526C7}" srcOrd="0" destOrd="0" parTransId="{66886EF4-76F6-4BE5-9FEC-C32B464F38AB}" sibTransId="{266C05C5-9EF6-41C7-A584-89F0FAB38178}"/>
    <dgm:cxn modelId="{A84951AE-0E30-457B-839F-7BAABC517904}" type="presOf" srcId="{65DC18CB-C92F-4EE7-8DB4-1509425F87C2}" destId="{164DDAE1-6339-44C5-89F4-EB01853269E0}" srcOrd="1" destOrd="0" presId="urn:microsoft.com/office/officeart/2009/3/layout/HorizontalOrganizationChart"/>
    <dgm:cxn modelId="{F744C3D1-6BDE-474F-9C1E-EE10262BA568}" srcId="{F5E6D93F-2C40-44E2-BD20-830BF04D7F1C}" destId="{502A39CC-3E10-4D21-8E2A-F99CA52E6CF9}" srcOrd="1" destOrd="0" parTransId="{65D6451C-83B7-4BE0-8719-15C76EAA389D}" sibTransId="{94DBDCE2-2EDB-42D3-90CF-2F87CA27054D}"/>
    <dgm:cxn modelId="{F82202D2-E384-4870-AB65-EC9DE6AB6A31}" srcId="{C2BE2A62-CE60-410B-8CB2-971515BC8D4A}" destId="{37AD94B1-8359-4AB8-8201-9935FB839809}" srcOrd="2" destOrd="0" parTransId="{36283653-F744-4ABB-A912-1A4C04BF2A1F}" sibTransId="{6F4BEF87-3A8F-4ACC-921F-C67D8210723A}"/>
    <dgm:cxn modelId="{C26C30D9-FEEB-4046-A898-B27E4AB5A9BC}" type="presOf" srcId="{C2BE2A62-CE60-410B-8CB2-971515BC8D4A}" destId="{6FB889D3-555A-49C4-A17E-C8FD2D74D536}" srcOrd="0" destOrd="0" presId="urn:microsoft.com/office/officeart/2009/3/layout/HorizontalOrganizationChart"/>
    <dgm:cxn modelId="{29BF90E2-5E6C-41CC-8227-06D7A8A9E4EE}" type="presOf" srcId="{AECF7D07-BA87-401F-9123-532FE118762C}" destId="{9C7ED537-72D0-4777-97CA-2DE48884EA4E}" srcOrd="1" destOrd="0" presId="urn:microsoft.com/office/officeart/2009/3/layout/HorizontalOrganizationChart"/>
    <dgm:cxn modelId="{92CA4CE3-6427-4D17-8ADA-25979FF17F66}" srcId="{F5E6D93F-2C40-44E2-BD20-830BF04D7F1C}" destId="{C2BE2A62-CE60-410B-8CB2-971515BC8D4A}" srcOrd="2" destOrd="0" parTransId="{073BF04E-BA57-497B-BD5E-E2004DFB1977}" sibTransId="{BF76103A-5B1B-411D-AD8F-1352947C53D8}"/>
    <dgm:cxn modelId="{473B1DEA-FA3F-434D-8749-E64E683FA6EE}" type="presOf" srcId="{502A39CC-3E10-4D21-8E2A-F99CA52E6CF9}" destId="{904592DE-4538-4F4F-9BF9-AE1AF65BAC4F}" srcOrd="0" destOrd="0" presId="urn:microsoft.com/office/officeart/2009/3/layout/HorizontalOrganizationChart"/>
    <dgm:cxn modelId="{EF1376EE-89C0-4A4C-AC0A-E6EBE2A8FD81}" type="presOf" srcId="{37AD94B1-8359-4AB8-8201-9935FB839809}" destId="{E81D7E81-DF7F-4F49-9BEC-A2754CC620AD}" srcOrd="1" destOrd="0" presId="urn:microsoft.com/office/officeart/2009/3/layout/HorizontalOrganizationChart"/>
    <dgm:cxn modelId="{E84AEFB3-5F02-4942-9C3F-DEDC8A1D9486}" type="presParOf" srcId="{C3277AD8-D0B4-4766-AF8F-439659D802F7}" destId="{F1137141-AAE5-4466-9084-C58C826AD8E5}" srcOrd="0" destOrd="0" presId="urn:microsoft.com/office/officeart/2009/3/layout/HorizontalOrganizationChart"/>
    <dgm:cxn modelId="{C774EDC0-CBB2-4133-84F8-665E9CEFFC7A}" type="presParOf" srcId="{F1137141-AAE5-4466-9084-C58C826AD8E5}" destId="{1AFDC302-EC99-43D9-BF37-B41CBC91D145}" srcOrd="0" destOrd="0" presId="urn:microsoft.com/office/officeart/2009/3/layout/HorizontalOrganizationChart"/>
    <dgm:cxn modelId="{889468A7-032D-45ED-B89A-23C034B7FF9D}" type="presParOf" srcId="{1AFDC302-EC99-43D9-BF37-B41CBC91D145}" destId="{EC1B9DE3-62D7-4B24-8B9C-166F51D3F334}" srcOrd="0" destOrd="0" presId="urn:microsoft.com/office/officeart/2009/3/layout/HorizontalOrganizationChart"/>
    <dgm:cxn modelId="{D8501813-F871-4999-B8C0-B52F2CA2D8F7}" type="presParOf" srcId="{1AFDC302-EC99-43D9-BF37-B41CBC91D145}" destId="{DF9DD62D-B669-4F67-8EA1-AFE3F02402FF}" srcOrd="1" destOrd="0" presId="urn:microsoft.com/office/officeart/2009/3/layout/HorizontalOrganizationChart"/>
    <dgm:cxn modelId="{EA20CCFE-7CE1-40CC-95DD-6D3EA21CEC0C}" type="presParOf" srcId="{F1137141-AAE5-4466-9084-C58C826AD8E5}" destId="{2A4E86CA-BC1A-4001-AC07-E7F6D290E0EE}" srcOrd="1" destOrd="0" presId="urn:microsoft.com/office/officeart/2009/3/layout/HorizontalOrganizationChart"/>
    <dgm:cxn modelId="{B034478F-23CA-4BD4-A13C-C086D224E740}" type="presParOf" srcId="{2A4E86CA-BC1A-4001-AC07-E7F6D290E0EE}" destId="{DBC6343D-E323-48BE-A151-ED4F3A5D8078}" srcOrd="0" destOrd="0" presId="urn:microsoft.com/office/officeart/2009/3/layout/HorizontalOrganizationChart"/>
    <dgm:cxn modelId="{D3A9E4B2-8602-43FA-9983-A4BC5F369B3B}" type="presParOf" srcId="{2A4E86CA-BC1A-4001-AC07-E7F6D290E0EE}" destId="{4BCBBE31-E5CF-423D-A7E8-4293CFDE5B1C}" srcOrd="1" destOrd="0" presId="urn:microsoft.com/office/officeart/2009/3/layout/HorizontalOrganizationChart"/>
    <dgm:cxn modelId="{D0B68526-6061-4A38-A6E7-A4031FF78844}" type="presParOf" srcId="{4BCBBE31-E5CF-423D-A7E8-4293CFDE5B1C}" destId="{195C2FE8-6208-4C07-8E85-74D2B6E8F1F3}" srcOrd="0" destOrd="0" presId="urn:microsoft.com/office/officeart/2009/3/layout/HorizontalOrganizationChart"/>
    <dgm:cxn modelId="{A4735529-7F1F-4270-8291-A4B08D5284E6}" type="presParOf" srcId="{195C2FE8-6208-4C07-8E85-74D2B6E8F1F3}" destId="{B2E887BB-2FF4-4066-9BA4-0C23D8DCD88E}" srcOrd="0" destOrd="0" presId="urn:microsoft.com/office/officeart/2009/3/layout/HorizontalOrganizationChart"/>
    <dgm:cxn modelId="{7DC842CD-8818-4A32-930D-0578176FF01E}" type="presParOf" srcId="{195C2FE8-6208-4C07-8E85-74D2B6E8F1F3}" destId="{EF1062D7-281A-45F8-B53E-4EA562D22BA8}" srcOrd="1" destOrd="0" presId="urn:microsoft.com/office/officeart/2009/3/layout/HorizontalOrganizationChart"/>
    <dgm:cxn modelId="{B8E388F0-1386-454B-8C16-4893D01C4EA6}" type="presParOf" srcId="{4BCBBE31-E5CF-423D-A7E8-4293CFDE5B1C}" destId="{2AD1433B-371C-4A87-A084-C774744B5A30}" srcOrd="1" destOrd="0" presId="urn:microsoft.com/office/officeart/2009/3/layout/HorizontalOrganizationChart"/>
    <dgm:cxn modelId="{377E840E-90C2-4369-8B09-841CF08252B5}" type="presParOf" srcId="{4BCBBE31-E5CF-423D-A7E8-4293CFDE5B1C}" destId="{C3D7CED9-8A5F-4982-9652-4D8D07545D38}" srcOrd="2" destOrd="0" presId="urn:microsoft.com/office/officeart/2009/3/layout/HorizontalOrganizationChart"/>
    <dgm:cxn modelId="{FD02B6D1-E58C-4EC9-BE6E-AD2C73996040}" type="presParOf" srcId="{2A4E86CA-BC1A-4001-AC07-E7F6D290E0EE}" destId="{A653252F-F56C-486F-BB11-74D49354DC49}" srcOrd="2" destOrd="0" presId="urn:microsoft.com/office/officeart/2009/3/layout/HorizontalOrganizationChart"/>
    <dgm:cxn modelId="{EC677168-1D1B-49BC-8CA2-F7EB1629C031}" type="presParOf" srcId="{2A4E86CA-BC1A-4001-AC07-E7F6D290E0EE}" destId="{0C0D5DE3-7C5E-4463-B110-25AA53998945}" srcOrd="3" destOrd="0" presId="urn:microsoft.com/office/officeart/2009/3/layout/HorizontalOrganizationChart"/>
    <dgm:cxn modelId="{C45A6DD9-F4E9-4E59-A641-1CA36F87E78F}" type="presParOf" srcId="{0C0D5DE3-7C5E-4463-B110-25AA53998945}" destId="{7FC6DBF1-7F4E-4D7A-9E0F-3D77EA9ABCDF}" srcOrd="0" destOrd="0" presId="urn:microsoft.com/office/officeart/2009/3/layout/HorizontalOrganizationChart"/>
    <dgm:cxn modelId="{B926946E-A6FB-4250-A8DC-FBE649E928D4}" type="presParOf" srcId="{7FC6DBF1-7F4E-4D7A-9E0F-3D77EA9ABCDF}" destId="{CB5C3763-61CC-4F0C-9EBC-B078F0C63AC4}" srcOrd="0" destOrd="0" presId="urn:microsoft.com/office/officeart/2009/3/layout/HorizontalOrganizationChart"/>
    <dgm:cxn modelId="{17F322F3-1F5C-4F1E-BE80-67433F63D7FE}" type="presParOf" srcId="{7FC6DBF1-7F4E-4D7A-9E0F-3D77EA9ABCDF}" destId="{164DDAE1-6339-44C5-89F4-EB01853269E0}" srcOrd="1" destOrd="0" presId="urn:microsoft.com/office/officeart/2009/3/layout/HorizontalOrganizationChart"/>
    <dgm:cxn modelId="{72705CBA-B2F3-48B2-BDD8-A570A199F349}" type="presParOf" srcId="{0C0D5DE3-7C5E-4463-B110-25AA53998945}" destId="{EDE6047A-233C-41CE-B593-DF1C210D73B2}" srcOrd="1" destOrd="0" presId="urn:microsoft.com/office/officeart/2009/3/layout/HorizontalOrganizationChart"/>
    <dgm:cxn modelId="{9DAC9659-9CC5-4EBB-A9E2-BEB83B9BF7FC}" type="presParOf" srcId="{0C0D5DE3-7C5E-4463-B110-25AA53998945}" destId="{C7AE1641-2783-40FE-95A3-943BED4665ED}" srcOrd="2" destOrd="0" presId="urn:microsoft.com/office/officeart/2009/3/layout/HorizontalOrganizationChart"/>
    <dgm:cxn modelId="{F0A8F608-A86F-4229-81F5-ED11E4C99D95}" type="presParOf" srcId="{F1137141-AAE5-4466-9084-C58C826AD8E5}" destId="{A4D9EBE5-7359-47CB-BE35-231395982E07}" srcOrd="2" destOrd="0" presId="urn:microsoft.com/office/officeart/2009/3/layout/HorizontalOrganizationChart"/>
    <dgm:cxn modelId="{DE4A9BDB-6B9B-4455-AFFE-2D716EB9D00A}" type="presParOf" srcId="{C3277AD8-D0B4-4766-AF8F-439659D802F7}" destId="{B64DCB74-98CF-488A-8AF2-95ABA559FDC0}" srcOrd="1" destOrd="0" presId="urn:microsoft.com/office/officeart/2009/3/layout/HorizontalOrganizationChart"/>
    <dgm:cxn modelId="{D7542514-84FF-4FAC-A505-8191476F75D6}" type="presParOf" srcId="{B64DCB74-98CF-488A-8AF2-95ABA559FDC0}" destId="{83291235-6428-47A9-9907-914D2E78EA34}" srcOrd="0" destOrd="0" presId="urn:microsoft.com/office/officeart/2009/3/layout/HorizontalOrganizationChart"/>
    <dgm:cxn modelId="{09A36AA3-29A5-4373-84A1-AB5C68A9B7B1}" type="presParOf" srcId="{83291235-6428-47A9-9907-914D2E78EA34}" destId="{904592DE-4538-4F4F-9BF9-AE1AF65BAC4F}" srcOrd="0" destOrd="0" presId="urn:microsoft.com/office/officeart/2009/3/layout/HorizontalOrganizationChart"/>
    <dgm:cxn modelId="{D3435D03-6A05-4806-BAC8-75D75F95311B}" type="presParOf" srcId="{83291235-6428-47A9-9907-914D2E78EA34}" destId="{DF2C5E53-62CF-4003-B1ED-B9C3E77CC41F}" srcOrd="1" destOrd="0" presId="urn:microsoft.com/office/officeart/2009/3/layout/HorizontalOrganizationChart"/>
    <dgm:cxn modelId="{E86F8363-7708-4CC9-A37C-07E2DFCDC2B4}" type="presParOf" srcId="{B64DCB74-98CF-488A-8AF2-95ABA559FDC0}" destId="{F178073B-B22B-4FBF-9E5A-0B68E94174C4}" srcOrd="1" destOrd="0" presId="urn:microsoft.com/office/officeart/2009/3/layout/HorizontalOrganizationChart"/>
    <dgm:cxn modelId="{D95C7D6E-5EF5-4E65-B86B-5A7E7A41D2CD}" type="presParOf" srcId="{B64DCB74-98CF-488A-8AF2-95ABA559FDC0}" destId="{663DCCB1-2BBA-4D58-9BAC-902256388833}" srcOrd="2" destOrd="0" presId="urn:microsoft.com/office/officeart/2009/3/layout/HorizontalOrganizationChart"/>
    <dgm:cxn modelId="{12AD1D56-31A4-45E9-8864-C6BBBB7E0681}" type="presParOf" srcId="{C3277AD8-D0B4-4766-AF8F-439659D802F7}" destId="{7855526D-7137-4D58-B3BC-6A5E6766EA5B}" srcOrd="2" destOrd="0" presId="urn:microsoft.com/office/officeart/2009/3/layout/HorizontalOrganizationChart"/>
    <dgm:cxn modelId="{4AE45F2E-ABF8-4957-A1D9-CC5F20930B68}" type="presParOf" srcId="{7855526D-7137-4D58-B3BC-6A5E6766EA5B}" destId="{0B4204B9-D505-4370-BD8F-C43B93D296BD}" srcOrd="0" destOrd="0" presId="urn:microsoft.com/office/officeart/2009/3/layout/HorizontalOrganizationChart"/>
    <dgm:cxn modelId="{BD21492F-6EF5-4FE4-BB01-1CC0959A68E5}" type="presParOf" srcId="{0B4204B9-D505-4370-BD8F-C43B93D296BD}" destId="{6FB889D3-555A-49C4-A17E-C8FD2D74D536}" srcOrd="0" destOrd="0" presId="urn:microsoft.com/office/officeart/2009/3/layout/HorizontalOrganizationChart"/>
    <dgm:cxn modelId="{FBB00A3D-845E-408E-ACA2-E5CBCDD5DFAC}" type="presParOf" srcId="{0B4204B9-D505-4370-BD8F-C43B93D296BD}" destId="{1E511746-06D0-49CD-819E-373642F8DD7F}" srcOrd="1" destOrd="0" presId="urn:microsoft.com/office/officeart/2009/3/layout/HorizontalOrganizationChart"/>
    <dgm:cxn modelId="{7755E398-D743-479F-B9AB-4C4EEFAE2767}" type="presParOf" srcId="{7855526D-7137-4D58-B3BC-6A5E6766EA5B}" destId="{97910FBB-D499-4213-86E9-53E0CFE802CB}" srcOrd="1" destOrd="0" presId="urn:microsoft.com/office/officeart/2009/3/layout/HorizontalOrganizationChart"/>
    <dgm:cxn modelId="{3C06E8B6-643B-48E7-A9A5-A6D828A9181C}" type="presParOf" srcId="{97910FBB-D499-4213-86E9-53E0CFE802CB}" destId="{E90A9B69-C62A-42FC-8A18-2E1F4B95A77D}" srcOrd="0" destOrd="0" presId="urn:microsoft.com/office/officeart/2009/3/layout/HorizontalOrganizationChart"/>
    <dgm:cxn modelId="{833AAF3B-02D6-4116-93C7-331E916E316C}" type="presParOf" srcId="{97910FBB-D499-4213-86E9-53E0CFE802CB}" destId="{DB99BAD2-7BEF-48F0-89EB-D245E20D8FE0}" srcOrd="1" destOrd="0" presId="urn:microsoft.com/office/officeart/2009/3/layout/HorizontalOrganizationChart"/>
    <dgm:cxn modelId="{781F3BDF-BE34-4C4C-8D29-29F5F0B8E988}" type="presParOf" srcId="{DB99BAD2-7BEF-48F0-89EB-D245E20D8FE0}" destId="{1737CD22-5B68-4729-B37F-E338F51D500D}" srcOrd="0" destOrd="0" presId="urn:microsoft.com/office/officeart/2009/3/layout/HorizontalOrganizationChart"/>
    <dgm:cxn modelId="{471306D5-52C4-47B3-8B54-AF31660ECC72}" type="presParOf" srcId="{1737CD22-5B68-4729-B37F-E338F51D500D}" destId="{2F7608C4-B172-421F-BE04-9B2662D82B0B}" srcOrd="0" destOrd="0" presId="urn:microsoft.com/office/officeart/2009/3/layout/HorizontalOrganizationChart"/>
    <dgm:cxn modelId="{EB590D7E-0868-4D06-9393-F59F4692552F}" type="presParOf" srcId="{1737CD22-5B68-4729-B37F-E338F51D500D}" destId="{76C8EABE-5875-4247-B9D5-00F431826CBA}" srcOrd="1" destOrd="0" presId="urn:microsoft.com/office/officeart/2009/3/layout/HorizontalOrganizationChart"/>
    <dgm:cxn modelId="{4A9DF85E-9C6C-445A-B316-12DBBD4C45BC}" type="presParOf" srcId="{DB99BAD2-7BEF-48F0-89EB-D245E20D8FE0}" destId="{9C5ADB56-DE25-47F8-8992-B84B0ED912F7}" srcOrd="1" destOrd="0" presId="urn:microsoft.com/office/officeart/2009/3/layout/HorizontalOrganizationChart"/>
    <dgm:cxn modelId="{4F61A91D-C2BA-4791-994B-03270BBFEFEC}" type="presParOf" srcId="{DB99BAD2-7BEF-48F0-89EB-D245E20D8FE0}" destId="{2B8777F9-64E6-40B8-8505-8F431B5547AC}" srcOrd="2" destOrd="0" presId="urn:microsoft.com/office/officeart/2009/3/layout/HorizontalOrganizationChart"/>
    <dgm:cxn modelId="{C935D1C3-579E-48E7-9F6B-1DB6417708C0}" type="presParOf" srcId="{97910FBB-D499-4213-86E9-53E0CFE802CB}" destId="{2002E99F-772C-4921-8530-A84DC333E04D}" srcOrd="2" destOrd="0" presId="urn:microsoft.com/office/officeart/2009/3/layout/HorizontalOrganizationChart"/>
    <dgm:cxn modelId="{237754BC-DD9F-4B52-91EC-BFD1DB31F64C}" type="presParOf" srcId="{97910FBB-D499-4213-86E9-53E0CFE802CB}" destId="{D134A8F3-324C-43FD-9435-523CE008978C}" srcOrd="3" destOrd="0" presId="urn:microsoft.com/office/officeart/2009/3/layout/HorizontalOrganizationChart"/>
    <dgm:cxn modelId="{5738E6C3-CF3F-4EC2-AEE5-D09679E3F183}" type="presParOf" srcId="{D134A8F3-324C-43FD-9435-523CE008978C}" destId="{A2B71B91-B3C8-4A7A-A827-3A48560B0C29}" srcOrd="0" destOrd="0" presId="urn:microsoft.com/office/officeart/2009/3/layout/HorizontalOrganizationChart"/>
    <dgm:cxn modelId="{EE49B026-CC47-4B6A-9A12-4875AA6FC704}" type="presParOf" srcId="{A2B71B91-B3C8-4A7A-A827-3A48560B0C29}" destId="{9A9878A2-CA82-48BC-933E-D104CAEF979F}" srcOrd="0" destOrd="0" presId="urn:microsoft.com/office/officeart/2009/3/layout/HorizontalOrganizationChart"/>
    <dgm:cxn modelId="{65993AA1-42D0-4E24-B2C4-CAEC3BBF148F}" type="presParOf" srcId="{A2B71B91-B3C8-4A7A-A827-3A48560B0C29}" destId="{9C7ED537-72D0-4777-97CA-2DE48884EA4E}" srcOrd="1" destOrd="0" presId="urn:microsoft.com/office/officeart/2009/3/layout/HorizontalOrganizationChart"/>
    <dgm:cxn modelId="{E0C856C5-4E56-4BC4-AC84-24C2314649EB}" type="presParOf" srcId="{D134A8F3-324C-43FD-9435-523CE008978C}" destId="{E752606A-A5EB-449C-AD12-5C1E795362C1}" srcOrd="1" destOrd="0" presId="urn:microsoft.com/office/officeart/2009/3/layout/HorizontalOrganizationChart"/>
    <dgm:cxn modelId="{E81AD835-2A29-4D4F-8244-4FD88FBC2970}" type="presParOf" srcId="{D134A8F3-324C-43FD-9435-523CE008978C}" destId="{729120A3-55AE-4445-AA4D-FBDC109AB709}" srcOrd="2" destOrd="0" presId="urn:microsoft.com/office/officeart/2009/3/layout/HorizontalOrganizationChart"/>
    <dgm:cxn modelId="{66EE94C7-FB38-47BF-B9BB-70F769E46255}" type="presParOf" srcId="{97910FBB-D499-4213-86E9-53E0CFE802CB}" destId="{FB20A73A-838C-4E32-B226-902BFE619111}" srcOrd="4" destOrd="0" presId="urn:microsoft.com/office/officeart/2009/3/layout/HorizontalOrganizationChart"/>
    <dgm:cxn modelId="{233AFB7C-6993-4A3C-9937-21097DE767E0}" type="presParOf" srcId="{97910FBB-D499-4213-86E9-53E0CFE802CB}" destId="{CCF33DC7-F74F-4F85-931B-CC4475090244}" srcOrd="5" destOrd="0" presId="urn:microsoft.com/office/officeart/2009/3/layout/HorizontalOrganizationChart"/>
    <dgm:cxn modelId="{03AEF058-FF49-4828-9108-6653300E2285}" type="presParOf" srcId="{CCF33DC7-F74F-4F85-931B-CC4475090244}" destId="{86DF5C9A-F15E-43F2-ABA7-87984B1E95FC}" srcOrd="0" destOrd="0" presId="urn:microsoft.com/office/officeart/2009/3/layout/HorizontalOrganizationChart"/>
    <dgm:cxn modelId="{11F060B9-29AD-4ED7-AC04-C2191B5D5BFC}" type="presParOf" srcId="{86DF5C9A-F15E-43F2-ABA7-87984B1E95FC}" destId="{74DAA422-689E-442B-9500-74DF2ACC0FB8}" srcOrd="0" destOrd="0" presId="urn:microsoft.com/office/officeart/2009/3/layout/HorizontalOrganizationChart"/>
    <dgm:cxn modelId="{69D7703F-6478-47EE-AD09-C266F9FF5FE4}" type="presParOf" srcId="{86DF5C9A-F15E-43F2-ABA7-87984B1E95FC}" destId="{E81D7E81-DF7F-4F49-9BEC-A2754CC620AD}" srcOrd="1" destOrd="0" presId="urn:microsoft.com/office/officeart/2009/3/layout/HorizontalOrganizationChart"/>
    <dgm:cxn modelId="{99A7D66F-5105-41C6-847B-7C1CBF85265F}" type="presParOf" srcId="{CCF33DC7-F74F-4F85-931B-CC4475090244}" destId="{FF72F103-F0D2-470A-95A9-CAAF1D8C0717}" srcOrd="1" destOrd="0" presId="urn:microsoft.com/office/officeart/2009/3/layout/HorizontalOrganizationChart"/>
    <dgm:cxn modelId="{7B6051F0-82E7-4E6F-ADF5-561DE5BD896D}" type="presParOf" srcId="{CCF33DC7-F74F-4F85-931B-CC4475090244}" destId="{40F4BF87-3B49-42E3-BF54-7E914B4C804D}" srcOrd="2" destOrd="0" presId="urn:microsoft.com/office/officeart/2009/3/layout/HorizontalOrganizationChart"/>
    <dgm:cxn modelId="{8DAC7F33-A053-4797-A21D-4333038A24E1}" type="presParOf" srcId="{7855526D-7137-4D58-B3BC-6A5E6766EA5B}" destId="{B0CC940B-1C4D-4350-99BA-9152A751A54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E0ECB8-2910-4E67-9BCB-3828D3A2CAF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4049C94-C127-40B1-B053-4C4678C6C4E3}">
      <dgm:prSet custT="1"/>
      <dgm:spPr/>
      <dgm:t>
        <a:bodyPr/>
        <a:lstStyle/>
        <a:p>
          <a:r>
            <a:rPr lang="en-IN" sz="3200" dirty="0">
              <a:latin typeface="Arial Narrow" panose="020B0606020202030204" pitchFamily="34" charset="0"/>
            </a:rPr>
            <a:t>Heart rate displayed on LCD panel</a:t>
          </a:r>
          <a:endParaRPr lang="en-US" sz="3200" dirty="0">
            <a:latin typeface="Arial Narrow" panose="020B0606020202030204" pitchFamily="34" charset="0"/>
          </a:endParaRPr>
        </a:p>
      </dgm:t>
    </dgm:pt>
    <dgm:pt modelId="{FD7E1586-5211-4D3F-97C5-A66E89B8253A}" type="parTrans" cxnId="{F0E947A7-2DD0-4A27-8FA1-A7EF4118E8B6}">
      <dgm:prSet/>
      <dgm:spPr/>
      <dgm:t>
        <a:bodyPr/>
        <a:lstStyle/>
        <a:p>
          <a:endParaRPr lang="en-US"/>
        </a:p>
      </dgm:t>
    </dgm:pt>
    <dgm:pt modelId="{EE77EFB5-01A8-4038-B7F0-CADF60C964B7}" type="sibTrans" cxnId="{F0E947A7-2DD0-4A27-8FA1-A7EF4118E8B6}">
      <dgm:prSet/>
      <dgm:spPr/>
      <dgm:t>
        <a:bodyPr/>
        <a:lstStyle/>
        <a:p>
          <a:endParaRPr lang="en-US"/>
        </a:p>
      </dgm:t>
    </dgm:pt>
    <dgm:pt modelId="{FD5E0D22-7333-4E60-AA95-1DB151EAAF59}">
      <dgm:prSet custT="1"/>
      <dgm:spPr/>
      <dgm:t>
        <a:bodyPr/>
        <a:lstStyle/>
        <a:p>
          <a:r>
            <a:rPr lang="en-IN" sz="3600" dirty="0">
              <a:latin typeface="Arial Narrow" panose="020B0606020202030204" pitchFamily="34" charset="0"/>
            </a:rPr>
            <a:t>Emergency is displayed</a:t>
          </a:r>
          <a:endParaRPr lang="en-US" sz="3600" dirty="0">
            <a:latin typeface="Arial Narrow" panose="020B0606020202030204" pitchFamily="34" charset="0"/>
          </a:endParaRPr>
        </a:p>
      </dgm:t>
    </dgm:pt>
    <dgm:pt modelId="{6746C75A-107C-43C1-BE47-7C66069E143A}" type="parTrans" cxnId="{64FCDC57-35AC-43A4-A42B-D31CCDEFEBDD}">
      <dgm:prSet/>
      <dgm:spPr/>
      <dgm:t>
        <a:bodyPr/>
        <a:lstStyle/>
        <a:p>
          <a:endParaRPr lang="en-US"/>
        </a:p>
      </dgm:t>
    </dgm:pt>
    <dgm:pt modelId="{3054CADD-9D4C-4D46-A57C-22650F4D339B}" type="sibTrans" cxnId="{64FCDC57-35AC-43A4-A42B-D31CCDEFEBDD}">
      <dgm:prSet/>
      <dgm:spPr/>
      <dgm:t>
        <a:bodyPr/>
        <a:lstStyle/>
        <a:p>
          <a:endParaRPr lang="en-US"/>
        </a:p>
      </dgm:t>
    </dgm:pt>
    <dgm:pt modelId="{508F45FD-409B-4C70-8C07-A4D8CCCB4729}">
      <dgm:prSet custT="1"/>
      <dgm:spPr/>
      <dgm:t>
        <a:bodyPr/>
        <a:lstStyle/>
        <a:p>
          <a:r>
            <a:rPr lang="en-IN" sz="3200" dirty="0">
              <a:latin typeface="Arial Narrow" panose="020B0606020202030204" pitchFamily="34" charset="0"/>
            </a:rPr>
            <a:t>Buzzer makes sound</a:t>
          </a:r>
          <a:endParaRPr lang="en-US" sz="3200" dirty="0">
            <a:latin typeface="Arial Narrow" panose="020B0606020202030204" pitchFamily="34" charset="0"/>
          </a:endParaRPr>
        </a:p>
      </dgm:t>
    </dgm:pt>
    <dgm:pt modelId="{8030B665-03F8-4A92-820B-A2ACC881E75E}" type="parTrans" cxnId="{33B34F70-9989-4B0A-AF64-5970D7144437}">
      <dgm:prSet/>
      <dgm:spPr/>
      <dgm:t>
        <a:bodyPr/>
        <a:lstStyle/>
        <a:p>
          <a:endParaRPr lang="en-IN"/>
        </a:p>
      </dgm:t>
    </dgm:pt>
    <dgm:pt modelId="{D548B876-FA0C-498D-A828-B2E1FE29F13D}" type="sibTrans" cxnId="{33B34F70-9989-4B0A-AF64-5970D7144437}">
      <dgm:prSet/>
      <dgm:spPr/>
      <dgm:t>
        <a:bodyPr/>
        <a:lstStyle/>
        <a:p>
          <a:endParaRPr lang="en-IN"/>
        </a:p>
      </dgm:t>
    </dgm:pt>
    <dgm:pt modelId="{8F406285-46CB-4F38-9ECE-B12EAF35A27B}" type="pres">
      <dgm:prSet presAssocID="{88E0ECB8-2910-4E67-9BCB-3828D3A2CAF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3715DF5-A433-4B59-BE16-1555BA5CAC78}" type="pres">
      <dgm:prSet presAssocID="{34049C94-C127-40B1-B053-4C4678C6C4E3}" presName="hierRoot1" presStyleCnt="0"/>
      <dgm:spPr/>
    </dgm:pt>
    <dgm:pt modelId="{55797EDB-7ED9-4B1B-84C3-C34EA358AC2F}" type="pres">
      <dgm:prSet presAssocID="{34049C94-C127-40B1-B053-4C4678C6C4E3}" presName="composite" presStyleCnt="0"/>
      <dgm:spPr/>
    </dgm:pt>
    <dgm:pt modelId="{1E6E09BA-F6BF-4071-A408-3C8DDC53CDC9}" type="pres">
      <dgm:prSet presAssocID="{34049C94-C127-40B1-B053-4C4678C6C4E3}" presName="background" presStyleLbl="node0" presStyleIdx="0" presStyleCnt="3"/>
      <dgm:spPr/>
    </dgm:pt>
    <dgm:pt modelId="{34203CFC-4A3F-4FAD-A788-7615500B9FAA}" type="pres">
      <dgm:prSet presAssocID="{34049C94-C127-40B1-B053-4C4678C6C4E3}" presName="text" presStyleLbl="fgAcc0" presStyleIdx="0" presStyleCnt="3">
        <dgm:presLayoutVars>
          <dgm:chPref val="3"/>
        </dgm:presLayoutVars>
      </dgm:prSet>
      <dgm:spPr/>
    </dgm:pt>
    <dgm:pt modelId="{8CD93354-537E-4757-8396-4F2E0BF352CB}" type="pres">
      <dgm:prSet presAssocID="{34049C94-C127-40B1-B053-4C4678C6C4E3}" presName="hierChild2" presStyleCnt="0"/>
      <dgm:spPr/>
    </dgm:pt>
    <dgm:pt modelId="{05BBBAF7-44B6-44E9-A14F-89C0E955A60A}" type="pres">
      <dgm:prSet presAssocID="{FD5E0D22-7333-4E60-AA95-1DB151EAAF59}" presName="hierRoot1" presStyleCnt="0"/>
      <dgm:spPr/>
    </dgm:pt>
    <dgm:pt modelId="{B1A79F5B-2F61-476E-96E0-AF81F6AC3AD4}" type="pres">
      <dgm:prSet presAssocID="{FD5E0D22-7333-4E60-AA95-1DB151EAAF59}" presName="composite" presStyleCnt="0"/>
      <dgm:spPr/>
    </dgm:pt>
    <dgm:pt modelId="{A8EDD674-C77C-4690-8101-094DEB36868A}" type="pres">
      <dgm:prSet presAssocID="{FD5E0D22-7333-4E60-AA95-1DB151EAAF59}" presName="background" presStyleLbl="node0" presStyleIdx="1" presStyleCnt="3"/>
      <dgm:spPr/>
    </dgm:pt>
    <dgm:pt modelId="{564D692B-068F-4A84-9955-1363DB643FA7}" type="pres">
      <dgm:prSet presAssocID="{FD5E0D22-7333-4E60-AA95-1DB151EAAF59}" presName="text" presStyleLbl="fgAcc0" presStyleIdx="1" presStyleCnt="3">
        <dgm:presLayoutVars>
          <dgm:chPref val="3"/>
        </dgm:presLayoutVars>
      </dgm:prSet>
      <dgm:spPr/>
    </dgm:pt>
    <dgm:pt modelId="{20FDF617-9177-4F15-B61F-A833CB0C2E9E}" type="pres">
      <dgm:prSet presAssocID="{FD5E0D22-7333-4E60-AA95-1DB151EAAF59}" presName="hierChild2" presStyleCnt="0"/>
      <dgm:spPr/>
    </dgm:pt>
    <dgm:pt modelId="{391EE70F-4A62-4689-8229-FC7DDE2480FA}" type="pres">
      <dgm:prSet presAssocID="{508F45FD-409B-4C70-8C07-A4D8CCCB4729}" presName="hierRoot1" presStyleCnt="0"/>
      <dgm:spPr/>
    </dgm:pt>
    <dgm:pt modelId="{7F645215-8AE6-4222-B470-B549DBE4CB3B}" type="pres">
      <dgm:prSet presAssocID="{508F45FD-409B-4C70-8C07-A4D8CCCB4729}" presName="composite" presStyleCnt="0"/>
      <dgm:spPr/>
    </dgm:pt>
    <dgm:pt modelId="{B7773B1C-5039-4AC8-B1B3-4BAD1D6174F7}" type="pres">
      <dgm:prSet presAssocID="{508F45FD-409B-4C70-8C07-A4D8CCCB4729}" presName="background" presStyleLbl="node0" presStyleIdx="2" presStyleCnt="3"/>
      <dgm:spPr/>
    </dgm:pt>
    <dgm:pt modelId="{7C817B11-8706-42CD-9E91-68F39CB75C4A}" type="pres">
      <dgm:prSet presAssocID="{508F45FD-409B-4C70-8C07-A4D8CCCB4729}" presName="text" presStyleLbl="fgAcc0" presStyleIdx="2" presStyleCnt="3">
        <dgm:presLayoutVars>
          <dgm:chPref val="3"/>
        </dgm:presLayoutVars>
      </dgm:prSet>
      <dgm:spPr/>
    </dgm:pt>
    <dgm:pt modelId="{3D3C4A38-BF76-45F7-BB26-E974C254D8CE}" type="pres">
      <dgm:prSet presAssocID="{508F45FD-409B-4C70-8C07-A4D8CCCB4729}" presName="hierChild2" presStyleCnt="0"/>
      <dgm:spPr/>
    </dgm:pt>
  </dgm:ptLst>
  <dgm:cxnLst>
    <dgm:cxn modelId="{3B02A40E-7797-4FEF-A20A-DE3BF0DA66D4}" type="presOf" srcId="{34049C94-C127-40B1-B053-4C4678C6C4E3}" destId="{34203CFC-4A3F-4FAD-A788-7615500B9FAA}" srcOrd="0" destOrd="0" presId="urn:microsoft.com/office/officeart/2005/8/layout/hierarchy1"/>
    <dgm:cxn modelId="{0F7D1233-0EF3-4FBE-BE90-80D0E4522609}" type="presOf" srcId="{88E0ECB8-2910-4E67-9BCB-3828D3A2CAFA}" destId="{8F406285-46CB-4F38-9ECE-B12EAF35A27B}" srcOrd="0" destOrd="0" presId="urn:microsoft.com/office/officeart/2005/8/layout/hierarchy1"/>
    <dgm:cxn modelId="{E7AF9045-1700-4ED1-894D-E74E78417F28}" type="presOf" srcId="{FD5E0D22-7333-4E60-AA95-1DB151EAAF59}" destId="{564D692B-068F-4A84-9955-1363DB643FA7}" srcOrd="0" destOrd="0" presId="urn:microsoft.com/office/officeart/2005/8/layout/hierarchy1"/>
    <dgm:cxn modelId="{33B34F70-9989-4B0A-AF64-5970D7144437}" srcId="{88E0ECB8-2910-4E67-9BCB-3828D3A2CAFA}" destId="{508F45FD-409B-4C70-8C07-A4D8CCCB4729}" srcOrd="2" destOrd="0" parTransId="{8030B665-03F8-4A92-820B-A2ACC881E75E}" sibTransId="{D548B876-FA0C-498D-A828-B2E1FE29F13D}"/>
    <dgm:cxn modelId="{64FCDC57-35AC-43A4-A42B-D31CCDEFEBDD}" srcId="{88E0ECB8-2910-4E67-9BCB-3828D3A2CAFA}" destId="{FD5E0D22-7333-4E60-AA95-1DB151EAAF59}" srcOrd="1" destOrd="0" parTransId="{6746C75A-107C-43C1-BE47-7C66069E143A}" sibTransId="{3054CADD-9D4C-4D46-A57C-22650F4D339B}"/>
    <dgm:cxn modelId="{F0E947A7-2DD0-4A27-8FA1-A7EF4118E8B6}" srcId="{88E0ECB8-2910-4E67-9BCB-3828D3A2CAFA}" destId="{34049C94-C127-40B1-B053-4C4678C6C4E3}" srcOrd="0" destOrd="0" parTransId="{FD7E1586-5211-4D3F-97C5-A66E89B8253A}" sibTransId="{EE77EFB5-01A8-4038-B7F0-CADF60C964B7}"/>
    <dgm:cxn modelId="{4E51C5F5-55E7-4DA1-A5BA-EEAD664869A3}" type="presOf" srcId="{508F45FD-409B-4C70-8C07-A4D8CCCB4729}" destId="{7C817B11-8706-42CD-9E91-68F39CB75C4A}" srcOrd="0" destOrd="0" presId="urn:microsoft.com/office/officeart/2005/8/layout/hierarchy1"/>
    <dgm:cxn modelId="{33EBDC2E-9B42-4E98-B997-708FE621B4B5}" type="presParOf" srcId="{8F406285-46CB-4F38-9ECE-B12EAF35A27B}" destId="{13715DF5-A433-4B59-BE16-1555BA5CAC78}" srcOrd="0" destOrd="0" presId="urn:microsoft.com/office/officeart/2005/8/layout/hierarchy1"/>
    <dgm:cxn modelId="{2C244F16-BCDE-4F19-A0CE-79A9460FA666}" type="presParOf" srcId="{13715DF5-A433-4B59-BE16-1555BA5CAC78}" destId="{55797EDB-7ED9-4B1B-84C3-C34EA358AC2F}" srcOrd="0" destOrd="0" presId="urn:microsoft.com/office/officeart/2005/8/layout/hierarchy1"/>
    <dgm:cxn modelId="{6309ECAF-3FBE-46F3-8378-999E4B9B015D}" type="presParOf" srcId="{55797EDB-7ED9-4B1B-84C3-C34EA358AC2F}" destId="{1E6E09BA-F6BF-4071-A408-3C8DDC53CDC9}" srcOrd="0" destOrd="0" presId="urn:microsoft.com/office/officeart/2005/8/layout/hierarchy1"/>
    <dgm:cxn modelId="{A2F7B168-ECC4-42FA-BAB9-79D2A1A60815}" type="presParOf" srcId="{55797EDB-7ED9-4B1B-84C3-C34EA358AC2F}" destId="{34203CFC-4A3F-4FAD-A788-7615500B9FAA}" srcOrd="1" destOrd="0" presId="urn:microsoft.com/office/officeart/2005/8/layout/hierarchy1"/>
    <dgm:cxn modelId="{1B2C3986-135C-483F-814A-5C3FD37690A3}" type="presParOf" srcId="{13715DF5-A433-4B59-BE16-1555BA5CAC78}" destId="{8CD93354-537E-4757-8396-4F2E0BF352CB}" srcOrd="1" destOrd="0" presId="urn:microsoft.com/office/officeart/2005/8/layout/hierarchy1"/>
    <dgm:cxn modelId="{79819923-AF00-4CF8-A2E5-A532865A5037}" type="presParOf" srcId="{8F406285-46CB-4F38-9ECE-B12EAF35A27B}" destId="{05BBBAF7-44B6-44E9-A14F-89C0E955A60A}" srcOrd="1" destOrd="0" presId="urn:microsoft.com/office/officeart/2005/8/layout/hierarchy1"/>
    <dgm:cxn modelId="{3499808A-81B3-43EB-851D-1DBC28DE7EFB}" type="presParOf" srcId="{05BBBAF7-44B6-44E9-A14F-89C0E955A60A}" destId="{B1A79F5B-2F61-476E-96E0-AF81F6AC3AD4}" srcOrd="0" destOrd="0" presId="urn:microsoft.com/office/officeart/2005/8/layout/hierarchy1"/>
    <dgm:cxn modelId="{457C36D2-82DD-474C-A47D-DD6F5DD6D1B0}" type="presParOf" srcId="{B1A79F5B-2F61-476E-96E0-AF81F6AC3AD4}" destId="{A8EDD674-C77C-4690-8101-094DEB36868A}" srcOrd="0" destOrd="0" presId="urn:microsoft.com/office/officeart/2005/8/layout/hierarchy1"/>
    <dgm:cxn modelId="{A6577AB9-CE9C-485C-A43E-871A1CB04BAC}" type="presParOf" srcId="{B1A79F5B-2F61-476E-96E0-AF81F6AC3AD4}" destId="{564D692B-068F-4A84-9955-1363DB643FA7}" srcOrd="1" destOrd="0" presId="urn:microsoft.com/office/officeart/2005/8/layout/hierarchy1"/>
    <dgm:cxn modelId="{EB255D78-C1EA-4D6F-AAD5-61119CDDDAF6}" type="presParOf" srcId="{05BBBAF7-44B6-44E9-A14F-89C0E955A60A}" destId="{20FDF617-9177-4F15-B61F-A833CB0C2E9E}" srcOrd="1" destOrd="0" presId="urn:microsoft.com/office/officeart/2005/8/layout/hierarchy1"/>
    <dgm:cxn modelId="{60E301C2-6CDA-4DBC-9B8C-E9677848E9A9}" type="presParOf" srcId="{8F406285-46CB-4F38-9ECE-B12EAF35A27B}" destId="{391EE70F-4A62-4689-8229-FC7DDE2480FA}" srcOrd="2" destOrd="0" presId="urn:microsoft.com/office/officeart/2005/8/layout/hierarchy1"/>
    <dgm:cxn modelId="{90304470-6F36-45AE-8D7E-19A6BE47D96B}" type="presParOf" srcId="{391EE70F-4A62-4689-8229-FC7DDE2480FA}" destId="{7F645215-8AE6-4222-B470-B549DBE4CB3B}" srcOrd="0" destOrd="0" presId="urn:microsoft.com/office/officeart/2005/8/layout/hierarchy1"/>
    <dgm:cxn modelId="{FAF9A84B-E829-4010-AA3E-FDDE965EFA50}" type="presParOf" srcId="{7F645215-8AE6-4222-B470-B549DBE4CB3B}" destId="{B7773B1C-5039-4AC8-B1B3-4BAD1D6174F7}" srcOrd="0" destOrd="0" presId="urn:microsoft.com/office/officeart/2005/8/layout/hierarchy1"/>
    <dgm:cxn modelId="{37A740E6-90E3-4F2F-BB45-AC5117323327}" type="presParOf" srcId="{7F645215-8AE6-4222-B470-B549DBE4CB3B}" destId="{7C817B11-8706-42CD-9E91-68F39CB75C4A}" srcOrd="1" destOrd="0" presId="urn:microsoft.com/office/officeart/2005/8/layout/hierarchy1"/>
    <dgm:cxn modelId="{24925536-C6B0-4B24-86D3-EEF502388F73}" type="presParOf" srcId="{391EE70F-4A62-4689-8229-FC7DDE2480FA}" destId="{3D3C4A38-BF76-45F7-BB26-E974C254D8C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C07F116-5915-4EE9-8A2D-7018DF7C3F3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34382D1-1DA6-41EC-9918-C150C3FE97C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WIFI module to be added:</a:t>
          </a:r>
          <a:endParaRPr lang="en-US" dirty="0"/>
        </a:p>
      </dgm:t>
    </dgm:pt>
    <dgm:pt modelId="{9F497F2A-80AD-4F6A-BBD7-8268CA6955F2}" type="parTrans" cxnId="{5B3EE2BF-1843-46A9-B163-8183A7F5A81D}">
      <dgm:prSet/>
      <dgm:spPr/>
      <dgm:t>
        <a:bodyPr/>
        <a:lstStyle/>
        <a:p>
          <a:endParaRPr lang="en-US"/>
        </a:p>
      </dgm:t>
    </dgm:pt>
    <dgm:pt modelId="{07BB03E4-8D48-4C4C-A4BB-590A1A2A12D4}" type="sibTrans" cxnId="{5B3EE2BF-1843-46A9-B163-8183A7F5A81D}">
      <dgm:prSet/>
      <dgm:spPr/>
      <dgm:t>
        <a:bodyPr/>
        <a:lstStyle/>
        <a:p>
          <a:endParaRPr lang="en-US"/>
        </a:p>
      </dgm:t>
    </dgm:pt>
    <dgm:pt modelId="{A3292840-07D5-4D81-84B1-A4470113FF8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To call and inform the family member if emergency</a:t>
          </a:r>
          <a:endParaRPr lang="en-US"/>
        </a:p>
      </dgm:t>
    </dgm:pt>
    <dgm:pt modelId="{346582A9-D55F-4860-B997-D978512B6ADE}" type="parTrans" cxnId="{FC303B9E-1718-45C9-B3A9-F11919430DB7}">
      <dgm:prSet/>
      <dgm:spPr/>
      <dgm:t>
        <a:bodyPr/>
        <a:lstStyle/>
        <a:p>
          <a:endParaRPr lang="en-US"/>
        </a:p>
      </dgm:t>
    </dgm:pt>
    <dgm:pt modelId="{6A317971-752D-443D-9BED-41986C9533AB}" type="sibTrans" cxnId="{FC303B9E-1718-45C9-B3A9-F11919430DB7}">
      <dgm:prSet/>
      <dgm:spPr/>
      <dgm:t>
        <a:bodyPr/>
        <a:lstStyle/>
        <a:p>
          <a:endParaRPr lang="en-US"/>
        </a:p>
      </dgm:t>
    </dgm:pt>
    <dgm:pt modelId="{3738922B-33A9-4067-BFF2-DDC7B432104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To connect it to a database for noting change in heart rate</a:t>
          </a:r>
          <a:endParaRPr lang="en-US"/>
        </a:p>
      </dgm:t>
    </dgm:pt>
    <dgm:pt modelId="{BCF14D2F-D813-42D2-86F4-AEFF28EB7F5F}" type="parTrans" cxnId="{6A448D25-32FF-44F3-8C2A-E8386D2E3239}">
      <dgm:prSet/>
      <dgm:spPr/>
      <dgm:t>
        <a:bodyPr/>
        <a:lstStyle/>
        <a:p>
          <a:endParaRPr lang="en-US"/>
        </a:p>
      </dgm:t>
    </dgm:pt>
    <dgm:pt modelId="{67180A5A-95F3-4CA9-BD33-CC73A07EDE30}" type="sibTrans" cxnId="{6A448D25-32FF-44F3-8C2A-E8386D2E3239}">
      <dgm:prSet/>
      <dgm:spPr/>
      <dgm:t>
        <a:bodyPr/>
        <a:lstStyle/>
        <a:p>
          <a:endParaRPr lang="en-US"/>
        </a:p>
      </dgm:t>
    </dgm:pt>
    <dgm:pt modelId="{FDE8E138-0737-4BC5-AFE7-5AB2966FD47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Upgrade this into pulse oximeter</a:t>
          </a:r>
          <a:endParaRPr lang="en-US" dirty="0"/>
        </a:p>
      </dgm:t>
    </dgm:pt>
    <dgm:pt modelId="{8BBBE1B6-8F8E-482F-AF93-0F12103C2E20}" type="parTrans" cxnId="{09B60E7D-AFC7-4466-8980-A203C4C0FF1D}">
      <dgm:prSet/>
      <dgm:spPr/>
      <dgm:t>
        <a:bodyPr/>
        <a:lstStyle/>
        <a:p>
          <a:endParaRPr lang="en-US"/>
        </a:p>
      </dgm:t>
    </dgm:pt>
    <dgm:pt modelId="{B4E5DB3F-B304-45B1-8C10-17234837BE5B}" type="sibTrans" cxnId="{09B60E7D-AFC7-4466-8980-A203C4C0FF1D}">
      <dgm:prSet/>
      <dgm:spPr/>
      <dgm:t>
        <a:bodyPr/>
        <a:lstStyle/>
        <a:p>
          <a:endParaRPr lang="en-US"/>
        </a:p>
      </dgm:t>
    </dgm:pt>
    <dgm:pt modelId="{91199A6B-F120-49F9-B2E1-A4BCD2CBEBC2}" type="pres">
      <dgm:prSet presAssocID="{9C07F116-5915-4EE9-8A2D-7018DF7C3F31}" presName="linear" presStyleCnt="0">
        <dgm:presLayoutVars>
          <dgm:dir/>
          <dgm:animLvl val="lvl"/>
          <dgm:resizeHandles val="exact"/>
        </dgm:presLayoutVars>
      </dgm:prSet>
      <dgm:spPr/>
    </dgm:pt>
    <dgm:pt modelId="{E9099C1B-0998-49DA-BA15-BCDEF4F8D815}" type="pres">
      <dgm:prSet presAssocID="{034382D1-1DA6-41EC-9918-C150C3FE97C2}" presName="parentLin" presStyleCnt="0"/>
      <dgm:spPr/>
    </dgm:pt>
    <dgm:pt modelId="{39A0ED79-B38C-4469-B36C-9B448420AC97}" type="pres">
      <dgm:prSet presAssocID="{034382D1-1DA6-41EC-9918-C150C3FE97C2}" presName="parentLeftMargin" presStyleLbl="node1" presStyleIdx="0" presStyleCnt="2"/>
      <dgm:spPr/>
    </dgm:pt>
    <dgm:pt modelId="{8F7C7271-2BA7-4AA9-A39E-1847B133AFE5}" type="pres">
      <dgm:prSet presAssocID="{034382D1-1DA6-41EC-9918-C150C3FE97C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11E58BE-D123-4116-9384-86354F1AFEC1}" type="pres">
      <dgm:prSet presAssocID="{034382D1-1DA6-41EC-9918-C150C3FE97C2}" presName="negativeSpace" presStyleCnt="0"/>
      <dgm:spPr/>
    </dgm:pt>
    <dgm:pt modelId="{54434539-5703-4A92-90B6-57AFE2252885}" type="pres">
      <dgm:prSet presAssocID="{034382D1-1DA6-41EC-9918-C150C3FE97C2}" presName="childText" presStyleLbl="conFgAcc1" presStyleIdx="0" presStyleCnt="2">
        <dgm:presLayoutVars>
          <dgm:bulletEnabled val="1"/>
        </dgm:presLayoutVars>
      </dgm:prSet>
      <dgm:spPr/>
    </dgm:pt>
    <dgm:pt modelId="{D9F3B836-C56B-41DD-9D57-0ED868D00006}" type="pres">
      <dgm:prSet presAssocID="{07BB03E4-8D48-4C4C-A4BB-590A1A2A12D4}" presName="spaceBetweenRectangles" presStyleCnt="0"/>
      <dgm:spPr/>
    </dgm:pt>
    <dgm:pt modelId="{B74BC70E-29BF-450C-914A-10D6E11C6982}" type="pres">
      <dgm:prSet presAssocID="{FDE8E138-0737-4BC5-AFE7-5AB2966FD473}" presName="parentLin" presStyleCnt="0"/>
      <dgm:spPr/>
    </dgm:pt>
    <dgm:pt modelId="{EB903ACD-2A89-4B97-A2F1-FB6F5BB44136}" type="pres">
      <dgm:prSet presAssocID="{FDE8E138-0737-4BC5-AFE7-5AB2966FD473}" presName="parentLeftMargin" presStyleLbl="node1" presStyleIdx="0" presStyleCnt="2"/>
      <dgm:spPr/>
    </dgm:pt>
    <dgm:pt modelId="{FCD0A6F8-31E9-474B-A4C3-80AE4D6695C5}" type="pres">
      <dgm:prSet presAssocID="{FDE8E138-0737-4BC5-AFE7-5AB2966FD47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C710DDB-F385-4608-BA6C-3655952EDDB8}" type="pres">
      <dgm:prSet presAssocID="{FDE8E138-0737-4BC5-AFE7-5AB2966FD473}" presName="negativeSpace" presStyleCnt="0"/>
      <dgm:spPr/>
    </dgm:pt>
    <dgm:pt modelId="{AEF6EB3E-F696-4421-97DB-53A4780CAE3B}" type="pres">
      <dgm:prSet presAssocID="{FDE8E138-0737-4BC5-AFE7-5AB2966FD47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D62C704-02F3-4453-AC53-B7C07848DE2F}" type="presOf" srcId="{034382D1-1DA6-41EC-9918-C150C3FE97C2}" destId="{8F7C7271-2BA7-4AA9-A39E-1847B133AFE5}" srcOrd="1" destOrd="0" presId="urn:microsoft.com/office/officeart/2005/8/layout/list1"/>
    <dgm:cxn modelId="{AD9F9E0A-FDEA-4C2F-82D2-B2A41ECBC326}" type="presOf" srcId="{034382D1-1DA6-41EC-9918-C150C3FE97C2}" destId="{39A0ED79-B38C-4469-B36C-9B448420AC97}" srcOrd="0" destOrd="0" presId="urn:microsoft.com/office/officeart/2005/8/layout/list1"/>
    <dgm:cxn modelId="{6A448D25-32FF-44F3-8C2A-E8386D2E3239}" srcId="{034382D1-1DA6-41EC-9918-C150C3FE97C2}" destId="{3738922B-33A9-4067-BFF2-DDC7B432104C}" srcOrd="1" destOrd="0" parTransId="{BCF14D2F-D813-42D2-86F4-AEFF28EB7F5F}" sibTransId="{67180A5A-95F3-4CA9-BD33-CC73A07EDE30}"/>
    <dgm:cxn modelId="{09B60E7D-AFC7-4466-8980-A203C4C0FF1D}" srcId="{9C07F116-5915-4EE9-8A2D-7018DF7C3F31}" destId="{FDE8E138-0737-4BC5-AFE7-5AB2966FD473}" srcOrd="1" destOrd="0" parTransId="{8BBBE1B6-8F8E-482F-AF93-0F12103C2E20}" sibTransId="{B4E5DB3F-B304-45B1-8C10-17234837BE5B}"/>
    <dgm:cxn modelId="{4DCC2493-E4B6-4F82-B066-286517380CDC}" type="presOf" srcId="{9C07F116-5915-4EE9-8A2D-7018DF7C3F31}" destId="{91199A6B-F120-49F9-B2E1-A4BCD2CBEBC2}" srcOrd="0" destOrd="0" presId="urn:microsoft.com/office/officeart/2005/8/layout/list1"/>
    <dgm:cxn modelId="{FC303B9E-1718-45C9-B3A9-F11919430DB7}" srcId="{034382D1-1DA6-41EC-9918-C150C3FE97C2}" destId="{A3292840-07D5-4D81-84B1-A4470113FF89}" srcOrd="0" destOrd="0" parTransId="{346582A9-D55F-4860-B997-D978512B6ADE}" sibTransId="{6A317971-752D-443D-9BED-41986C9533AB}"/>
    <dgm:cxn modelId="{727316A7-62B4-41FD-BEAD-FF0796457574}" type="presOf" srcId="{FDE8E138-0737-4BC5-AFE7-5AB2966FD473}" destId="{FCD0A6F8-31E9-474B-A4C3-80AE4D6695C5}" srcOrd="1" destOrd="0" presId="urn:microsoft.com/office/officeart/2005/8/layout/list1"/>
    <dgm:cxn modelId="{F71664B8-3E88-44B2-BFE7-0D2A64562A6A}" type="presOf" srcId="{A3292840-07D5-4D81-84B1-A4470113FF89}" destId="{54434539-5703-4A92-90B6-57AFE2252885}" srcOrd="0" destOrd="0" presId="urn:microsoft.com/office/officeart/2005/8/layout/list1"/>
    <dgm:cxn modelId="{5B3EE2BF-1843-46A9-B163-8183A7F5A81D}" srcId="{9C07F116-5915-4EE9-8A2D-7018DF7C3F31}" destId="{034382D1-1DA6-41EC-9918-C150C3FE97C2}" srcOrd="0" destOrd="0" parTransId="{9F497F2A-80AD-4F6A-BBD7-8268CA6955F2}" sibTransId="{07BB03E4-8D48-4C4C-A4BB-590A1A2A12D4}"/>
    <dgm:cxn modelId="{8A2244D8-C9B9-437B-885D-72A0BF7312A1}" type="presOf" srcId="{FDE8E138-0737-4BC5-AFE7-5AB2966FD473}" destId="{EB903ACD-2A89-4B97-A2F1-FB6F5BB44136}" srcOrd="0" destOrd="0" presId="urn:microsoft.com/office/officeart/2005/8/layout/list1"/>
    <dgm:cxn modelId="{8F9E71F6-EE71-4294-B0B9-8675046F2229}" type="presOf" srcId="{3738922B-33A9-4067-BFF2-DDC7B432104C}" destId="{54434539-5703-4A92-90B6-57AFE2252885}" srcOrd="0" destOrd="1" presId="urn:microsoft.com/office/officeart/2005/8/layout/list1"/>
    <dgm:cxn modelId="{57C74EAE-710A-4370-B473-5C93C48B8E7D}" type="presParOf" srcId="{91199A6B-F120-49F9-B2E1-A4BCD2CBEBC2}" destId="{E9099C1B-0998-49DA-BA15-BCDEF4F8D815}" srcOrd="0" destOrd="0" presId="urn:microsoft.com/office/officeart/2005/8/layout/list1"/>
    <dgm:cxn modelId="{CC375B90-EBBC-4E2F-AEB3-3FBF1550CC42}" type="presParOf" srcId="{E9099C1B-0998-49DA-BA15-BCDEF4F8D815}" destId="{39A0ED79-B38C-4469-B36C-9B448420AC97}" srcOrd="0" destOrd="0" presId="urn:microsoft.com/office/officeart/2005/8/layout/list1"/>
    <dgm:cxn modelId="{E87A12AC-3F6C-44F7-BF5F-854D810B4DF7}" type="presParOf" srcId="{E9099C1B-0998-49DA-BA15-BCDEF4F8D815}" destId="{8F7C7271-2BA7-4AA9-A39E-1847B133AFE5}" srcOrd="1" destOrd="0" presId="urn:microsoft.com/office/officeart/2005/8/layout/list1"/>
    <dgm:cxn modelId="{C708002E-AC8D-448C-99B9-4CE29C9A6A89}" type="presParOf" srcId="{91199A6B-F120-49F9-B2E1-A4BCD2CBEBC2}" destId="{511E58BE-D123-4116-9384-86354F1AFEC1}" srcOrd="1" destOrd="0" presId="urn:microsoft.com/office/officeart/2005/8/layout/list1"/>
    <dgm:cxn modelId="{24966E36-0AB3-4084-A061-9F64DDBDDD17}" type="presParOf" srcId="{91199A6B-F120-49F9-B2E1-A4BCD2CBEBC2}" destId="{54434539-5703-4A92-90B6-57AFE2252885}" srcOrd="2" destOrd="0" presId="urn:microsoft.com/office/officeart/2005/8/layout/list1"/>
    <dgm:cxn modelId="{F1ADE069-AF5C-4B50-B228-C79E3675ECAB}" type="presParOf" srcId="{91199A6B-F120-49F9-B2E1-A4BCD2CBEBC2}" destId="{D9F3B836-C56B-41DD-9D57-0ED868D00006}" srcOrd="3" destOrd="0" presId="urn:microsoft.com/office/officeart/2005/8/layout/list1"/>
    <dgm:cxn modelId="{9D0F539B-0891-4E8B-8F8C-628697E40896}" type="presParOf" srcId="{91199A6B-F120-49F9-B2E1-A4BCD2CBEBC2}" destId="{B74BC70E-29BF-450C-914A-10D6E11C6982}" srcOrd="4" destOrd="0" presId="urn:microsoft.com/office/officeart/2005/8/layout/list1"/>
    <dgm:cxn modelId="{CDC2A0B4-EFAE-4792-B315-A7F94F104A49}" type="presParOf" srcId="{B74BC70E-29BF-450C-914A-10D6E11C6982}" destId="{EB903ACD-2A89-4B97-A2F1-FB6F5BB44136}" srcOrd="0" destOrd="0" presId="urn:microsoft.com/office/officeart/2005/8/layout/list1"/>
    <dgm:cxn modelId="{D6003D93-13CA-40CE-8EFE-1EED90B61380}" type="presParOf" srcId="{B74BC70E-29BF-450C-914A-10D6E11C6982}" destId="{FCD0A6F8-31E9-474B-A4C3-80AE4D6695C5}" srcOrd="1" destOrd="0" presId="urn:microsoft.com/office/officeart/2005/8/layout/list1"/>
    <dgm:cxn modelId="{428ACA47-37F9-42F5-8560-A48820CDD608}" type="presParOf" srcId="{91199A6B-F120-49F9-B2E1-A4BCD2CBEBC2}" destId="{2C710DDB-F385-4608-BA6C-3655952EDDB8}" srcOrd="5" destOrd="0" presId="urn:microsoft.com/office/officeart/2005/8/layout/list1"/>
    <dgm:cxn modelId="{7ABE0473-3EDD-4D8B-8B52-6C2F5953823C}" type="presParOf" srcId="{91199A6B-F120-49F9-B2E1-A4BCD2CBEBC2}" destId="{AEF6EB3E-F696-4421-97DB-53A4780CAE3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1A7B56-26FE-4253-9B77-5224DD9BB39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E40C692-5DB1-46FA-BE5A-CBB4DB1580B3}">
      <dgm:prSet/>
      <dgm:spPr/>
      <dgm:t>
        <a:bodyPr/>
        <a:lstStyle/>
        <a:p>
          <a:r>
            <a:rPr lang="en-IN"/>
            <a:t>Coding part of the Pulse Sensor Module</a:t>
          </a:r>
          <a:endParaRPr lang="en-US"/>
        </a:p>
      </dgm:t>
    </dgm:pt>
    <dgm:pt modelId="{00ECFD98-FFBC-4A37-B658-231941E5942A}" type="parTrans" cxnId="{0872C6D5-92A0-461B-A452-BAF5B2E58344}">
      <dgm:prSet/>
      <dgm:spPr/>
      <dgm:t>
        <a:bodyPr/>
        <a:lstStyle/>
        <a:p>
          <a:endParaRPr lang="en-US"/>
        </a:p>
      </dgm:t>
    </dgm:pt>
    <dgm:pt modelId="{400BB5EB-BCF2-49A2-9344-F5BD7ADFF2A7}" type="sibTrans" cxnId="{0872C6D5-92A0-461B-A452-BAF5B2E58344}">
      <dgm:prSet/>
      <dgm:spPr/>
      <dgm:t>
        <a:bodyPr/>
        <a:lstStyle/>
        <a:p>
          <a:endParaRPr lang="en-US"/>
        </a:p>
      </dgm:t>
    </dgm:pt>
    <dgm:pt modelId="{6859EDF3-BBF3-4BFA-882D-298316C9AFD7}">
      <dgm:prSet/>
      <dgm:spPr/>
      <dgm:t>
        <a:bodyPr/>
        <a:lstStyle/>
        <a:p>
          <a:r>
            <a:rPr lang="en-IN"/>
            <a:t>Changing Contrast of the LCD panel </a:t>
          </a:r>
          <a:endParaRPr lang="en-US"/>
        </a:p>
      </dgm:t>
    </dgm:pt>
    <dgm:pt modelId="{6C903FAB-C6FA-4D8A-A0E5-21380EFCCD60}" type="parTrans" cxnId="{8C52669E-F0AC-4C8B-A65A-1DB8F6300BC4}">
      <dgm:prSet/>
      <dgm:spPr/>
      <dgm:t>
        <a:bodyPr/>
        <a:lstStyle/>
        <a:p>
          <a:endParaRPr lang="en-US"/>
        </a:p>
      </dgm:t>
    </dgm:pt>
    <dgm:pt modelId="{3682436B-83D5-4491-B48F-00ECA3B84A8F}" type="sibTrans" cxnId="{8C52669E-F0AC-4C8B-A65A-1DB8F6300BC4}">
      <dgm:prSet/>
      <dgm:spPr/>
      <dgm:t>
        <a:bodyPr/>
        <a:lstStyle/>
        <a:p>
          <a:endParaRPr lang="en-US"/>
        </a:p>
      </dgm:t>
    </dgm:pt>
    <dgm:pt modelId="{7C52C858-4FEC-4E64-9732-0B3E8542C244}">
      <dgm:prSet/>
      <dgm:spPr/>
      <dgm:t>
        <a:bodyPr/>
        <a:lstStyle/>
        <a:p>
          <a:r>
            <a:rPr lang="en-IN"/>
            <a:t>Understanding how pulse sensor works</a:t>
          </a:r>
          <a:endParaRPr lang="en-US"/>
        </a:p>
      </dgm:t>
    </dgm:pt>
    <dgm:pt modelId="{EABD5AF8-83F7-491E-8197-82879935F68F}" type="parTrans" cxnId="{C0A8AB20-157F-4C7E-A4D5-2336B53442CA}">
      <dgm:prSet/>
      <dgm:spPr/>
      <dgm:t>
        <a:bodyPr/>
        <a:lstStyle/>
        <a:p>
          <a:endParaRPr lang="en-US"/>
        </a:p>
      </dgm:t>
    </dgm:pt>
    <dgm:pt modelId="{2EAF2609-0BF5-4A1E-880E-23973B79A65F}" type="sibTrans" cxnId="{C0A8AB20-157F-4C7E-A4D5-2336B53442CA}">
      <dgm:prSet/>
      <dgm:spPr/>
      <dgm:t>
        <a:bodyPr/>
        <a:lstStyle/>
        <a:p>
          <a:endParaRPr lang="en-US"/>
        </a:p>
      </dgm:t>
    </dgm:pt>
    <dgm:pt modelId="{D6AF9FFD-CA22-410F-9A00-BA16FD3D2E0D}" type="pres">
      <dgm:prSet presAssocID="{351A7B56-26FE-4253-9B77-5224DD9BB399}" presName="root" presStyleCnt="0">
        <dgm:presLayoutVars>
          <dgm:dir/>
          <dgm:resizeHandles val="exact"/>
        </dgm:presLayoutVars>
      </dgm:prSet>
      <dgm:spPr/>
    </dgm:pt>
    <dgm:pt modelId="{E63BA564-814B-48B1-BBB7-F88392BE90E1}" type="pres">
      <dgm:prSet presAssocID="{3E40C692-5DB1-46FA-BE5A-CBB4DB1580B3}" presName="compNode" presStyleCnt="0"/>
      <dgm:spPr/>
    </dgm:pt>
    <dgm:pt modelId="{AF71DD17-C911-49D8-BAC4-1F48712AA16A}" type="pres">
      <dgm:prSet presAssocID="{3E40C692-5DB1-46FA-BE5A-CBB4DB1580B3}" presName="bgRect" presStyleLbl="bgShp" presStyleIdx="0" presStyleCnt="3"/>
      <dgm:spPr/>
    </dgm:pt>
    <dgm:pt modelId="{1BD7EA7B-934D-409C-B60A-8CE9104C1485}" type="pres">
      <dgm:prSet presAssocID="{3E40C692-5DB1-46FA-BE5A-CBB4DB1580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 female outline"/>
        </a:ext>
      </dgm:extLst>
    </dgm:pt>
    <dgm:pt modelId="{DD04AF58-5BA1-44A4-A5E3-CB18E6CA6F3E}" type="pres">
      <dgm:prSet presAssocID="{3E40C692-5DB1-46FA-BE5A-CBB4DB1580B3}" presName="spaceRect" presStyleCnt="0"/>
      <dgm:spPr/>
    </dgm:pt>
    <dgm:pt modelId="{E41A2CC4-8D54-4F69-A6BC-5611CD2FA86E}" type="pres">
      <dgm:prSet presAssocID="{3E40C692-5DB1-46FA-BE5A-CBB4DB1580B3}" presName="parTx" presStyleLbl="revTx" presStyleIdx="0" presStyleCnt="3">
        <dgm:presLayoutVars>
          <dgm:chMax val="0"/>
          <dgm:chPref val="0"/>
        </dgm:presLayoutVars>
      </dgm:prSet>
      <dgm:spPr/>
    </dgm:pt>
    <dgm:pt modelId="{FED8B859-44BB-4781-99B7-899B4B1B8CF7}" type="pres">
      <dgm:prSet presAssocID="{400BB5EB-BCF2-49A2-9344-F5BD7ADFF2A7}" presName="sibTrans" presStyleCnt="0"/>
      <dgm:spPr/>
    </dgm:pt>
    <dgm:pt modelId="{135E78F0-83D4-48EB-9AB4-7659CDD000ED}" type="pres">
      <dgm:prSet presAssocID="{6859EDF3-BBF3-4BFA-882D-298316C9AFD7}" presName="compNode" presStyleCnt="0"/>
      <dgm:spPr/>
    </dgm:pt>
    <dgm:pt modelId="{147C37CA-9495-40BD-B271-454CFC81570C}" type="pres">
      <dgm:prSet presAssocID="{6859EDF3-BBF3-4BFA-882D-298316C9AFD7}" presName="bgRect" presStyleLbl="bgShp" presStyleIdx="1" presStyleCnt="3"/>
      <dgm:spPr/>
    </dgm:pt>
    <dgm:pt modelId="{C077405A-4222-4909-9BCA-09C169B1B03E}" type="pres">
      <dgm:prSet presAssocID="{6859EDF3-BBF3-4BFA-882D-298316C9AFD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Of Things outline"/>
        </a:ext>
      </dgm:extLst>
    </dgm:pt>
    <dgm:pt modelId="{ECD53F61-9518-433F-B90B-E39BE8510F0D}" type="pres">
      <dgm:prSet presAssocID="{6859EDF3-BBF3-4BFA-882D-298316C9AFD7}" presName="spaceRect" presStyleCnt="0"/>
      <dgm:spPr/>
    </dgm:pt>
    <dgm:pt modelId="{1DE2ADDE-1098-4A88-B55F-B7DFA8E7A5D1}" type="pres">
      <dgm:prSet presAssocID="{6859EDF3-BBF3-4BFA-882D-298316C9AFD7}" presName="parTx" presStyleLbl="revTx" presStyleIdx="1" presStyleCnt="3">
        <dgm:presLayoutVars>
          <dgm:chMax val="0"/>
          <dgm:chPref val="0"/>
        </dgm:presLayoutVars>
      </dgm:prSet>
      <dgm:spPr/>
    </dgm:pt>
    <dgm:pt modelId="{5D6218A2-3950-4D0D-BEB1-CEB7DB58F644}" type="pres">
      <dgm:prSet presAssocID="{3682436B-83D5-4491-B48F-00ECA3B84A8F}" presName="sibTrans" presStyleCnt="0"/>
      <dgm:spPr/>
    </dgm:pt>
    <dgm:pt modelId="{34F42025-4DCE-4F98-8CE9-BD50E7531556}" type="pres">
      <dgm:prSet presAssocID="{7C52C858-4FEC-4E64-9732-0B3E8542C244}" presName="compNode" presStyleCnt="0"/>
      <dgm:spPr/>
    </dgm:pt>
    <dgm:pt modelId="{0D168711-84F7-45AC-917A-D324F14542DC}" type="pres">
      <dgm:prSet presAssocID="{7C52C858-4FEC-4E64-9732-0B3E8542C244}" presName="bgRect" presStyleLbl="bgShp" presStyleIdx="2" presStyleCnt="3"/>
      <dgm:spPr/>
    </dgm:pt>
    <dgm:pt modelId="{DF6C0971-CEF2-4B60-86D6-28AA144A3496}" type="pres">
      <dgm:prSet presAssocID="{7C52C858-4FEC-4E64-9732-0B3E8542C2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 with solid fill"/>
        </a:ext>
      </dgm:extLst>
    </dgm:pt>
    <dgm:pt modelId="{3C6A90D5-7A84-4A98-9534-D9D473642361}" type="pres">
      <dgm:prSet presAssocID="{7C52C858-4FEC-4E64-9732-0B3E8542C244}" presName="spaceRect" presStyleCnt="0"/>
      <dgm:spPr/>
    </dgm:pt>
    <dgm:pt modelId="{F255BC3F-52B3-491D-BB4D-E3E9F90DCD77}" type="pres">
      <dgm:prSet presAssocID="{7C52C858-4FEC-4E64-9732-0B3E8542C24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CCA7500-3D15-485C-BCFD-9608095DAF43}" type="presOf" srcId="{3E40C692-5DB1-46FA-BE5A-CBB4DB1580B3}" destId="{E41A2CC4-8D54-4F69-A6BC-5611CD2FA86E}" srcOrd="0" destOrd="0" presId="urn:microsoft.com/office/officeart/2018/2/layout/IconVerticalSolidList"/>
    <dgm:cxn modelId="{C0A8AB20-157F-4C7E-A4D5-2336B53442CA}" srcId="{351A7B56-26FE-4253-9B77-5224DD9BB399}" destId="{7C52C858-4FEC-4E64-9732-0B3E8542C244}" srcOrd="2" destOrd="0" parTransId="{EABD5AF8-83F7-491E-8197-82879935F68F}" sibTransId="{2EAF2609-0BF5-4A1E-880E-23973B79A65F}"/>
    <dgm:cxn modelId="{6DE4998D-D4EB-427A-BAC1-16DC883BCB57}" type="presOf" srcId="{6859EDF3-BBF3-4BFA-882D-298316C9AFD7}" destId="{1DE2ADDE-1098-4A88-B55F-B7DFA8E7A5D1}" srcOrd="0" destOrd="0" presId="urn:microsoft.com/office/officeart/2018/2/layout/IconVerticalSolidList"/>
    <dgm:cxn modelId="{8C52669E-F0AC-4C8B-A65A-1DB8F6300BC4}" srcId="{351A7B56-26FE-4253-9B77-5224DD9BB399}" destId="{6859EDF3-BBF3-4BFA-882D-298316C9AFD7}" srcOrd="1" destOrd="0" parTransId="{6C903FAB-C6FA-4D8A-A0E5-21380EFCCD60}" sibTransId="{3682436B-83D5-4491-B48F-00ECA3B84A8F}"/>
    <dgm:cxn modelId="{54CEC1BA-18B7-435F-98AF-FE6E4B21D2B1}" type="presOf" srcId="{351A7B56-26FE-4253-9B77-5224DD9BB399}" destId="{D6AF9FFD-CA22-410F-9A00-BA16FD3D2E0D}" srcOrd="0" destOrd="0" presId="urn:microsoft.com/office/officeart/2018/2/layout/IconVerticalSolidList"/>
    <dgm:cxn modelId="{0872C6D5-92A0-461B-A452-BAF5B2E58344}" srcId="{351A7B56-26FE-4253-9B77-5224DD9BB399}" destId="{3E40C692-5DB1-46FA-BE5A-CBB4DB1580B3}" srcOrd="0" destOrd="0" parTransId="{00ECFD98-FFBC-4A37-B658-231941E5942A}" sibTransId="{400BB5EB-BCF2-49A2-9344-F5BD7ADFF2A7}"/>
    <dgm:cxn modelId="{54BDC5FB-573E-4AB3-8092-1C96124F1728}" type="presOf" srcId="{7C52C858-4FEC-4E64-9732-0B3E8542C244}" destId="{F255BC3F-52B3-491D-BB4D-E3E9F90DCD77}" srcOrd="0" destOrd="0" presId="urn:microsoft.com/office/officeart/2018/2/layout/IconVerticalSolidList"/>
    <dgm:cxn modelId="{C2707F3E-D497-47BD-9D67-CD457B932802}" type="presParOf" srcId="{D6AF9FFD-CA22-410F-9A00-BA16FD3D2E0D}" destId="{E63BA564-814B-48B1-BBB7-F88392BE90E1}" srcOrd="0" destOrd="0" presId="urn:microsoft.com/office/officeart/2018/2/layout/IconVerticalSolidList"/>
    <dgm:cxn modelId="{EECFD81C-6859-4F5A-900D-21E326146620}" type="presParOf" srcId="{E63BA564-814B-48B1-BBB7-F88392BE90E1}" destId="{AF71DD17-C911-49D8-BAC4-1F48712AA16A}" srcOrd="0" destOrd="0" presId="urn:microsoft.com/office/officeart/2018/2/layout/IconVerticalSolidList"/>
    <dgm:cxn modelId="{E4100B78-27FA-4BD1-9D30-007823E8F763}" type="presParOf" srcId="{E63BA564-814B-48B1-BBB7-F88392BE90E1}" destId="{1BD7EA7B-934D-409C-B60A-8CE9104C1485}" srcOrd="1" destOrd="0" presId="urn:microsoft.com/office/officeart/2018/2/layout/IconVerticalSolidList"/>
    <dgm:cxn modelId="{FBCC030A-70C3-486A-BA97-BFF0220F4B4B}" type="presParOf" srcId="{E63BA564-814B-48B1-BBB7-F88392BE90E1}" destId="{DD04AF58-5BA1-44A4-A5E3-CB18E6CA6F3E}" srcOrd="2" destOrd="0" presId="urn:microsoft.com/office/officeart/2018/2/layout/IconVerticalSolidList"/>
    <dgm:cxn modelId="{645FA934-D198-4F6D-8850-F58E7AA5A35D}" type="presParOf" srcId="{E63BA564-814B-48B1-BBB7-F88392BE90E1}" destId="{E41A2CC4-8D54-4F69-A6BC-5611CD2FA86E}" srcOrd="3" destOrd="0" presId="urn:microsoft.com/office/officeart/2018/2/layout/IconVerticalSolidList"/>
    <dgm:cxn modelId="{6EF05477-1D52-4ADA-BB2C-3876F7302F99}" type="presParOf" srcId="{D6AF9FFD-CA22-410F-9A00-BA16FD3D2E0D}" destId="{FED8B859-44BB-4781-99B7-899B4B1B8CF7}" srcOrd="1" destOrd="0" presId="urn:microsoft.com/office/officeart/2018/2/layout/IconVerticalSolidList"/>
    <dgm:cxn modelId="{695D23F9-7D64-4B92-B942-FC410CEFC80B}" type="presParOf" srcId="{D6AF9FFD-CA22-410F-9A00-BA16FD3D2E0D}" destId="{135E78F0-83D4-48EB-9AB4-7659CDD000ED}" srcOrd="2" destOrd="0" presId="urn:microsoft.com/office/officeart/2018/2/layout/IconVerticalSolidList"/>
    <dgm:cxn modelId="{CDFF863C-50F2-4612-92B4-584DE5C621BC}" type="presParOf" srcId="{135E78F0-83D4-48EB-9AB4-7659CDD000ED}" destId="{147C37CA-9495-40BD-B271-454CFC81570C}" srcOrd="0" destOrd="0" presId="urn:microsoft.com/office/officeart/2018/2/layout/IconVerticalSolidList"/>
    <dgm:cxn modelId="{0383BD3C-5839-4151-9E4A-A538963ECE80}" type="presParOf" srcId="{135E78F0-83D4-48EB-9AB4-7659CDD000ED}" destId="{C077405A-4222-4909-9BCA-09C169B1B03E}" srcOrd="1" destOrd="0" presId="urn:microsoft.com/office/officeart/2018/2/layout/IconVerticalSolidList"/>
    <dgm:cxn modelId="{FF6FA96E-E51F-4D1B-AA09-FE003D01A92C}" type="presParOf" srcId="{135E78F0-83D4-48EB-9AB4-7659CDD000ED}" destId="{ECD53F61-9518-433F-B90B-E39BE8510F0D}" srcOrd="2" destOrd="0" presId="urn:microsoft.com/office/officeart/2018/2/layout/IconVerticalSolidList"/>
    <dgm:cxn modelId="{E6BD218B-2C08-4BA6-8B69-5363AE1F1C1A}" type="presParOf" srcId="{135E78F0-83D4-48EB-9AB4-7659CDD000ED}" destId="{1DE2ADDE-1098-4A88-B55F-B7DFA8E7A5D1}" srcOrd="3" destOrd="0" presId="urn:microsoft.com/office/officeart/2018/2/layout/IconVerticalSolidList"/>
    <dgm:cxn modelId="{C9C7AD8E-1911-4E04-8E6E-E1136BCFBBE8}" type="presParOf" srcId="{D6AF9FFD-CA22-410F-9A00-BA16FD3D2E0D}" destId="{5D6218A2-3950-4D0D-BEB1-CEB7DB58F644}" srcOrd="3" destOrd="0" presId="urn:microsoft.com/office/officeart/2018/2/layout/IconVerticalSolidList"/>
    <dgm:cxn modelId="{908CF24B-9CF5-401A-8FDE-CEF84EB24888}" type="presParOf" srcId="{D6AF9FFD-CA22-410F-9A00-BA16FD3D2E0D}" destId="{34F42025-4DCE-4F98-8CE9-BD50E7531556}" srcOrd="4" destOrd="0" presId="urn:microsoft.com/office/officeart/2018/2/layout/IconVerticalSolidList"/>
    <dgm:cxn modelId="{F9420203-B321-4902-951E-30F64FD5ED7C}" type="presParOf" srcId="{34F42025-4DCE-4F98-8CE9-BD50E7531556}" destId="{0D168711-84F7-45AC-917A-D324F14542DC}" srcOrd="0" destOrd="0" presId="urn:microsoft.com/office/officeart/2018/2/layout/IconVerticalSolidList"/>
    <dgm:cxn modelId="{C3F60E3E-DF07-425C-8FD2-3C8D095766A4}" type="presParOf" srcId="{34F42025-4DCE-4F98-8CE9-BD50E7531556}" destId="{DF6C0971-CEF2-4B60-86D6-28AA144A3496}" srcOrd="1" destOrd="0" presId="urn:microsoft.com/office/officeart/2018/2/layout/IconVerticalSolidList"/>
    <dgm:cxn modelId="{1F5266EC-23DC-4BDC-998E-F3A5014D6F68}" type="presParOf" srcId="{34F42025-4DCE-4F98-8CE9-BD50E7531556}" destId="{3C6A90D5-7A84-4A98-9534-D9D473642361}" srcOrd="2" destOrd="0" presId="urn:microsoft.com/office/officeart/2018/2/layout/IconVerticalSolidList"/>
    <dgm:cxn modelId="{3F0A4FA3-E2E8-40C2-BAA0-ABF862E46DF5}" type="presParOf" srcId="{34F42025-4DCE-4F98-8CE9-BD50E7531556}" destId="{F255BC3F-52B3-491D-BB4D-E3E9F90DCD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D58E6-B686-46E8-8981-D90CDAA481C0}">
      <dsp:nvSpPr>
        <dsp:cNvPr id="0" name=""/>
        <dsp:cNvSpPr/>
      </dsp:nvSpPr>
      <dsp:spPr>
        <a:xfrm>
          <a:off x="0" y="11427"/>
          <a:ext cx="6257721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Presently monitoring health is a complex matter </a:t>
          </a:r>
        </a:p>
      </dsp:txBody>
      <dsp:txXfrm>
        <a:off x="60199" y="71626"/>
        <a:ext cx="6137323" cy="1112781"/>
      </dsp:txXfrm>
    </dsp:sp>
    <dsp:sp modelId="{E102606F-26CD-4668-89E5-89787577A307}">
      <dsp:nvSpPr>
        <dsp:cNvPr id="0" name=""/>
        <dsp:cNvSpPr/>
      </dsp:nvSpPr>
      <dsp:spPr>
        <a:xfrm>
          <a:off x="0" y="1342527"/>
          <a:ext cx="6257721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Involves high tech and isn't handy</a:t>
          </a:r>
        </a:p>
      </dsp:txBody>
      <dsp:txXfrm>
        <a:off x="60199" y="1402726"/>
        <a:ext cx="6137323" cy="1112781"/>
      </dsp:txXfrm>
    </dsp:sp>
    <dsp:sp modelId="{A2DB82C5-66B9-4984-ACAE-AE667475071C}">
      <dsp:nvSpPr>
        <dsp:cNvPr id="0" name=""/>
        <dsp:cNvSpPr/>
      </dsp:nvSpPr>
      <dsp:spPr>
        <a:xfrm>
          <a:off x="0" y="2673627"/>
          <a:ext cx="6257721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Older methods are expensive and not accessible by all</a:t>
          </a:r>
        </a:p>
      </dsp:txBody>
      <dsp:txXfrm>
        <a:off x="60199" y="2733826"/>
        <a:ext cx="6137323" cy="1112781"/>
      </dsp:txXfrm>
    </dsp:sp>
    <dsp:sp modelId="{C03D496F-A842-491D-8E92-149CB83F4E57}">
      <dsp:nvSpPr>
        <dsp:cNvPr id="0" name=""/>
        <dsp:cNvSpPr/>
      </dsp:nvSpPr>
      <dsp:spPr>
        <a:xfrm>
          <a:off x="0" y="4004727"/>
          <a:ext cx="6257721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E.g.: Electrocardiogram (ECG)</a:t>
          </a:r>
        </a:p>
      </dsp:txBody>
      <dsp:txXfrm>
        <a:off x="60199" y="4064926"/>
        <a:ext cx="6137323" cy="1112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2BB5F-59AB-46AB-B7D1-E17230572F15}">
      <dsp:nvSpPr>
        <dsp:cNvPr id="0" name=""/>
        <dsp:cNvSpPr/>
      </dsp:nvSpPr>
      <dsp:spPr>
        <a:xfrm>
          <a:off x="360362" y="0"/>
          <a:ext cx="4921250" cy="492125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A2CCE-10DC-48D2-87EC-2D04417461FD}">
      <dsp:nvSpPr>
        <dsp:cNvPr id="0" name=""/>
        <dsp:cNvSpPr/>
      </dsp:nvSpPr>
      <dsp:spPr>
        <a:xfrm>
          <a:off x="827881" y="467518"/>
          <a:ext cx="1919287" cy="191928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Learnt Soldering</a:t>
          </a:r>
          <a:endParaRPr lang="en-US" sz="2100" kern="1200"/>
        </a:p>
      </dsp:txBody>
      <dsp:txXfrm>
        <a:off x="921573" y="561210"/>
        <a:ext cx="1731903" cy="1731903"/>
      </dsp:txXfrm>
    </dsp:sp>
    <dsp:sp modelId="{34C4F01B-C374-488D-AFD3-88BA0BCE3917}">
      <dsp:nvSpPr>
        <dsp:cNvPr id="0" name=""/>
        <dsp:cNvSpPr/>
      </dsp:nvSpPr>
      <dsp:spPr>
        <a:xfrm>
          <a:off x="2894806" y="467518"/>
          <a:ext cx="1919287" cy="1919287"/>
        </a:xfrm>
        <a:prstGeom prst="roundRect">
          <a:avLst/>
        </a:prstGeom>
        <a:solidFill>
          <a:schemeClr val="accent2">
            <a:hueOff val="0"/>
            <a:satOff val="0"/>
            <a:lumOff val="-366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Learnt about each component and how to handle them</a:t>
          </a:r>
          <a:endParaRPr lang="en-US" sz="2100" kern="1200"/>
        </a:p>
      </dsp:txBody>
      <dsp:txXfrm>
        <a:off x="2988498" y="561210"/>
        <a:ext cx="1731903" cy="1731903"/>
      </dsp:txXfrm>
    </dsp:sp>
    <dsp:sp modelId="{2E995FED-96A9-4CBD-94FA-00C6FE56C9F8}">
      <dsp:nvSpPr>
        <dsp:cNvPr id="0" name=""/>
        <dsp:cNvSpPr/>
      </dsp:nvSpPr>
      <dsp:spPr>
        <a:xfrm>
          <a:off x="827881" y="2534443"/>
          <a:ext cx="1919287" cy="1919287"/>
        </a:xfrm>
        <a:prstGeom prst="roundRect">
          <a:avLst/>
        </a:prstGeom>
        <a:solidFill>
          <a:schemeClr val="accent2">
            <a:hueOff val="0"/>
            <a:satOff val="0"/>
            <a:lumOff val="-732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Learnt programming in Arduino for the parts used in the project</a:t>
          </a:r>
          <a:endParaRPr lang="en-US" sz="2100" kern="1200"/>
        </a:p>
      </dsp:txBody>
      <dsp:txXfrm>
        <a:off x="921573" y="2628135"/>
        <a:ext cx="1731903" cy="1731903"/>
      </dsp:txXfrm>
    </dsp:sp>
    <dsp:sp modelId="{214E201F-9CE9-42F6-8B38-FD42E1796F83}">
      <dsp:nvSpPr>
        <dsp:cNvPr id="0" name=""/>
        <dsp:cNvSpPr/>
      </dsp:nvSpPr>
      <dsp:spPr>
        <a:xfrm>
          <a:off x="2894806" y="2534443"/>
          <a:ext cx="1919287" cy="1919287"/>
        </a:xfrm>
        <a:prstGeom prst="roundRect">
          <a:avLst/>
        </a:prstGeom>
        <a:solidFill>
          <a:schemeClr val="accent2">
            <a:hueOff val="0"/>
            <a:satOff val="0"/>
            <a:lumOff val="-1098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Learnt about pulse module and KY-039 sensor</a:t>
          </a:r>
          <a:endParaRPr lang="en-US" sz="2100" kern="1200"/>
        </a:p>
      </dsp:txBody>
      <dsp:txXfrm>
        <a:off x="2988498" y="2628135"/>
        <a:ext cx="1731903" cy="17319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28919-2DA8-4EDC-B52F-BC18E2F9EB80}">
      <dsp:nvSpPr>
        <dsp:cNvPr id="0" name=""/>
        <dsp:cNvSpPr/>
      </dsp:nvSpPr>
      <dsp:spPr>
        <a:xfrm>
          <a:off x="420399" y="796680"/>
          <a:ext cx="1303875" cy="1303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2FF62-A712-4341-9305-9BB28AC3A9A2}">
      <dsp:nvSpPr>
        <dsp:cNvPr id="0" name=""/>
        <dsp:cNvSpPr/>
      </dsp:nvSpPr>
      <dsp:spPr>
        <a:xfrm>
          <a:off x="698274" y="1074555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D716C-0A49-444D-BE3E-B98C4892B6E4}">
      <dsp:nvSpPr>
        <dsp:cNvPr id="0" name=""/>
        <dsp:cNvSpPr/>
      </dsp:nvSpPr>
      <dsp:spPr>
        <a:xfrm>
          <a:off x="3586" y="2506680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TINKERCAD </a:t>
          </a:r>
          <a:r>
            <a:rPr lang="en-US" sz="1700" b="0" i="0" kern="1200"/>
            <a:t>- Simulation of </a:t>
          </a:r>
          <a:r>
            <a:rPr lang="en-US" sz="1700" kern="1200"/>
            <a:t>the</a:t>
          </a:r>
          <a:r>
            <a:rPr lang="en-US" sz="1700" b="0" i="0" kern="1200"/>
            <a:t> application</a:t>
          </a:r>
          <a:endParaRPr lang="en-US" sz="1700" kern="1200"/>
        </a:p>
      </dsp:txBody>
      <dsp:txXfrm>
        <a:off x="3586" y="2506680"/>
        <a:ext cx="2137500" cy="720000"/>
      </dsp:txXfrm>
    </dsp:sp>
    <dsp:sp modelId="{038C735E-3610-4A71-BEE0-E6F27B60DF3A}">
      <dsp:nvSpPr>
        <dsp:cNvPr id="0" name=""/>
        <dsp:cNvSpPr/>
      </dsp:nvSpPr>
      <dsp:spPr>
        <a:xfrm>
          <a:off x="2931961" y="796680"/>
          <a:ext cx="1303875" cy="1303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2C3A0-2E37-4955-B665-F960F6DD045D}">
      <dsp:nvSpPr>
        <dsp:cNvPr id="0" name=""/>
        <dsp:cNvSpPr/>
      </dsp:nvSpPr>
      <dsp:spPr>
        <a:xfrm>
          <a:off x="3209836" y="1074555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88D2D-C56E-4103-82E2-50829C7497AF}">
      <dsp:nvSpPr>
        <dsp:cNvPr id="0" name=""/>
        <dsp:cNvSpPr/>
      </dsp:nvSpPr>
      <dsp:spPr>
        <a:xfrm>
          <a:off x="2515149" y="2506680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ARDUINO - IDE used to </a:t>
          </a:r>
          <a:r>
            <a:rPr lang="en-US" sz="1700" kern="1200"/>
            <a:t>run</a:t>
          </a:r>
          <a:r>
            <a:rPr lang="en-US" sz="1700" b="0" i="0" kern="1200"/>
            <a:t> </a:t>
          </a:r>
          <a:r>
            <a:rPr lang="en-US" sz="1700" kern="1200"/>
            <a:t>the</a:t>
          </a:r>
          <a:r>
            <a:rPr lang="en-US" sz="1700" b="0" i="0" kern="1200"/>
            <a:t> code</a:t>
          </a:r>
          <a:endParaRPr lang="en-US" sz="1700" kern="1200"/>
        </a:p>
      </dsp:txBody>
      <dsp:txXfrm>
        <a:off x="2515149" y="2506680"/>
        <a:ext cx="2137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20A73A-838C-4E32-B226-902BFE619111}">
      <dsp:nvSpPr>
        <dsp:cNvPr id="0" name=""/>
        <dsp:cNvSpPr/>
      </dsp:nvSpPr>
      <dsp:spPr>
        <a:xfrm>
          <a:off x="2606640" y="3905184"/>
          <a:ext cx="520768" cy="1119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0384" y="0"/>
              </a:lnTo>
              <a:lnTo>
                <a:pt x="260384" y="1119651"/>
              </a:lnTo>
              <a:lnTo>
                <a:pt x="520768" y="111965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02E99F-772C-4921-8530-A84DC333E04D}">
      <dsp:nvSpPr>
        <dsp:cNvPr id="0" name=""/>
        <dsp:cNvSpPr/>
      </dsp:nvSpPr>
      <dsp:spPr>
        <a:xfrm>
          <a:off x="2606640" y="3859464"/>
          <a:ext cx="5207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768" y="457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A9B69-C62A-42FC-8A18-2E1F4B95A77D}">
      <dsp:nvSpPr>
        <dsp:cNvPr id="0" name=""/>
        <dsp:cNvSpPr/>
      </dsp:nvSpPr>
      <dsp:spPr>
        <a:xfrm>
          <a:off x="2606640" y="2785533"/>
          <a:ext cx="520768" cy="1119651"/>
        </a:xfrm>
        <a:custGeom>
          <a:avLst/>
          <a:gdLst/>
          <a:ahLst/>
          <a:cxnLst/>
          <a:rect l="0" t="0" r="0" b="0"/>
          <a:pathLst>
            <a:path>
              <a:moveTo>
                <a:pt x="0" y="1119651"/>
              </a:moveTo>
              <a:lnTo>
                <a:pt x="260384" y="1119651"/>
              </a:lnTo>
              <a:lnTo>
                <a:pt x="260384" y="0"/>
              </a:lnTo>
              <a:lnTo>
                <a:pt x="520768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3252F-F56C-486F-BB11-74D49354DC49}">
      <dsp:nvSpPr>
        <dsp:cNvPr id="0" name=""/>
        <dsp:cNvSpPr/>
      </dsp:nvSpPr>
      <dsp:spPr>
        <a:xfrm>
          <a:off x="2606640" y="1106055"/>
          <a:ext cx="520768" cy="559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0384" y="0"/>
              </a:lnTo>
              <a:lnTo>
                <a:pt x="260384" y="559825"/>
              </a:lnTo>
              <a:lnTo>
                <a:pt x="520768" y="55982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C6343D-E323-48BE-A151-ED4F3A5D8078}">
      <dsp:nvSpPr>
        <dsp:cNvPr id="0" name=""/>
        <dsp:cNvSpPr/>
      </dsp:nvSpPr>
      <dsp:spPr>
        <a:xfrm>
          <a:off x="2606640" y="546229"/>
          <a:ext cx="520768" cy="559825"/>
        </a:xfrm>
        <a:custGeom>
          <a:avLst/>
          <a:gdLst/>
          <a:ahLst/>
          <a:cxnLst/>
          <a:rect l="0" t="0" r="0" b="0"/>
          <a:pathLst>
            <a:path>
              <a:moveTo>
                <a:pt x="0" y="559825"/>
              </a:moveTo>
              <a:lnTo>
                <a:pt x="260384" y="559825"/>
              </a:lnTo>
              <a:lnTo>
                <a:pt x="260384" y="0"/>
              </a:lnTo>
              <a:lnTo>
                <a:pt x="520768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1B9DE3-62D7-4B24-8B9C-166F51D3F334}">
      <dsp:nvSpPr>
        <dsp:cNvPr id="0" name=""/>
        <dsp:cNvSpPr/>
      </dsp:nvSpPr>
      <dsp:spPr>
        <a:xfrm>
          <a:off x="2799" y="708969"/>
          <a:ext cx="2603841" cy="794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 finger is placed on the sensor  </a:t>
          </a:r>
          <a:endParaRPr lang="en-US" sz="2000" kern="1200" dirty="0"/>
        </a:p>
      </dsp:txBody>
      <dsp:txXfrm>
        <a:off x="2799" y="708969"/>
        <a:ext cx="2603841" cy="794171"/>
      </dsp:txXfrm>
    </dsp:sp>
    <dsp:sp modelId="{B2E887BB-2FF4-4066-9BA4-0C23D8DCD88E}">
      <dsp:nvSpPr>
        <dsp:cNvPr id="0" name=""/>
        <dsp:cNvSpPr/>
      </dsp:nvSpPr>
      <dsp:spPr>
        <a:xfrm>
          <a:off x="3127409" y="149143"/>
          <a:ext cx="2603841" cy="794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LED starts emitting the light</a:t>
          </a:r>
          <a:endParaRPr lang="en-US" sz="2000" kern="1200"/>
        </a:p>
      </dsp:txBody>
      <dsp:txXfrm>
        <a:off x="3127409" y="149143"/>
        <a:ext cx="2603841" cy="794171"/>
      </dsp:txXfrm>
    </dsp:sp>
    <dsp:sp modelId="{CB5C3763-61CC-4F0C-9EBC-B078F0C63AC4}">
      <dsp:nvSpPr>
        <dsp:cNvPr id="0" name=""/>
        <dsp:cNvSpPr/>
      </dsp:nvSpPr>
      <dsp:spPr>
        <a:xfrm>
          <a:off x="3127409" y="1268795"/>
          <a:ext cx="2603841" cy="794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Ambient light sensor receives the reflected light</a:t>
          </a:r>
          <a:endParaRPr lang="en-US" sz="2000" kern="1200"/>
        </a:p>
      </dsp:txBody>
      <dsp:txXfrm>
        <a:off x="3127409" y="1268795"/>
        <a:ext cx="2603841" cy="794171"/>
      </dsp:txXfrm>
    </dsp:sp>
    <dsp:sp modelId="{904592DE-4538-4F4F-9BF9-AE1AF65BAC4F}">
      <dsp:nvSpPr>
        <dsp:cNvPr id="0" name=""/>
        <dsp:cNvSpPr/>
      </dsp:nvSpPr>
      <dsp:spPr>
        <a:xfrm>
          <a:off x="0" y="1991363"/>
          <a:ext cx="2603841" cy="794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Variation of light is obtained as a pulse </a:t>
          </a:r>
          <a:endParaRPr lang="en-US" sz="2000" kern="1200" dirty="0"/>
        </a:p>
      </dsp:txBody>
      <dsp:txXfrm>
        <a:off x="0" y="1991363"/>
        <a:ext cx="2603841" cy="794171"/>
      </dsp:txXfrm>
    </dsp:sp>
    <dsp:sp modelId="{6FB889D3-555A-49C4-A17E-C8FD2D74D536}">
      <dsp:nvSpPr>
        <dsp:cNvPr id="0" name=""/>
        <dsp:cNvSpPr/>
      </dsp:nvSpPr>
      <dsp:spPr>
        <a:xfrm>
          <a:off x="2799" y="3508098"/>
          <a:ext cx="2603841" cy="794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When abnormality observed,</a:t>
          </a:r>
          <a:endParaRPr lang="en-US" sz="2000" kern="1200"/>
        </a:p>
      </dsp:txBody>
      <dsp:txXfrm>
        <a:off x="2799" y="3508098"/>
        <a:ext cx="2603841" cy="794171"/>
      </dsp:txXfrm>
    </dsp:sp>
    <dsp:sp modelId="{2F7608C4-B172-421F-BE04-9B2662D82B0B}">
      <dsp:nvSpPr>
        <dsp:cNvPr id="0" name=""/>
        <dsp:cNvSpPr/>
      </dsp:nvSpPr>
      <dsp:spPr>
        <a:xfrm>
          <a:off x="3127409" y="2388447"/>
          <a:ext cx="2603841" cy="794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Buzzer makes sound</a:t>
          </a:r>
          <a:endParaRPr lang="en-US" sz="2000" kern="1200"/>
        </a:p>
      </dsp:txBody>
      <dsp:txXfrm>
        <a:off x="3127409" y="2388447"/>
        <a:ext cx="2603841" cy="794171"/>
      </dsp:txXfrm>
    </dsp:sp>
    <dsp:sp modelId="{9A9878A2-CA82-48BC-933E-D104CAEF979F}">
      <dsp:nvSpPr>
        <dsp:cNvPr id="0" name=""/>
        <dsp:cNvSpPr/>
      </dsp:nvSpPr>
      <dsp:spPr>
        <a:xfrm>
          <a:off x="3127409" y="3508098"/>
          <a:ext cx="2603841" cy="794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LCD displays emergency</a:t>
          </a:r>
          <a:endParaRPr lang="en-US" sz="2000" kern="1200"/>
        </a:p>
      </dsp:txBody>
      <dsp:txXfrm>
        <a:off x="3127409" y="3508098"/>
        <a:ext cx="2603841" cy="794171"/>
      </dsp:txXfrm>
    </dsp:sp>
    <dsp:sp modelId="{74DAA422-689E-442B-9500-74DF2ACC0FB8}">
      <dsp:nvSpPr>
        <dsp:cNvPr id="0" name=""/>
        <dsp:cNvSpPr/>
      </dsp:nvSpPr>
      <dsp:spPr>
        <a:xfrm>
          <a:off x="3127409" y="4627750"/>
          <a:ext cx="2603841" cy="794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LED glows</a:t>
          </a:r>
          <a:endParaRPr lang="en-US" sz="2000" kern="1200"/>
        </a:p>
      </dsp:txBody>
      <dsp:txXfrm>
        <a:off x="3127409" y="4627750"/>
        <a:ext cx="2603841" cy="7941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E09BA-F6BF-4071-A408-3C8DDC53CDC9}">
      <dsp:nvSpPr>
        <dsp:cNvPr id="0" name=""/>
        <dsp:cNvSpPr/>
      </dsp:nvSpPr>
      <dsp:spPr>
        <a:xfrm>
          <a:off x="0" y="999088"/>
          <a:ext cx="2733823" cy="1735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03CFC-4A3F-4FAD-A788-7615500B9FAA}">
      <dsp:nvSpPr>
        <dsp:cNvPr id="0" name=""/>
        <dsp:cNvSpPr/>
      </dsp:nvSpPr>
      <dsp:spPr>
        <a:xfrm>
          <a:off x="303758" y="1287658"/>
          <a:ext cx="2733823" cy="1735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latin typeface="Arial Narrow" panose="020B0606020202030204" pitchFamily="34" charset="0"/>
            </a:rPr>
            <a:t>Heart rate displayed on LCD panel</a:t>
          </a:r>
          <a:endParaRPr lang="en-US" sz="3200" kern="1200" dirty="0">
            <a:latin typeface="Arial Narrow" panose="020B0606020202030204" pitchFamily="34" charset="0"/>
          </a:endParaRPr>
        </a:p>
      </dsp:txBody>
      <dsp:txXfrm>
        <a:off x="354603" y="1338503"/>
        <a:ext cx="2632133" cy="1634288"/>
      </dsp:txXfrm>
    </dsp:sp>
    <dsp:sp modelId="{A8EDD674-C77C-4690-8101-094DEB36868A}">
      <dsp:nvSpPr>
        <dsp:cNvPr id="0" name=""/>
        <dsp:cNvSpPr/>
      </dsp:nvSpPr>
      <dsp:spPr>
        <a:xfrm>
          <a:off x="3341340" y="999088"/>
          <a:ext cx="2733823" cy="1735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D692B-068F-4A84-9955-1363DB643FA7}">
      <dsp:nvSpPr>
        <dsp:cNvPr id="0" name=""/>
        <dsp:cNvSpPr/>
      </dsp:nvSpPr>
      <dsp:spPr>
        <a:xfrm>
          <a:off x="3645098" y="1287658"/>
          <a:ext cx="2733823" cy="1735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>
              <a:latin typeface="Arial Narrow" panose="020B0606020202030204" pitchFamily="34" charset="0"/>
            </a:rPr>
            <a:t>Emergency is displayed</a:t>
          </a:r>
          <a:endParaRPr lang="en-US" sz="3600" kern="1200" dirty="0">
            <a:latin typeface="Arial Narrow" panose="020B0606020202030204" pitchFamily="34" charset="0"/>
          </a:endParaRPr>
        </a:p>
      </dsp:txBody>
      <dsp:txXfrm>
        <a:off x="3695943" y="1338503"/>
        <a:ext cx="2632133" cy="1634288"/>
      </dsp:txXfrm>
    </dsp:sp>
    <dsp:sp modelId="{B7773B1C-5039-4AC8-B1B3-4BAD1D6174F7}">
      <dsp:nvSpPr>
        <dsp:cNvPr id="0" name=""/>
        <dsp:cNvSpPr/>
      </dsp:nvSpPr>
      <dsp:spPr>
        <a:xfrm>
          <a:off x="6682680" y="999088"/>
          <a:ext cx="2733823" cy="1735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17B11-8706-42CD-9E91-68F39CB75C4A}">
      <dsp:nvSpPr>
        <dsp:cNvPr id="0" name=""/>
        <dsp:cNvSpPr/>
      </dsp:nvSpPr>
      <dsp:spPr>
        <a:xfrm>
          <a:off x="6986438" y="1287658"/>
          <a:ext cx="2733823" cy="1735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latin typeface="Arial Narrow" panose="020B0606020202030204" pitchFamily="34" charset="0"/>
            </a:rPr>
            <a:t>Buzzer makes sound</a:t>
          </a:r>
          <a:endParaRPr lang="en-US" sz="3200" kern="1200" dirty="0">
            <a:latin typeface="Arial Narrow" panose="020B0606020202030204" pitchFamily="34" charset="0"/>
          </a:endParaRPr>
        </a:p>
      </dsp:txBody>
      <dsp:txXfrm>
        <a:off x="7037283" y="1338503"/>
        <a:ext cx="2632133" cy="16342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34539-5703-4A92-90B6-57AFE2252885}">
      <dsp:nvSpPr>
        <dsp:cNvPr id="0" name=""/>
        <dsp:cNvSpPr/>
      </dsp:nvSpPr>
      <dsp:spPr>
        <a:xfrm>
          <a:off x="0" y="1229762"/>
          <a:ext cx="5641974" cy="1819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880" tIns="437388" rIns="43788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/>
            <a:t>To call and inform the family member if emergency</a:t>
          </a:r>
          <a:endParaRPr lang="en-US" sz="2100" kern="1200"/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/>
            <a:t>To connect it to a database for noting change in heart rate</a:t>
          </a:r>
          <a:endParaRPr lang="en-US" sz="2100" kern="1200"/>
        </a:p>
      </dsp:txBody>
      <dsp:txXfrm>
        <a:off x="0" y="1229762"/>
        <a:ext cx="5641974" cy="1819125"/>
      </dsp:txXfrm>
    </dsp:sp>
    <dsp:sp modelId="{8F7C7271-2BA7-4AA9-A39E-1847B133AFE5}">
      <dsp:nvSpPr>
        <dsp:cNvPr id="0" name=""/>
        <dsp:cNvSpPr/>
      </dsp:nvSpPr>
      <dsp:spPr>
        <a:xfrm>
          <a:off x="282098" y="919802"/>
          <a:ext cx="3949382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WIFI module to be added:</a:t>
          </a:r>
          <a:endParaRPr lang="en-US" sz="2100" kern="1200" dirty="0"/>
        </a:p>
      </dsp:txBody>
      <dsp:txXfrm>
        <a:off x="312360" y="950064"/>
        <a:ext cx="3888858" cy="559396"/>
      </dsp:txXfrm>
    </dsp:sp>
    <dsp:sp modelId="{AEF6EB3E-F696-4421-97DB-53A4780CAE3B}">
      <dsp:nvSpPr>
        <dsp:cNvPr id="0" name=""/>
        <dsp:cNvSpPr/>
      </dsp:nvSpPr>
      <dsp:spPr>
        <a:xfrm>
          <a:off x="0" y="3472247"/>
          <a:ext cx="564197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-10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0A6F8-31E9-474B-A4C3-80AE4D6695C5}">
      <dsp:nvSpPr>
        <dsp:cNvPr id="0" name=""/>
        <dsp:cNvSpPr/>
      </dsp:nvSpPr>
      <dsp:spPr>
        <a:xfrm>
          <a:off x="282098" y="3162287"/>
          <a:ext cx="3949382" cy="619920"/>
        </a:xfrm>
        <a:prstGeom prst="roundRect">
          <a:avLst/>
        </a:prstGeom>
        <a:solidFill>
          <a:schemeClr val="accent2">
            <a:hueOff val="0"/>
            <a:satOff val="0"/>
            <a:lumOff val="-1098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Upgrade this into pulse oximeter</a:t>
          </a:r>
          <a:endParaRPr lang="en-US" sz="2100" kern="1200" dirty="0"/>
        </a:p>
      </dsp:txBody>
      <dsp:txXfrm>
        <a:off x="312360" y="3192549"/>
        <a:ext cx="3888858" cy="5593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1DD17-C911-49D8-BAC4-1F48712AA16A}">
      <dsp:nvSpPr>
        <dsp:cNvPr id="0" name=""/>
        <dsp:cNvSpPr/>
      </dsp:nvSpPr>
      <dsp:spPr>
        <a:xfrm>
          <a:off x="0" y="600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D7EA7B-934D-409C-B60A-8CE9104C1485}">
      <dsp:nvSpPr>
        <dsp:cNvPr id="0" name=""/>
        <dsp:cNvSpPr/>
      </dsp:nvSpPr>
      <dsp:spPr>
        <a:xfrm>
          <a:off x="425232" y="316889"/>
          <a:ext cx="773150" cy="7731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A2CC4-8D54-4F69-A6BC-5611CD2FA86E}">
      <dsp:nvSpPr>
        <dsp:cNvPr id="0" name=""/>
        <dsp:cNvSpPr/>
      </dsp:nvSpPr>
      <dsp:spPr>
        <a:xfrm>
          <a:off x="1623616" y="600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Coding part of the Pulse Sensor Module</a:t>
          </a:r>
          <a:endParaRPr lang="en-US" sz="2500" kern="1200"/>
        </a:p>
      </dsp:txBody>
      <dsp:txXfrm>
        <a:off x="1623616" y="600"/>
        <a:ext cx="4018358" cy="1405728"/>
      </dsp:txXfrm>
    </dsp:sp>
    <dsp:sp modelId="{147C37CA-9495-40BD-B271-454CFC81570C}">
      <dsp:nvSpPr>
        <dsp:cNvPr id="0" name=""/>
        <dsp:cNvSpPr/>
      </dsp:nvSpPr>
      <dsp:spPr>
        <a:xfrm>
          <a:off x="0" y="1757760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7405A-4222-4909-9BCA-09C169B1B03E}">
      <dsp:nvSpPr>
        <dsp:cNvPr id="0" name=""/>
        <dsp:cNvSpPr/>
      </dsp:nvSpPr>
      <dsp:spPr>
        <a:xfrm>
          <a:off x="425232" y="2074049"/>
          <a:ext cx="773150" cy="7731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2ADDE-1098-4A88-B55F-B7DFA8E7A5D1}">
      <dsp:nvSpPr>
        <dsp:cNvPr id="0" name=""/>
        <dsp:cNvSpPr/>
      </dsp:nvSpPr>
      <dsp:spPr>
        <a:xfrm>
          <a:off x="1623616" y="1757760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Changing Contrast of the LCD panel </a:t>
          </a:r>
          <a:endParaRPr lang="en-US" sz="2500" kern="1200"/>
        </a:p>
      </dsp:txBody>
      <dsp:txXfrm>
        <a:off x="1623616" y="1757760"/>
        <a:ext cx="4018358" cy="1405728"/>
      </dsp:txXfrm>
    </dsp:sp>
    <dsp:sp modelId="{0D168711-84F7-45AC-917A-D324F14542DC}">
      <dsp:nvSpPr>
        <dsp:cNvPr id="0" name=""/>
        <dsp:cNvSpPr/>
      </dsp:nvSpPr>
      <dsp:spPr>
        <a:xfrm>
          <a:off x="0" y="3514921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6C0971-CEF2-4B60-86D6-28AA144A3496}">
      <dsp:nvSpPr>
        <dsp:cNvPr id="0" name=""/>
        <dsp:cNvSpPr/>
      </dsp:nvSpPr>
      <dsp:spPr>
        <a:xfrm>
          <a:off x="425232" y="3831209"/>
          <a:ext cx="773150" cy="7731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5BC3F-52B3-491D-BB4D-E3E9F90DCD77}">
      <dsp:nvSpPr>
        <dsp:cNvPr id="0" name=""/>
        <dsp:cNvSpPr/>
      </dsp:nvSpPr>
      <dsp:spPr>
        <a:xfrm>
          <a:off x="1623616" y="3514921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Understanding how pulse sensor works</a:t>
          </a:r>
          <a:endParaRPr lang="en-US" sz="2500" kern="1200"/>
        </a:p>
      </dsp:txBody>
      <dsp:txXfrm>
        <a:off x="1623616" y="3514921"/>
        <a:ext cx="4018358" cy="1405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CD1E344-9366-4969-BF5A-C10FDD750011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BE89-7EC9-4A73-B5AB-30EE4E4B55D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25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E344-9366-4969-BF5A-C10FDD750011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BE89-7EC9-4A73-B5AB-30EE4E4B5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89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E344-9366-4969-BF5A-C10FDD750011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BE89-7EC9-4A73-B5AB-30EE4E4B55D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93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E344-9366-4969-BF5A-C10FDD750011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BE89-7EC9-4A73-B5AB-30EE4E4B5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13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E344-9366-4969-BF5A-C10FDD750011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BE89-7EC9-4A73-B5AB-30EE4E4B55D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4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E344-9366-4969-BF5A-C10FDD750011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BE89-7EC9-4A73-B5AB-30EE4E4B5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7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E344-9366-4969-BF5A-C10FDD750011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BE89-7EC9-4A73-B5AB-30EE4E4B5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39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E344-9366-4969-BF5A-C10FDD750011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BE89-7EC9-4A73-B5AB-30EE4E4B5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97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E344-9366-4969-BF5A-C10FDD750011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BE89-7EC9-4A73-B5AB-30EE4E4B5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54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E344-9366-4969-BF5A-C10FDD750011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BE89-7EC9-4A73-B5AB-30EE4E4B5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68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E344-9366-4969-BF5A-C10FDD750011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BE89-7EC9-4A73-B5AB-30EE4E4B55D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62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CD1E344-9366-4969-BF5A-C10FDD750011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745BE89-7EC9-4A73-B5AB-30EE4E4B55D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49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2.jpeg"/><Relationship Id="rId3" Type="http://schemas.openxmlformats.org/officeDocument/2006/relationships/hyperlink" Target="http://raspberrypi.stackexchange.com/questions/1652/can-i-connect-a-16x2-lcd-screen-to-the-5v-gpio" TargetMode="External"/><Relationship Id="rId7" Type="http://schemas.openxmlformats.org/officeDocument/2006/relationships/image" Target="../media/image7.jpeg"/><Relationship Id="rId12" Type="http://schemas.openxmlformats.org/officeDocument/2006/relationships/image" Target="../media/image11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hyperlink" Target="https://en.wikipedia.org/wiki/Arduino" TargetMode="External"/><Relationship Id="rId5" Type="http://schemas.openxmlformats.org/officeDocument/2006/relationships/image" Target="../media/image5.jpeg"/><Relationship Id="rId10" Type="http://schemas.openxmlformats.org/officeDocument/2006/relationships/image" Target="../media/image10.jp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8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0FC2-D3C3-4686-A237-09D52CFA2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286D9F"/>
                </a:solidFill>
                <a:latin typeface="Bahnschrift Condensed" panose="020B0502040204020203" pitchFamily="34" charset="0"/>
              </a:rPr>
              <a:t>HEARTBEAT MONITORING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62DC7-F141-4872-B53C-554C77C50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1722" y="4812307"/>
            <a:ext cx="3200400" cy="1758700"/>
          </a:xfrm>
        </p:spPr>
        <p:txBody>
          <a:bodyPr>
            <a:normAutofit/>
          </a:bodyPr>
          <a:lstStyle/>
          <a:p>
            <a:r>
              <a:rPr lang="en-IN" sz="3200" dirty="0"/>
              <a:t>Done by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Nivedhidha I (E0220003)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84E29-3970-48A6-9E22-44F6E1585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62" y="616075"/>
            <a:ext cx="9287275" cy="17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5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7101-2EA3-4939-9ED7-1E60B3CF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1167873" cy="1499616"/>
          </a:xfrm>
        </p:spPr>
        <p:txBody>
          <a:bodyPr>
            <a:normAutofit/>
          </a:bodyPr>
          <a:lstStyle/>
          <a:p>
            <a:r>
              <a:rPr lang="en-IN" sz="6000" dirty="0"/>
              <a:t>Expected results During abnormality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F24AF2-24E5-4838-AC78-ECDE977346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47106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463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ED99E-EF2D-48AF-9B50-F7E782C6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Future scope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65DD5E-E9C6-40D4-AF7A-EC781DE120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460866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0156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F297D-0CD5-4E6F-92F7-CCAD28AC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Challenges faced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C0FFDC-A3C4-46DB-8159-77978CF890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535668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4419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BA44A-54DD-4081-96DB-A9763026B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90B24B-332E-4472-99CF-3857B6C8EBB3}"/>
              </a:ext>
            </a:extLst>
          </p:cNvPr>
          <p:cNvSpPr txBox="1"/>
          <p:nvPr/>
        </p:nvSpPr>
        <p:spPr>
          <a:xfrm>
            <a:off x="6094363" y="1426372"/>
            <a:ext cx="4836110" cy="3562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2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hackerearth.com</a:t>
            </a:r>
          </a:p>
          <a:p>
            <a:pPr marL="457200" indent="-4572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2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generationrobots.com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600" dirty="0">
                <a:latin typeface="Arial Narrow" panose="020B0606020202030204" pitchFamily="34" charset="0"/>
                <a:cs typeface="Calibri" panose="020F0502020204030204" pitchFamily="34" charset="0"/>
              </a:rPr>
              <a:t>engineersgarage.com</a:t>
            </a:r>
          </a:p>
          <a:p>
            <a:pPr marL="457200" indent="-457200">
              <a:lnSpc>
                <a:spcPct val="150000"/>
              </a:lnSpc>
              <a:spcAft>
                <a:spcPts val="100"/>
              </a:spcAft>
              <a:buFont typeface="Wingdings" panose="05000000000000000000" pitchFamily="2" charset="2"/>
              <a:buChar char="q"/>
            </a:pPr>
            <a:r>
              <a:rPr lang="en-IN" sz="2600" dirty="0">
                <a:latin typeface="Arial Narrow" panose="020B0606020202030204" pitchFamily="34" charset="0"/>
                <a:cs typeface="Calibri" panose="020F0502020204030204" pitchFamily="34" charset="0"/>
              </a:rPr>
              <a:t>circuitstoday.com</a:t>
            </a:r>
          </a:p>
          <a:p>
            <a:pPr marL="457200" indent="-457200" defTabSz="914400"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bg2">
                    <a:lumMod val="25000"/>
                  </a:schemeClr>
                </a:solidFill>
                <a:effectLst/>
                <a:latin typeface="Arial Narrow" panose="020B0606020202030204" pitchFamily="34" charset="0"/>
              </a:rPr>
              <a:t>create.arduino.cc/projecthub</a:t>
            </a:r>
          </a:p>
          <a:p>
            <a:pPr marL="457200" indent="-457200" defTabSz="914400">
              <a:lnSpc>
                <a:spcPct val="150000"/>
              </a:lnSpc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bg2">
                    <a:lumMod val="25000"/>
                  </a:schemeClr>
                </a:solidFill>
                <a:effectLst/>
                <a:latin typeface="Arial Narrow" panose="020B0606020202030204" pitchFamily="34" charset="0"/>
              </a:rPr>
              <a:t>electronicshub.org</a:t>
            </a:r>
          </a:p>
          <a:p>
            <a:pPr marL="457200" indent="-457200" defTabSz="914400"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bg2">
                    <a:lumMod val="25000"/>
                  </a:schemeClr>
                </a:solidFill>
                <a:latin typeface="Arial Narrow" panose="020B0606020202030204" pitchFamily="34" charset="0"/>
              </a:rPr>
              <a:t>p</a:t>
            </a:r>
            <a:r>
              <a:rPr lang="en-US" sz="2600" dirty="0">
                <a:solidFill>
                  <a:schemeClr val="bg2">
                    <a:lumMod val="25000"/>
                  </a:schemeClr>
                </a:solidFill>
                <a:effectLst/>
                <a:latin typeface="Arial Narrow" panose="020B0606020202030204" pitchFamily="34" charset="0"/>
              </a:rPr>
              <a:t>ulsesensor.com</a:t>
            </a:r>
          </a:p>
        </p:txBody>
      </p:sp>
    </p:spTree>
    <p:extLst>
      <p:ext uri="{BB962C8B-B14F-4D97-AF65-F5344CB8AC3E}">
        <p14:creationId xmlns:p14="http://schemas.microsoft.com/office/powerpoint/2010/main" val="1273285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2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64" y="484632"/>
            <a:ext cx="7453538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98E26-18F0-4938-AA21-189012961C82}"/>
              </a:ext>
            </a:extLst>
          </p:cNvPr>
          <p:cNvSpPr txBox="1"/>
          <p:nvPr/>
        </p:nvSpPr>
        <p:spPr>
          <a:xfrm>
            <a:off x="990096" y="977900"/>
            <a:ext cx="6539558" cy="33277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i="0" u="none" strike="noStrike" cap="all" spc="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  <a:sym typeface="Quattrocento Sans"/>
              </a:rPr>
              <a:t>THANK YOU</a:t>
            </a:r>
            <a:endParaRPr lang="en-US" sz="7200" cap="all" spc="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8" name="Straight Connector 16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58680" y="4476657"/>
            <a:ext cx="537097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8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84632"/>
            <a:ext cx="3584224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64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0D27F7-9676-45CE-9911-56435EEA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IN"/>
              <a:t>PROBLEM STATEMENT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1D58DA3D-5DC0-4066-979E-006F79EAA92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99330" y="804333"/>
          <a:ext cx="6257721" cy="5249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928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1FFA-DF2E-4934-84AA-790A164B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IN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51466-735C-46F8-9CDD-9356AECF0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  <a:cs typeface="Arial" panose="020B0604020202020204" pitchFamily="34" charset="0"/>
              </a:rPr>
              <a:t>To design and fabricate patient monitoring system for monitoring Heart Rate signal.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Main Objectives Of The Project: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IN" b="1" dirty="0">
                <a:latin typeface="Arial Narrow" panose="020B0606020202030204" pitchFamily="34" charset="0"/>
              </a:rPr>
              <a:t> User friendly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IN" b="1" dirty="0">
                <a:latin typeface="Arial Narrow" panose="020B0606020202030204" pitchFamily="34" charset="0"/>
              </a:rPr>
              <a:t> Compact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IN" b="1" dirty="0">
                <a:latin typeface="Arial Narrow" panose="020B0606020202030204" pitchFamily="34" charset="0"/>
              </a:rPr>
              <a:t> Efficient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Arial Narrow" panose="020B0606020202030204" pitchFamily="34" charset="0"/>
              </a:rPr>
              <a:t> Inexpensive alternative to Heart Rate Monitors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1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A98C9-E2B2-4D4B-88BB-A7A7C428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Skills learnt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0A48E4-F445-4CDE-AC45-44603C3A37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667586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402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14E7-3161-437F-8A55-16E8DAE6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6F432-E46C-4119-BCB2-0E08C6F7B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128035-F854-4E77-8DB4-1FE4E01DBDDD}"/>
              </a:ext>
            </a:extLst>
          </p:cNvPr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 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77592C-2997-49DA-BDC2-4472A513F2CA}"/>
              </a:ext>
            </a:extLst>
          </p:cNvPr>
          <p:cNvSpPr txBox="1">
            <a:spLocks/>
          </p:cNvSpPr>
          <p:nvPr/>
        </p:nvSpPr>
        <p:spPr>
          <a:xfrm>
            <a:off x="801805" y="2417902"/>
            <a:ext cx="10058400" cy="405079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0B968B-C182-4D8B-9DA3-78E67FC7C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513" y="2154931"/>
            <a:ext cx="3089576" cy="2214836"/>
          </a:xfrm>
          <a:prstGeom prst="rect">
            <a:avLst/>
          </a:prstGeom>
        </p:spPr>
      </p:pic>
      <p:pic>
        <p:nvPicPr>
          <p:cNvPr id="7" name="Picture 2" descr="Pulse Sensor - SEN-11574 - SparkFun Electronics">
            <a:extLst>
              <a:ext uri="{FF2B5EF4-FFF2-40B4-BE49-F238E27FC236}">
                <a16:creationId xmlns:a16="http://schemas.microsoft.com/office/drawing/2014/main" id="{AA68CD91-9602-4307-8C05-07796BFF7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65" y="439542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Mini Piezo Buzzer">
            <a:extLst>
              <a:ext uri="{FF2B5EF4-FFF2-40B4-BE49-F238E27FC236}">
                <a16:creationId xmlns:a16="http://schemas.microsoft.com/office/drawing/2014/main" id="{0EFD3F8E-2FFE-47B1-92DF-D046B6C4F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480" y="1032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5- mm Red Led, Coll Light Small Led for Electronics Circuit - Pack of 50  pcs - Prayog India">
            <a:extLst>
              <a:ext uri="{FF2B5EF4-FFF2-40B4-BE49-F238E27FC236}">
                <a16:creationId xmlns:a16="http://schemas.microsoft.com/office/drawing/2014/main" id="{E95AD9D9-04B8-4A35-8BD0-F8C74C254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16" y="4502625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>
            <a:extLst>
              <a:ext uri="{FF2B5EF4-FFF2-40B4-BE49-F238E27FC236}">
                <a16:creationId xmlns:a16="http://schemas.microsoft.com/office/drawing/2014/main" id="{44E4BF52-38DA-44A4-B0DC-DEFF39605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651" y="2432164"/>
            <a:ext cx="1805239" cy="180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istor - Wikipedia">
            <a:extLst>
              <a:ext uri="{FF2B5EF4-FFF2-40B4-BE49-F238E27FC236}">
                <a16:creationId xmlns:a16="http://schemas.microsoft.com/office/drawing/2014/main" id="{C3C6EE52-6466-4178-950A-3B103394B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71633"/>
            <a:ext cx="2552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Jump wire - Wikipedia">
            <a:extLst>
              <a:ext uri="{FF2B5EF4-FFF2-40B4-BE49-F238E27FC236}">
                <a16:creationId xmlns:a16="http://schemas.microsoft.com/office/drawing/2014/main" id="{ACF7C589-AF4D-4100-BC35-FC2C4911D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377" y="195477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032A89-0E04-4581-8F23-ABCF9C57825C}"/>
              </a:ext>
            </a:extLst>
          </p:cNvPr>
          <p:cNvSpPr txBox="1"/>
          <p:nvPr/>
        </p:nvSpPr>
        <p:spPr>
          <a:xfrm>
            <a:off x="3200316" y="2780786"/>
            <a:ext cx="53676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chemeClr val="bg2">
                    <a:lumMod val="50000"/>
                  </a:schemeClr>
                </a:solidFill>
              </a:rPr>
              <a:t>COMPONENTS</a:t>
            </a:r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37ECA8C9-AA1C-475B-BFE7-276942E966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0" y="2128"/>
            <a:ext cx="2286000" cy="2286000"/>
          </a:xfrm>
          <a:prstGeom prst="rect">
            <a:avLst/>
          </a:prstGeom>
        </p:spPr>
      </p:pic>
      <p:pic>
        <p:nvPicPr>
          <p:cNvPr id="15" name="Picture 14" descr="Duracell Coppertop Alkaline 9V Battery - 12 Pack - DUR01601 - Office  Supplies - CDW.com">
            <a:extLst>
              <a:ext uri="{FF2B5EF4-FFF2-40B4-BE49-F238E27FC236}">
                <a16:creationId xmlns:a16="http://schemas.microsoft.com/office/drawing/2014/main" id="{AAB218B5-91DC-46CF-867C-2795BCC1E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160" y="-1934"/>
            <a:ext cx="2524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Breadboard - Self-Adhesive (White) - PRT-12002 - SparkFun Electronics">
            <a:extLst>
              <a:ext uri="{FF2B5EF4-FFF2-40B4-BE49-F238E27FC236}">
                <a16:creationId xmlns:a16="http://schemas.microsoft.com/office/drawing/2014/main" id="{4299932E-7B47-46F6-BFD0-75360D7A4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525" y="439542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76DF855-1308-4081-A75B-3BA2A8FC8A7F}"/>
              </a:ext>
            </a:extLst>
          </p:cNvPr>
          <p:cNvSpPr txBox="1"/>
          <p:nvPr/>
        </p:nvSpPr>
        <p:spPr>
          <a:xfrm>
            <a:off x="276968" y="1915798"/>
            <a:ext cx="11638064" cy="381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ARDUINO UNO R3                          9V BATTERY                                BUZZER                                    JUMPER WIRES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59D7F7-DB53-4AE8-990B-8A851F2FADE4}"/>
              </a:ext>
            </a:extLst>
          </p:cNvPr>
          <p:cNvSpPr txBox="1"/>
          <p:nvPr/>
        </p:nvSpPr>
        <p:spPr>
          <a:xfrm>
            <a:off x="200025" y="4133850"/>
            <a:ext cx="231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LCD DISPLAY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94CA93-35D9-4321-86C3-104650354AA3}"/>
              </a:ext>
            </a:extLst>
          </p:cNvPr>
          <p:cNvSpPr txBox="1"/>
          <p:nvPr/>
        </p:nvSpPr>
        <p:spPr>
          <a:xfrm>
            <a:off x="9525000" y="4219575"/>
            <a:ext cx="219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POTENTIOMETER 10K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7220A2-EA2D-4F04-A8F2-AF5564B87105}"/>
              </a:ext>
            </a:extLst>
          </p:cNvPr>
          <p:cNvSpPr txBox="1"/>
          <p:nvPr/>
        </p:nvSpPr>
        <p:spPr>
          <a:xfrm>
            <a:off x="200025" y="6362333"/>
            <a:ext cx="1171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PULSE MODULE                             RED LED                                     RESISTORS                                 BREAD BOARD</a:t>
            </a:r>
          </a:p>
        </p:txBody>
      </p:sp>
    </p:spTree>
    <p:extLst>
      <p:ext uri="{BB962C8B-B14F-4D97-AF65-F5344CB8AC3E}">
        <p14:creationId xmlns:p14="http://schemas.microsoft.com/office/powerpoint/2010/main" val="403034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23430B4-C2B6-48DA-A79F-757492AF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41DAF-107C-4F7B-8F1C-EE788952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59317"/>
            <a:ext cx="4389120" cy="1749552"/>
          </a:xfrm>
        </p:spPr>
        <p:txBody>
          <a:bodyPr>
            <a:normAutofit/>
          </a:bodyPr>
          <a:lstStyle/>
          <a:p>
            <a:r>
              <a:rPr lang="en-IN" sz="6600" dirty="0"/>
              <a:t>Pulse Sensor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7153BDBF-1B08-496E-BED4-E0DE721A0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048AF-0FC0-4BFE-9105-87C5AB05D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999129"/>
            <a:ext cx="4389120" cy="4399554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20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onsists a small Printed Circuit Board with an </a:t>
            </a:r>
            <a:r>
              <a:rPr lang="en-IN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LED</a:t>
            </a:r>
            <a:r>
              <a:rPr lang="en-IN" sz="20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an ambient light sensor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Ambient light sensor </a:t>
            </a:r>
            <a:r>
              <a:rPr lang="en-IN" sz="20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detects heart beats based on reflections of light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Arial Narrow" panose="020B0606020202030204" pitchFamily="34" charset="0"/>
                <a:cs typeface="Calibri" panose="020F0502020204030204" pitchFamily="34" charset="0"/>
              </a:rPr>
              <a:t> Once </a:t>
            </a:r>
            <a:r>
              <a:rPr lang="en-US" sz="2000" dirty="0">
                <a:latin typeface="Arial Narrow" panose="020B0606020202030204" pitchFamily="34" charset="0"/>
                <a:cs typeface="Calibri" panose="020F0502020204030204" pitchFamily="34" charset="0"/>
              </a:rPr>
              <a:t>placed</a:t>
            </a:r>
            <a:r>
              <a:rPr lang="en-US" sz="2000" b="0" i="0" dirty="0">
                <a:effectLst/>
                <a:latin typeface="Arial Narrow" panose="020B0606020202030204" pitchFamily="34" charset="0"/>
                <a:cs typeface="Calibri" panose="020F0502020204030204" pitchFamily="34" charset="0"/>
              </a:rPr>
              <a:t> above a vein in a human body, LED starts emitting light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</a:t>
            </a:r>
            <a:r>
              <a:rPr lang="en-IN" sz="20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hange in volume between heartbeats affects the amount of light</a:t>
            </a:r>
            <a:endParaRPr lang="en-US" sz="2000" b="0" i="0" dirty="0">
              <a:effectLst/>
              <a:latin typeface="Arial Narrow" panose="020B0606020202030204" pitchFamily="34" charset="0"/>
              <a:cs typeface="Calibri" panose="020F050202020403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Change in volume of blood in capillary tubes between two consecutive heartbeats detected by Pulse sensor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minute difference can be calculated using </a:t>
            </a:r>
            <a:r>
              <a:rPr lang="en-IN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20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rduino</a:t>
            </a:r>
          </a:p>
        </p:txBody>
      </p:sp>
      <p:pic>
        <p:nvPicPr>
          <p:cNvPr id="4" name="Picture 2" descr="Pulse Sensor - SEN-11574 - SparkFun Electronics">
            <a:extLst>
              <a:ext uri="{FF2B5EF4-FFF2-40B4-BE49-F238E27FC236}">
                <a16:creationId xmlns:a16="http://schemas.microsoft.com/office/drawing/2014/main" id="{431FA7B0-9543-447A-B3D1-FEAC404F8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6116" y="1342665"/>
            <a:ext cx="4175762" cy="417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94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7E57-5A49-4299-917D-3D390FC0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>
                <a:solidFill>
                  <a:schemeClr val="bg2">
                    <a:lumMod val="50000"/>
                  </a:schemeClr>
                </a:solidFill>
              </a:rPr>
              <a:t>Block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8B2CF1-F402-4B2F-9AFA-BDF77EEEE1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964" y="2084832"/>
            <a:ext cx="9720072" cy="428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629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0E56-9B9F-4CC5-916F-A6042E9B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48640"/>
            <a:ext cx="4732244" cy="1499616"/>
          </a:xfrm>
        </p:spPr>
        <p:txBody>
          <a:bodyPr>
            <a:normAutofit/>
          </a:bodyPr>
          <a:lstStyle/>
          <a:p>
            <a:br>
              <a:rPr lang="en-US" b="1" i="0" u="none" strike="noStrike" cap="none"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lang="en-IN" dirty="0"/>
          </a:p>
        </p:txBody>
      </p:sp>
      <p:graphicFrame>
        <p:nvGraphicFramePr>
          <p:cNvPr id="1028" name="Content Placeholder 2">
            <a:extLst>
              <a:ext uri="{FF2B5EF4-FFF2-40B4-BE49-F238E27FC236}">
                <a16:creationId xmlns:a16="http://schemas.microsoft.com/office/drawing/2014/main" id="{6A98FC56-B406-4250-B701-98FA0C6150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394478"/>
              </p:ext>
            </p:extLst>
          </p:nvPr>
        </p:nvGraphicFramePr>
        <p:xfrm>
          <a:off x="773117" y="2152848"/>
          <a:ext cx="4656236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1" name="Rectangle 70">
            <a:extLst>
              <a:ext uri="{FF2B5EF4-FFF2-40B4-BE49-F238E27FC236}">
                <a16:creationId xmlns:a16="http://schemas.microsoft.com/office/drawing/2014/main" id="{9D431EF2-5A31-4C05-AA3E-4580F5534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3275" y="0"/>
            <a:ext cx="610545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7678399-6817-4845-9B59-E82951B0B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009" y="321731"/>
            <a:ext cx="3932506" cy="36622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inkercad | ISTE">
            <a:extLst>
              <a:ext uri="{FF2B5EF4-FFF2-40B4-BE49-F238E27FC236}">
                <a16:creationId xmlns:a16="http://schemas.microsoft.com/office/drawing/2014/main" id="{03D7384B-DD20-4D08-854C-7E1E02C9E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2482" y="484068"/>
            <a:ext cx="3337560" cy="333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044E73A-9DB7-46CD-9B4D-9DE9FB5E6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09128" y="321732"/>
            <a:ext cx="1352695" cy="3668542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8057F48-2FD4-4DD3-B887-FEE2B4475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008" y="4157447"/>
            <a:ext cx="2104750" cy="2312282"/>
          </a:xfrm>
          <a:prstGeom prst="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4469D8-5936-48B8-AF0C-37FF2AEE2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0625" y="4157447"/>
            <a:ext cx="3206709" cy="23122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Arduino - Home">
            <a:extLst>
              <a:ext uri="{FF2B5EF4-FFF2-40B4-BE49-F238E27FC236}">
                <a16:creationId xmlns:a16="http://schemas.microsoft.com/office/drawing/2014/main" id="{884D0FF7-BAB6-4B21-ABEE-43114748A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73082" y="4321464"/>
            <a:ext cx="2601794" cy="198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E6564A-BB30-4D0F-834E-0C53268E655A}"/>
              </a:ext>
            </a:extLst>
          </p:cNvPr>
          <p:cNvSpPr txBox="1"/>
          <p:nvPr/>
        </p:nvSpPr>
        <p:spPr>
          <a:xfrm>
            <a:off x="960992" y="878639"/>
            <a:ext cx="96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800" dirty="0">
                <a:latin typeface="Tw Cen MT Condensed (Headings)"/>
              </a:rPr>
              <a:t>TOOLS AND TECHNOLOGY</a:t>
            </a:r>
            <a:endParaRPr lang="en-IN" sz="4800" dirty="0">
              <a:latin typeface="Tw Cen MT Condensed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69080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FABE753E-4156-4486-B269-C34C2220E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9BFE9F-67FE-4BBC-BFED-6AA4C51D0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3B43D-B386-4D96-958B-2E4B4C47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269" y="643467"/>
            <a:ext cx="3415612" cy="557106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Working methodology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51AC37BF-6187-494F-80E8-0D9A4F4745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152639"/>
              </p:ext>
            </p:extLst>
          </p:nvPr>
        </p:nvGraphicFramePr>
        <p:xfrm>
          <a:off x="904875" y="643467"/>
          <a:ext cx="57340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Down 3">
            <a:extLst>
              <a:ext uri="{FF2B5EF4-FFF2-40B4-BE49-F238E27FC236}">
                <a16:creationId xmlns:a16="http://schemas.microsoft.com/office/drawing/2014/main" id="{C98E84DA-548E-47FF-AA69-AEAA3347F608}"/>
              </a:ext>
            </a:extLst>
          </p:cNvPr>
          <p:cNvSpPr/>
          <p:nvPr/>
        </p:nvSpPr>
        <p:spPr>
          <a:xfrm>
            <a:off x="2124633" y="2192783"/>
            <a:ext cx="313765" cy="399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7310C0E3-D8AF-4FCD-8236-1F462EDC8430}"/>
              </a:ext>
            </a:extLst>
          </p:cNvPr>
          <p:cNvSpPr/>
          <p:nvPr/>
        </p:nvSpPr>
        <p:spPr>
          <a:xfrm>
            <a:off x="2124633" y="3500969"/>
            <a:ext cx="313765" cy="601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153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1974</TotalTime>
  <Words>372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Narrow</vt:lpstr>
      <vt:lpstr>Bahnschrift Condensed</vt:lpstr>
      <vt:lpstr>Calibri</vt:lpstr>
      <vt:lpstr>Quattrocento Sans</vt:lpstr>
      <vt:lpstr>Tw Cen MT</vt:lpstr>
      <vt:lpstr>Tw Cen MT Condensed</vt:lpstr>
      <vt:lpstr>Tw Cen MT Condensed (Headings)</vt:lpstr>
      <vt:lpstr>Wingdings</vt:lpstr>
      <vt:lpstr>Wingdings 3</vt:lpstr>
      <vt:lpstr>Integral</vt:lpstr>
      <vt:lpstr>HEARTBEAT MONITORING SYSTEM</vt:lpstr>
      <vt:lpstr>PROBLEM STATEMENT</vt:lpstr>
      <vt:lpstr>solution</vt:lpstr>
      <vt:lpstr>Skills learnt</vt:lpstr>
      <vt:lpstr> </vt:lpstr>
      <vt:lpstr>Pulse Sensor</vt:lpstr>
      <vt:lpstr>Block diagram</vt:lpstr>
      <vt:lpstr> </vt:lpstr>
      <vt:lpstr>Working methodology</vt:lpstr>
      <vt:lpstr>Expected results During abnormality</vt:lpstr>
      <vt:lpstr>Future scope</vt:lpstr>
      <vt:lpstr>Challenges faced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HEARTBEAT MONITORING SYSTEM</dc:title>
  <dc:creator>VISHVAJITH REDDY</dc:creator>
  <cp:lastModifiedBy>Ilangovan Selvarajan</cp:lastModifiedBy>
  <cp:revision>68</cp:revision>
  <dcterms:created xsi:type="dcterms:W3CDTF">2020-12-16T17:23:50Z</dcterms:created>
  <dcterms:modified xsi:type="dcterms:W3CDTF">2021-05-21T19:28:04Z</dcterms:modified>
</cp:coreProperties>
</file>