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6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43CFA3-61E1-4AB5-9DAD-3718161599B6}" v="86" dt="2023-07-25T02:36:42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vedhitha Murugesan" userId="fc27649bac0273f4" providerId="LiveId" clId="{E843CFA3-61E1-4AB5-9DAD-3718161599B6}"/>
    <pc:docChg chg="undo custSel addSld modSld">
      <pc:chgData name="Nivedhitha Murugesan" userId="fc27649bac0273f4" providerId="LiveId" clId="{E843CFA3-61E1-4AB5-9DAD-3718161599B6}" dt="2023-07-25T02:43:03.649" v="487"/>
      <pc:docMkLst>
        <pc:docMk/>
      </pc:docMkLst>
      <pc:sldChg chg="modSp">
        <pc:chgData name="Nivedhitha Murugesan" userId="fc27649bac0273f4" providerId="LiveId" clId="{E843CFA3-61E1-4AB5-9DAD-3718161599B6}" dt="2023-07-25T02:03:14.798" v="3" actId="20577"/>
        <pc:sldMkLst>
          <pc:docMk/>
          <pc:sldMk cId="3449127226" sldId="256"/>
        </pc:sldMkLst>
        <pc:spChg chg="mod">
          <ac:chgData name="Nivedhitha Murugesan" userId="fc27649bac0273f4" providerId="LiveId" clId="{E843CFA3-61E1-4AB5-9DAD-3718161599B6}" dt="2023-07-25T02:03:14.798" v="3" actId="20577"/>
          <ac:spMkLst>
            <pc:docMk/>
            <pc:sldMk cId="3449127226" sldId="256"/>
            <ac:spMk id="3" creationId="{0B080104-2FAA-5971-385F-4606C36F73D1}"/>
          </ac:spMkLst>
        </pc:spChg>
      </pc:sldChg>
      <pc:sldChg chg="addSp delSp modSp mod setBg">
        <pc:chgData name="Nivedhitha Murugesan" userId="fc27649bac0273f4" providerId="LiveId" clId="{E843CFA3-61E1-4AB5-9DAD-3718161599B6}" dt="2023-07-25T02:03:58.838" v="10" actId="27614"/>
        <pc:sldMkLst>
          <pc:docMk/>
          <pc:sldMk cId="3127817855" sldId="257"/>
        </pc:sldMkLst>
        <pc:spChg chg="mod">
          <ac:chgData name="Nivedhitha Murugesan" userId="fc27649bac0273f4" providerId="LiveId" clId="{E843CFA3-61E1-4AB5-9DAD-3718161599B6}" dt="2023-07-25T02:03:56.617" v="9" actId="26606"/>
          <ac:spMkLst>
            <pc:docMk/>
            <pc:sldMk cId="3127817855" sldId="257"/>
            <ac:spMk id="2" creationId="{3809B624-47A5-6092-EE26-17E3C312B0B9}"/>
          </ac:spMkLst>
        </pc:spChg>
        <pc:spChg chg="del">
          <ac:chgData name="Nivedhitha Murugesan" userId="fc27649bac0273f4" providerId="LiveId" clId="{E843CFA3-61E1-4AB5-9DAD-3718161599B6}" dt="2023-07-25T02:03:56.617" v="9" actId="26606"/>
          <ac:spMkLst>
            <pc:docMk/>
            <pc:sldMk cId="3127817855" sldId="257"/>
            <ac:spMk id="4" creationId="{6F8B7006-07AF-8629-AB94-76D80B63C7E2}"/>
          </ac:spMkLst>
        </pc:spChg>
        <pc:spChg chg="add">
          <ac:chgData name="Nivedhitha Murugesan" userId="fc27649bac0273f4" providerId="LiveId" clId="{E843CFA3-61E1-4AB5-9DAD-3718161599B6}" dt="2023-07-25T02:03:56.617" v="9" actId="26606"/>
          <ac:spMkLst>
            <pc:docMk/>
            <pc:sldMk cId="3127817855" sldId="257"/>
            <ac:spMk id="10" creationId="{0CABCAE3-64FC-4149-819F-2C1812824154}"/>
          </ac:spMkLst>
        </pc:spChg>
        <pc:spChg chg="add">
          <ac:chgData name="Nivedhitha Murugesan" userId="fc27649bac0273f4" providerId="LiveId" clId="{E843CFA3-61E1-4AB5-9DAD-3718161599B6}" dt="2023-07-25T02:03:56.617" v="9" actId="26606"/>
          <ac:spMkLst>
            <pc:docMk/>
            <pc:sldMk cId="3127817855" sldId="257"/>
            <ac:spMk id="18" creationId="{2FA7AD0A-1871-4DF8-9235-F49D0513B9C1}"/>
          </ac:spMkLst>
        </pc:spChg>
        <pc:spChg chg="add">
          <ac:chgData name="Nivedhitha Murugesan" userId="fc27649bac0273f4" providerId="LiveId" clId="{E843CFA3-61E1-4AB5-9DAD-3718161599B6}" dt="2023-07-25T02:03:56.617" v="9" actId="26606"/>
          <ac:spMkLst>
            <pc:docMk/>
            <pc:sldMk cId="3127817855" sldId="257"/>
            <ac:spMk id="20" creationId="{36B04CFB-FAE5-47DD-9B3E-4E9BA7A89CC1}"/>
          </ac:spMkLst>
        </pc:spChg>
        <pc:spChg chg="add">
          <ac:chgData name="Nivedhitha Murugesan" userId="fc27649bac0273f4" providerId="LiveId" clId="{E843CFA3-61E1-4AB5-9DAD-3718161599B6}" dt="2023-07-25T02:03:56.617" v="9" actId="26606"/>
          <ac:spMkLst>
            <pc:docMk/>
            <pc:sldMk cId="3127817855" sldId="257"/>
            <ac:spMk id="28" creationId="{622F7FD7-8884-4FD5-95AB-0B5C6033ADF7}"/>
          </ac:spMkLst>
        </pc:spChg>
        <pc:grpChg chg="add">
          <ac:chgData name="Nivedhitha Murugesan" userId="fc27649bac0273f4" providerId="LiveId" clId="{E843CFA3-61E1-4AB5-9DAD-3718161599B6}" dt="2023-07-25T02:03:56.617" v="9" actId="26606"/>
          <ac:grpSpMkLst>
            <pc:docMk/>
            <pc:sldMk cId="3127817855" sldId="257"/>
            <ac:grpSpMk id="24" creationId="{E8ACF89C-CFC3-4D68-B3C4-2BEFB7BBE5F7}"/>
          </ac:grpSpMkLst>
        </pc:grpChg>
        <pc:picChg chg="add mod">
          <ac:chgData name="Nivedhitha Murugesan" userId="fc27649bac0273f4" providerId="LiveId" clId="{E843CFA3-61E1-4AB5-9DAD-3718161599B6}" dt="2023-07-25T02:03:58.838" v="10" actId="27614"/>
          <ac:picMkLst>
            <pc:docMk/>
            <pc:sldMk cId="3127817855" sldId="257"/>
            <ac:picMk id="5" creationId="{9E02E572-9FFE-F1CD-8F8A-53A1B91B12EF}"/>
          </ac:picMkLst>
        </pc:picChg>
        <pc:picChg chg="add">
          <ac:chgData name="Nivedhitha Murugesan" userId="fc27649bac0273f4" providerId="LiveId" clId="{E843CFA3-61E1-4AB5-9DAD-3718161599B6}" dt="2023-07-25T02:03:56.617" v="9" actId="26606"/>
          <ac:picMkLst>
            <pc:docMk/>
            <pc:sldMk cId="3127817855" sldId="257"/>
            <ac:picMk id="12" creationId="{012FDCFE-9AD2-4D8A-8CBF-B3AA37EBF6DD}"/>
          </ac:picMkLst>
        </pc:picChg>
        <pc:picChg chg="add">
          <ac:chgData name="Nivedhitha Murugesan" userId="fc27649bac0273f4" providerId="LiveId" clId="{E843CFA3-61E1-4AB5-9DAD-3718161599B6}" dt="2023-07-25T02:03:56.617" v="9" actId="26606"/>
          <ac:picMkLst>
            <pc:docMk/>
            <pc:sldMk cId="3127817855" sldId="257"/>
            <ac:picMk id="30" creationId="{16EFE474-4FE0-4E8F-8F09-5ED2C9E76A84}"/>
          </ac:picMkLst>
        </pc:picChg>
        <pc:picChg chg="add del">
          <ac:chgData name="Nivedhitha Murugesan" userId="fc27649bac0273f4" providerId="LiveId" clId="{E843CFA3-61E1-4AB5-9DAD-3718161599B6}" dt="2023-07-25T02:03:53.800" v="6" actId="478"/>
          <ac:picMkLst>
            <pc:docMk/>
            <pc:sldMk cId="3127817855" sldId="257"/>
            <ac:picMk id="1028" creationId="{463CF6E6-875F-72FF-F754-25808A81AB15}"/>
          </ac:picMkLst>
        </pc:picChg>
        <pc:cxnChg chg="add">
          <ac:chgData name="Nivedhitha Murugesan" userId="fc27649bac0273f4" providerId="LiveId" clId="{E843CFA3-61E1-4AB5-9DAD-3718161599B6}" dt="2023-07-25T02:03:56.617" v="9" actId="26606"/>
          <ac:cxnSpMkLst>
            <pc:docMk/>
            <pc:sldMk cId="3127817855" sldId="257"/>
            <ac:cxnSpMk id="14" creationId="{FBD463FC-4CA8-4FF4-85A3-AF9F4B98D210}"/>
          </ac:cxnSpMkLst>
        </pc:cxnChg>
        <pc:cxnChg chg="add">
          <ac:chgData name="Nivedhitha Murugesan" userId="fc27649bac0273f4" providerId="LiveId" clId="{E843CFA3-61E1-4AB5-9DAD-3718161599B6}" dt="2023-07-25T02:03:56.617" v="9" actId="26606"/>
          <ac:cxnSpMkLst>
            <pc:docMk/>
            <pc:sldMk cId="3127817855" sldId="257"/>
            <ac:cxnSpMk id="16" creationId="{BECF35C3-8B44-4F4B-BD25-4C01823DB22A}"/>
          </ac:cxnSpMkLst>
        </pc:cxnChg>
        <pc:cxnChg chg="add">
          <ac:chgData name="Nivedhitha Murugesan" userId="fc27649bac0273f4" providerId="LiveId" clId="{E843CFA3-61E1-4AB5-9DAD-3718161599B6}" dt="2023-07-25T02:03:56.617" v="9" actId="26606"/>
          <ac:cxnSpMkLst>
            <pc:docMk/>
            <pc:sldMk cId="3127817855" sldId="257"/>
            <ac:cxnSpMk id="22" creationId="{EE68D41B-9286-479F-9AB7-678C8E348D71}"/>
          </ac:cxnSpMkLst>
        </pc:cxnChg>
        <pc:cxnChg chg="add">
          <ac:chgData name="Nivedhitha Murugesan" userId="fc27649bac0273f4" providerId="LiveId" clId="{E843CFA3-61E1-4AB5-9DAD-3718161599B6}" dt="2023-07-25T02:03:56.617" v="9" actId="26606"/>
          <ac:cxnSpMkLst>
            <pc:docMk/>
            <pc:sldMk cId="3127817855" sldId="257"/>
            <ac:cxnSpMk id="32" creationId="{CF8B8C81-54DC-4AF5-B682-3A2C70A6B55C}"/>
          </ac:cxnSpMkLst>
        </pc:cxnChg>
      </pc:sldChg>
      <pc:sldChg chg="addSp delSp modSp new mod setBg">
        <pc:chgData name="Nivedhitha Murugesan" userId="fc27649bac0273f4" providerId="LiveId" clId="{E843CFA3-61E1-4AB5-9DAD-3718161599B6}" dt="2023-07-25T02:11:25.866" v="50" actId="1076"/>
        <pc:sldMkLst>
          <pc:docMk/>
          <pc:sldMk cId="3519415398" sldId="258"/>
        </pc:sldMkLst>
        <pc:spChg chg="mod">
          <ac:chgData name="Nivedhitha Murugesan" userId="fc27649bac0273f4" providerId="LiveId" clId="{E843CFA3-61E1-4AB5-9DAD-3718161599B6}" dt="2023-07-25T02:11:25.866" v="50" actId="1076"/>
          <ac:spMkLst>
            <pc:docMk/>
            <pc:sldMk cId="3519415398" sldId="258"/>
            <ac:spMk id="2" creationId="{E2DFFBCF-9519-2A95-2B34-D701F3CE90C0}"/>
          </ac:spMkLst>
        </pc:spChg>
        <pc:spChg chg="add del mod">
          <ac:chgData name="Nivedhitha Murugesan" userId="fc27649bac0273f4" providerId="LiveId" clId="{E843CFA3-61E1-4AB5-9DAD-3718161599B6}" dt="2023-07-25T02:10:01.022" v="35" actId="26606"/>
          <ac:spMkLst>
            <pc:docMk/>
            <pc:sldMk cId="3519415398" sldId="258"/>
            <ac:spMk id="3" creationId="{288A73F9-72E5-7C5E-96BA-95070E371C15}"/>
          </ac:spMkLst>
        </pc:spChg>
        <pc:spChg chg="add del">
          <ac:chgData name="Nivedhitha Murugesan" userId="fc27649bac0273f4" providerId="LiveId" clId="{E843CFA3-61E1-4AB5-9DAD-3718161599B6}" dt="2023-07-25T02:10:49.619" v="44" actId="26606"/>
          <ac:spMkLst>
            <pc:docMk/>
            <pc:sldMk cId="3519415398" sldId="258"/>
            <ac:spMk id="6" creationId="{482E7304-2AC2-4A5C-924D-A6AC3FFC5EAC}"/>
          </ac:spMkLst>
        </pc:spChg>
        <pc:spChg chg="add del">
          <ac:chgData name="Nivedhitha Murugesan" userId="fc27649bac0273f4" providerId="LiveId" clId="{E843CFA3-61E1-4AB5-9DAD-3718161599B6}" dt="2023-07-25T02:10:49.619" v="44" actId="26606"/>
          <ac:spMkLst>
            <pc:docMk/>
            <pc:sldMk cId="3519415398" sldId="258"/>
            <ac:spMk id="8" creationId="{A3C183B1-1D4B-4E3D-A02E-A426E3BFA016}"/>
          </ac:spMkLst>
        </pc:spChg>
        <pc:spChg chg="add del">
          <ac:chgData name="Nivedhitha Murugesan" userId="fc27649bac0273f4" providerId="LiveId" clId="{E843CFA3-61E1-4AB5-9DAD-3718161599B6}" dt="2023-07-25T02:07:33.505" v="27" actId="26606"/>
          <ac:spMkLst>
            <pc:docMk/>
            <pc:sldMk cId="3519415398" sldId="258"/>
            <ac:spMk id="9" creationId="{482E7304-2AC2-4A5C-924D-A6AC3FFC5EAC}"/>
          </ac:spMkLst>
        </pc:spChg>
        <pc:spChg chg="add del">
          <ac:chgData name="Nivedhitha Murugesan" userId="fc27649bac0273f4" providerId="LiveId" clId="{E843CFA3-61E1-4AB5-9DAD-3718161599B6}" dt="2023-07-25T02:07:33.505" v="27" actId="26606"/>
          <ac:spMkLst>
            <pc:docMk/>
            <pc:sldMk cId="3519415398" sldId="258"/>
            <ac:spMk id="13" creationId="{A3C183B1-1D4B-4E3D-A02E-A426E3BFA016}"/>
          </ac:spMkLst>
        </pc:spChg>
        <pc:spChg chg="add del">
          <ac:chgData name="Nivedhitha Murugesan" userId="fc27649bac0273f4" providerId="LiveId" clId="{E843CFA3-61E1-4AB5-9DAD-3718161599B6}" dt="2023-07-25T02:10:49.535" v="43" actId="26606"/>
          <ac:spMkLst>
            <pc:docMk/>
            <pc:sldMk cId="3519415398" sldId="258"/>
            <ac:spMk id="15" creationId="{482E7304-2AC2-4A5C-924D-A6AC3FFC5EAC}"/>
          </ac:spMkLst>
        </pc:spChg>
        <pc:spChg chg="add del">
          <ac:chgData name="Nivedhitha Murugesan" userId="fc27649bac0273f4" providerId="LiveId" clId="{E843CFA3-61E1-4AB5-9DAD-3718161599B6}" dt="2023-07-25T02:10:49.535" v="43" actId="26606"/>
          <ac:spMkLst>
            <pc:docMk/>
            <pc:sldMk cId="3519415398" sldId="258"/>
            <ac:spMk id="19" creationId="{A3C183B1-1D4B-4E3D-A02E-A426E3BFA016}"/>
          </ac:spMkLst>
        </pc:spChg>
        <pc:spChg chg="add">
          <ac:chgData name="Nivedhitha Murugesan" userId="fc27649bac0273f4" providerId="LiveId" clId="{E843CFA3-61E1-4AB5-9DAD-3718161599B6}" dt="2023-07-25T02:10:49.619" v="44" actId="26606"/>
          <ac:spMkLst>
            <pc:docMk/>
            <pc:sldMk cId="3519415398" sldId="258"/>
            <ac:spMk id="21" creationId="{A599AF7C-8D7E-4D1B-AB28-587084B3DEF2}"/>
          </ac:spMkLst>
        </pc:spChg>
        <pc:spChg chg="add">
          <ac:chgData name="Nivedhitha Murugesan" userId="fc27649bac0273f4" providerId="LiveId" clId="{E843CFA3-61E1-4AB5-9DAD-3718161599B6}" dt="2023-07-25T02:10:49.619" v="44" actId="26606"/>
          <ac:spMkLst>
            <pc:docMk/>
            <pc:sldMk cId="3519415398" sldId="258"/>
            <ac:spMk id="22" creationId="{1A86B93D-0879-4BC3-B616-90E504482842}"/>
          </ac:spMkLst>
        </pc:spChg>
        <pc:spChg chg="add">
          <ac:chgData name="Nivedhitha Murugesan" userId="fc27649bac0273f4" providerId="LiveId" clId="{E843CFA3-61E1-4AB5-9DAD-3718161599B6}" dt="2023-07-25T02:10:49.619" v="44" actId="26606"/>
          <ac:spMkLst>
            <pc:docMk/>
            <pc:sldMk cId="3519415398" sldId="258"/>
            <ac:spMk id="23" creationId="{720E885D-F4D2-48FD-95D9-DA0751F3D6E2}"/>
          </ac:spMkLst>
        </pc:spChg>
        <pc:graphicFrameChg chg="add del">
          <ac:chgData name="Nivedhitha Murugesan" userId="fc27649bac0273f4" providerId="LiveId" clId="{E843CFA3-61E1-4AB5-9DAD-3718161599B6}" dt="2023-07-25T02:07:33.505" v="27" actId="26606"/>
          <ac:graphicFrameMkLst>
            <pc:docMk/>
            <pc:sldMk cId="3519415398" sldId="258"/>
            <ac:graphicFrameMk id="5" creationId="{9C03039C-B04F-FCE1-1A0E-3C67C9C70DC7}"/>
          </ac:graphicFrameMkLst>
        </pc:graphicFrameChg>
        <pc:graphicFrameChg chg="add mod modGraphic">
          <ac:chgData name="Nivedhitha Murugesan" userId="fc27649bac0273f4" providerId="LiveId" clId="{E843CFA3-61E1-4AB5-9DAD-3718161599B6}" dt="2023-07-25T02:10:49.619" v="44" actId="26606"/>
          <ac:graphicFrameMkLst>
            <pc:docMk/>
            <pc:sldMk cId="3519415398" sldId="258"/>
            <ac:graphicFrameMk id="10" creationId="{48AE041E-1FA1-F535-8909-E29300D5A011}"/>
          </ac:graphicFrameMkLst>
        </pc:graphicFrameChg>
        <pc:cxnChg chg="add del">
          <ac:chgData name="Nivedhitha Murugesan" userId="fc27649bac0273f4" providerId="LiveId" clId="{E843CFA3-61E1-4AB5-9DAD-3718161599B6}" dt="2023-07-25T02:10:49.619" v="44" actId="26606"/>
          <ac:cxnSpMkLst>
            <pc:docMk/>
            <pc:sldMk cId="3519415398" sldId="258"/>
            <ac:cxnSpMk id="7" creationId="{D259FEF2-F6A5-442F-BA10-4E39EECD0ABE}"/>
          </ac:cxnSpMkLst>
        </pc:cxnChg>
        <pc:cxnChg chg="add del">
          <ac:chgData name="Nivedhitha Murugesan" userId="fc27649bac0273f4" providerId="LiveId" clId="{E843CFA3-61E1-4AB5-9DAD-3718161599B6}" dt="2023-07-25T02:07:33.505" v="27" actId="26606"/>
          <ac:cxnSpMkLst>
            <pc:docMk/>
            <pc:sldMk cId="3519415398" sldId="258"/>
            <ac:cxnSpMk id="11" creationId="{D259FEF2-F6A5-442F-BA10-4E39EECD0ABE}"/>
          </ac:cxnSpMkLst>
        </pc:cxnChg>
        <pc:cxnChg chg="add del">
          <ac:chgData name="Nivedhitha Murugesan" userId="fc27649bac0273f4" providerId="LiveId" clId="{E843CFA3-61E1-4AB5-9DAD-3718161599B6}" dt="2023-07-25T02:10:49.535" v="43" actId="26606"/>
          <ac:cxnSpMkLst>
            <pc:docMk/>
            <pc:sldMk cId="3519415398" sldId="258"/>
            <ac:cxnSpMk id="17" creationId="{D259FEF2-F6A5-442F-BA10-4E39EECD0ABE}"/>
          </ac:cxnSpMkLst>
        </pc:cxnChg>
        <pc:cxnChg chg="add">
          <ac:chgData name="Nivedhitha Murugesan" userId="fc27649bac0273f4" providerId="LiveId" clId="{E843CFA3-61E1-4AB5-9DAD-3718161599B6}" dt="2023-07-25T02:10:49.619" v="44" actId="26606"/>
          <ac:cxnSpMkLst>
            <pc:docMk/>
            <pc:sldMk cId="3519415398" sldId="258"/>
            <ac:cxnSpMk id="24" creationId="{39EC1CB8-4497-451C-9F6C-6BC9B650565D}"/>
          </ac:cxnSpMkLst>
        </pc:cxnChg>
      </pc:sldChg>
      <pc:sldChg chg="addSp delSp modSp new mod setBg">
        <pc:chgData name="Nivedhitha Murugesan" userId="fc27649bac0273f4" providerId="LiveId" clId="{E843CFA3-61E1-4AB5-9DAD-3718161599B6}" dt="2023-07-25T02:11:31.611" v="52" actId="122"/>
        <pc:sldMkLst>
          <pc:docMk/>
          <pc:sldMk cId="3066147432" sldId="259"/>
        </pc:sldMkLst>
        <pc:spChg chg="mod">
          <ac:chgData name="Nivedhitha Murugesan" userId="fc27649bac0273f4" providerId="LiveId" clId="{E843CFA3-61E1-4AB5-9DAD-3718161599B6}" dt="2023-07-25T02:11:31.611" v="52" actId="122"/>
          <ac:spMkLst>
            <pc:docMk/>
            <pc:sldMk cId="3066147432" sldId="259"/>
            <ac:spMk id="2" creationId="{F176F0E2-BF3F-CDFA-AA6A-12D1EBA90E63}"/>
          </ac:spMkLst>
        </pc:spChg>
        <pc:spChg chg="add del mod">
          <ac:chgData name="Nivedhitha Murugesan" userId="fc27649bac0273f4" providerId="LiveId" clId="{E843CFA3-61E1-4AB5-9DAD-3718161599B6}" dt="2023-07-25T02:10:34.190" v="41" actId="26606"/>
          <ac:spMkLst>
            <pc:docMk/>
            <pc:sldMk cId="3066147432" sldId="259"/>
            <ac:spMk id="3" creationId="{229DCD88-468E-8C39-A4A5-B419CC726086}"/>
          </ac:spMkLst>
        </pc:spChg>
        <pc:spChg chg="add del">
          <ac:chgData name="Nivedhitha Murugesan" userId="fc27649bac0273f4" providerId="LiveId" clId="{E843CFA3-61E1-4AB5-9DAD-3718161599B6}" dt="2023-07-25T02:10:34.172" v="40" actId="26606"/>
          <ac:spMkLst>
            <pc:docMk/>
            <pc:sldMk cId="3066147432" sldId="259"/>
            <ac:spMk id="9" creationId="{482E7304-2AC2-4A5C-924D-A6AC3FFC5EAC}"/>
          </ac:spMkLst>
        </pc:spChg>
        <pc:spChg chg="add del">
          <ac:chgData name="Nivedhitha Murugesan" userId="fc27649bac0273f4" providerId="LiveId" clId="{E843CFA3-61E1-4AB5-9DAD-3718161599B6}" dt="2023-07-25T02:10:34.172" v="40" actId="26606"/>
          <ac:spMkLst>
            <pc:docMk/>
            <pc:sldMk cId="3066147432" sldId="259"/>
            <ac:spMk id="13" creationId="{A3C183B1-1D4B-4E3D-A02E-A426E3BFA016}"/>
          </ac:spMkLst>
        </pc:spChg>
        <pc:spChg chg="add del">
          <ac:chgData name="Nivedhitha Murugesan" userId="fc27649bac0273f4" providerId="LiveId" clId="{E843CFA3-61E1-4AB5-9DAD-3718161599B6}" dt="2023-07-25T02:10:58.795" v="47" actId="26606"/>
          <ac:spMkLst>
            <pc:docMk/>
            <pc:sldMk cId="3066147432" sldId="259"/>
            <ac:spMk id="15" creationId="{482E7304-2AC2-4A5C-924D-A6AC3FFC5EAC}"/>
          </ac:spMkLst>
        </pc:spChg>
        <pc:spChg chg="add del">
          <ac:chgData name="Nivedhitha Murugesan" userId="fc27649bac0273f4" providerId="LiveId" clId="{E843CFA3-61E1-4AB5-9DAD-3718161599B6}" dt="2023-07-25T02:10:58.795" v="47" actId="26606"/>
          <ac:spMkLst>
            <pc:docMk/>
            <pc:sldMk cId="3066147432" sldId="259"/>
            <ac:spMk id="17" creationId="{A3C183B1-1D4B-4E3D-A02E-A426E3BFA016}"/>
          </ac:spMkLst>
        </pc:spChg>
        <pc:spChg chg="add del">
          <ac:chgData name="Nivedhitha Murugesan" userId="fc27649bac0273f4" providerId="LiveId" clId="{E843CFA3-61E1-4AB5-9DAD-3718161599B6}" dt="2023-07-25T02:10:58.765" v="46" actId="26606"/>
          <ac:spMkLst>
            <pc:docMk/>
            <pc:sldMk cId="3066147432" sldId="259"/>
            <ac:spMk id="23" creationId="{32D32A60-013B-47A8-8833-D2424080917B}"/>
          </ac:spMkLst>
        </pc:spChg>
        <pc:spChg chg="add del">
          <ac:chgData name="Nivedhitha Murugesan" userId="fc27649bac0273f4" providerId="LiveId" clId="{E843CFA3-61E1-4AB5-9DAD-3718161599B6}" dt="2023-07-25T02:10:58.765" v="46" actId="26606"/>
          <ac:spMkLst>
            <pc:docMk/>
            <pc:sldMk cId="3066147432" sldId="259"/>
            <ac:spMk id="25" creationId="{AE27932B-B694-4C4C-90D7-A0333A7C5876}"/>
          </ac:spMkLst>
        </pc:spChg>
        <pc:spChg chg="add del">
          <ac:chgData name="Nivedhitha Murugesan" userId="fc27649bac0273f4" providerId="LiveId" clId="{E843CFA3-61E1-4AB5-9DAD-3718161599B6}" dt="2023-07-25T02:10:58.765" v="46" actId="26606"/>
          <ac:spMkLst>
            <pc:docMk/>
            <pc:sldMk cId="3066147432" sldId="259"/>
            <ac:spMk id="29" creationId="{A9DA474E-6B91-4200-840F-0257B2358A75}"/>
          </ac:spMkLst>
        </pc:spChg>
        <pc:spChg chg="add del">
          <ac:chgData name="Nivedhitha Murugesan" userId="fc27649bac0273f4" providerId="LiveId" clId="{E843CFA3-61E1-4AB5-9DAD-3718161599B6}" dt="2023-07-25T02:11:13.977" v="48" actId="26606"/>
          <ac:spMkLst>
            <pc:docMk/>
            <pc:sldMk cId="3066147432" sldId="259"/>
            <ac:spMk id="35" creationId="{482E7304-2AC2-4A5C-924D-A6AC3FFC5EAC}"/>
          </ac:spMkLst>
        </pc:spChg>
        <pc:spChg chg="add del">
          <ac:chgData name="Nivedhitha Murugesan" userId="fc27649bac0273f4" providerId="LiveId" clId="{E843CFA3-61E1-4AB5-9DAD-3718161599B6}" dt="2023-07-25T02:11:13.977" v="48" actId="26606"/>
          <ac:spMkLst>
            <pc:docMk/>
            <pc:sldMk cId="3066147432" sldId="259"/>
            <ac:spMk id="37" creationId="{A3C183B1-1D4B-4E3D-A02E-A426E3BFA016}"/>
          </ac:spMkLst>
        </pc:spChg>
        <pc:spChg chg="add">
          <ac:chgData name="Nivedhitha Murugesan" userId="fc27649bac0273f4" providerId="LiveId" clId="{E843CFA3-61E1-4AB5-9DAD-3718161599B6}" dt="2023-07-25T02:11:13.977" v="48" actId="26606"/>
          <ac:spMkLst>
            <pc:docMk/>
            <pc:sldMk cId="3066147432" sldId="259"/>
            <ac:spMk id="42" creationId="{482E7304-2AC2-4A5C-924D-A6AC3FFC5EAC}"/>
          </ac:spMkLst>
        </pc:spChg>
        <pc:spChg chg="add">
          <ac:chgData name="Nivedhitha Murugesan" userId="fc27649bac0273f4" providerId="LiveId" clId="{E843CFA3-61E1-4AB5-9DAD-3718161599B6}" dt="2023-07-25T02:11:13.977" v="48" actId="26606"/>
          <ac:spMkLst>
            <pc:docMk/>
            <pc:sldMk cId="3066147432" sldId="259"/>
            <ac:spMk id="46" creationId="{A3C183B1-1D4B-4E3D-A02E-A426E3BFA016}"/>
          </ac:spMkLst>
        </pc:spChg>
        <pc:graphicFrameChg chg="add del">
          <ac:chgData name="Nivedhitha Murugesan" userId="fc27649bac0273f4" providerId="LiveId" clId="{E843CFA3-61E1-4AB5-9DAD-3718161599B6}" dt="2023-07-25T02:10:34.172" v="40" actId="26606"/>
          <ac:graphicFrameMkLst>
            <pc:docMk/>
            <pc:sldMk cId="3066147432" sldId="259"/>
            <ac:graphicFrameMk id="5" creationId="{55A089F2-2573-F79E-D42D-1AE10F582DA5}"/>
          </ac:graphicFrameMkLst>
        </pc:graphicFrameChg>
        <pc:graphicFrameChg chg="add mod modGraphic">
          <ac:chgData name="Nivedhitha Murugesan" userId="fc27649bac0273f4" providerId="LiveId" clId="{E843CFA3-61E1-4AB5-9DAD-3718161599B6}" dt="2023-07-25T02:11:13.977" v="48" actId="26606"/>
          <ac:graphicFrameMkLst>
            <pc:docMk/>
            <pc:sldMk cId="3066147432" sldId="259"/>
            <ac:graphicFrameMk id="18" creationId="{44A220EC-AB4E-5AC2-DD47-DCBF40EF66AE}"/>
          </ac:graphicFrameMkLst>
        </pc:graphicFrameChg>
        <pc:picChg chg="add del">
          <ac:chgData name="Nivedhitha Murugesan" userId="fc27649bac0273f4" providerId="LiveId" clId="{E843CFA3-61E1-4AB5-9DAD-3718161599B6}" dt="2023-07-25T02:10:58.765" v="46" actId="26606"/>
          <ac:picMkLst>
            <pc:docMk/>
            <pc:sldMk cId="3066147432" sldId="259"/>
            <ac:picMk id="31" creationId="{DF63C9AD-AE6E-4512-8171-91612E84CCFB}"/>
          </ac:picMkLst>
        </pc:picChg>
        <pc:cxnChg chg="add del">
          <ac:chgData name="Nivedhitha Murugesan" userId="fc27649bac0273f4" providerId="LiveId" clId="{E843CFA3-61E1-4AB5-9DAD-3718161599B6}" dt="2023-07-25T02:10:34.172" v="40" actId="26606"/>
          <ac:cxnSpMkLst>
            <pc:docMk/>
            <pc:sldMk cId="3066147432" sldId="259"/>
            <ac:cxnSpMk id="11" creationId="{D259FEF2-F6A5-442F-BA10-4E39EECD0ABE}"/>
          </ac:cxnSpMkLst>
        </pc:cxnChg>
        <pc:cxnChg chg="add del">
          <ac:chgData name="Nivedhitha Murugesan" userId="fc27649bac0273f4" providerId="LiveId" clId="{E843CFA3-61E1-4AB5-9DAD-3718161599B6}" dt="2023-07-25T02:10:58.795" v="47" actId="26606"/>
          <ac:cxnSpMkLst>
            <pc:docMk/>
            <pc:sldMk cId="3066147432" sldId="259"/>
            <ac:cxnSpMk id="16" creationId="{D259FEF2-F6A5-442F-BA10-4E39EECD0ABE}"/>
          </ac:cxnSpMkLst>
        </pc:cxnChg>
        <pc:cxnChg chg="add del">
          <ac:chgData name="Nivedhitha Murugesan" userId="fc27649bac0273f4" providerId="LiveId" clId="{E843CFA3-61E1-4AB5-9DAD-3718161599B6}" dt="2023-07-25T02:10:58.765" v="46" actId="26606"/>
          <ac:cxnSpMkLst>
            <pc:docMk/>
            <pc:sldMk cId="3066147432" sldId="259"/>
            <ac:cxnSpMk id="27" creationId="{9EBB0476-5CF0-4F44-8D68-5D42D7AEE43A}"/>
          </ac:cxnSpMkLst>
        </pc:cxnChg>
        <pc:cxnChg chg="add del">
          <ac:chgData name="Nivedhitha Murugesan" userId="fc27649bac0273f4" providerId="LiveId" clId="{E843CFA3-61E1-4AB5-9DAD-3718161599B6}" dt="2023-07-25T02:10:58.765" v="46" actId="26606"/>
          <ac:cxnSpMkLst>
            <pc:docMk/>
            <pc:sldMk cId="3066147432" sldId="259"/>
            <ac:cxnSpMk id="33" creationId="{FE1A49CE-B63D-457A-A180-1C883E1A63D2}"/>
          </ac:cxnSpMkLst>
        </pc:cxnChg>
        <pc:cxnChg chg="add del">
          <ac:chgData name="Nivedhitha Murugesan" userId="fc27649bac0273f4" providerId="LiveId" clId="{E843CFA3-61E1-4AB5-9DAD-3718161599B6}" dt="2023-07-25T02:11:13.977" v="48" actId="26606"/>
          <ac:cxnSpMkLst>
            <pc:docMk/>
            <pc:sldMk cId="3066147432" sldId="259"/>
            <ac:cxnSpMk id="36" creationId="{D259FEF2-F6A5-442F-BA10-4E39EECD0ABE}"/>
          </ac:cxnSpMkLst>
        </pc:cxnChg>
        <pc:cxnChg chg="add">
          <ac:chgData name="Nivedhitha Murugesan" userId="fc27649bac0273f4" providerId="LiveId" clId="{E843CFA3-61E1-4AB5-9DAD-3718161599B6}" dt="2023-07-25T02:11:13.977" v="48" actId="26606"/>
          <ac:cxnSpMkLst>
            <pc:docMk/>
            <pc:sldMk cId="3066147432" sldId="259"/>
            <ac:cxnSpMk id="44" creationId="{D259FEF2-F6A5-442F-BA10-4E39EECD0ABE}"/>
          </ac:cxnSpMkLst>
        </pc:cxnChg>
      </pc:sldChg>
      <pc:sldChg chg="addSp delSp modSp new mod setBg">
        <pc:chgData name="Nivedhitha Murugesan" userId="fc27649bac0273f4" providerId="LiveId" clId="{E843CFA3-61E1-4AB5-9DAD-3718161599B6}" dt="2023-07-25T02:20:29.384" v="266" actId="122"/>
        <pc:sldMkLst>
          <pc:docMk/>
          <pc:sldMk cId="1132362643" sldId="260"/>
        </pc:sldMkLst>
        <pc:spChg chg="mod">
          <ac:chgData name="Nivedhitha Murugesan" userId="fc27649bac0273f4" providerId="LiveId" clId="{E843CFA3-61E1-4AB5-9DAD-3718161599B6}" dt="2023-07-25T02:20:29.384" v="266" actId="122"/>
          <ac:spMkLst>
            <pc:docMk/>
            <pc:sldMk cId="1132362643" sldId="260"/>
            <ac:spMk id="2" creationId="{D5ABB2B3-3465-EF94-448C-C0910B84BC9D}"/>
          </ac:spMkLst>
        </pc:spChg>
        <pc:spChg chg="del">
          <ac:chgData name="Nivedhitha Murugesan" userId="fc27649bac0273f4" providerId="LiveId" clId="{E843CFA3-61E1-4AB5-9DAD-3718161599B6}" dt="2023-07-25T02:13:32.378" v="54"/>
          <ac:spMkLst>
            <pc:docMk/>
            <pc:sldMk cId="1132362643" sldId="260"/>
            <ac:spMk id="3" creationId="{7552E684-1766-5DAF-FCC5-39948BC1C918}"/>
          </ac:spMkLst>
        </pc:spChg>
        <pc:spChg chg="add del mod">
          <ac:chgData name="Nivedhitha Murugesan" userId="fc27649bac0273f4" providerId="LiveId" clId="{E843CFA3-61E1-4AB5-9DAD-3718161599B6}" dt="2023-07-25T02:14:35.521" v="67" actId="478"/>
          <ac:spMkLst>
            <pc:docMk/>
            <pc:sldMk cId="1132362643" sldId="260"/>
            <ac:spMk id="4" creationId="{FE14FC95-5E36-494F-C668-C9EA0B134ADC}"/>
          </ac:spMkLst>
        </pc:spChg>
        <pc:spChg chg="add mod">
          <ac:chgData name="Nivedhitha Murugesan" userId="fc27649bac0273f4" providerId="LiveId" clId="{E843CFA3-61E1-4AB5-9DAD-3718161599B6}" dt="2023-07-25T02:15:47.940" v="111" actId="1076"/>
          <ac:spMkLst>
            <pc:docMk/>
            <pc:sldMk cId="1132362643" sldId="260"/>
            <ac:spMk id="5" creationId="{8C07A9D4-9CC0-7EE3-8ADE-890136873D61}"/>
          </ac:spMkLst>
        </pc:spChg>
        <pc:spChg chg="add mod">
          <ac:chgData name="Nivedhitha Murugesan" userId="fc27649bac0273f4" providerId="LiveId" clId="{E843CFA3-61E1-4AB5-9DAD-3718161599B6}" dt="2023-07-25T02:15:32.985" v="105" actId="1076"/>
          <ac:spMkLst>
            <pc:docMk/>
            <pc:sldMk cId="1132362643" sldId="260"/>
            <ac:spMk id="6" creationId="{E7056C6F-6981-DCE0-DADD-0819E2E0A22B}"/>
          </ac:spMkLst>
        </pc:spChg>
        <pc:spChg chg="add mod">
          <ac:chgData name="Nivedhitha Murugesan" userId="fc27649bac0273f4" providerId="LiveId" clId="{E843CFA3-61E1-4AB5-9DAD-3718161599B6}" dt="2023-07-25T02:15:57.450" v="116" actId="1076"/>
          <ac:spMkLst>
            <pc:docMk/>
            <pc:sldMk cId="1132362643" sldId="260"/>
            <ac:spMk id="7" creationId="{409902B0-D25D-B0E4-0084-2B8341F34A55}"/>
          </ac:spMkLst>
        </pc:spChg>
        <pc:spChg chg="add del">
          <ac:chgData name="Nivedhitha Murugesan" userId="fc27649bac0273f4" providerId="LiveId" clId="{E843CFA3-61E1-4AB5-9DAD-3718161599B6}" dt="2023-07-25T02:14:37.093" v="68" actId="26606"/>
          <ac:spMkLst>
            <pc:docMk/>
            <pc:sldMk cId="1132362643" sldId="260"/>
            <ac:spMk id="1035" creationId="{E724B9E8-02C8-4B2E-8770-A00A67760DF0}"/>
          </ac:spMkLst>
        </pc:spChg>
        <pc:spChg chg="add del">
          <ac:chgData name="Nivedhitha Murugesan" userId="fc27649bac0273f4" providerId="LiveId" clId="{E843CFA3-61E1-4AB5-9DAD-3718161599B6}" dt="2023-07-25T02:14:37.093" v="68" actId="26606"/>
          <ac:spMkLst>
            <pc:docMk/>
            <pc:sldMk cId="1132362643" sldId="260"/>
            <ac:spMk id="1043" creationId="{0F28EA84-13B4-4494-A4D3-8DE462FF0E6B}"/>
          </ac:spMkLst>
        </pc:spChg>
        <pc:spChg chg="add del">
          <ac:chgData name="Nivedhitha Murugesan" userId="fc27649bac0273f4" providerId="LiveId" clId="{E843CFA3-61E1-4AB5-9DAD-3718161599B6}" dt="2023-07-25T02:14:37.093" v="68" actId="26606"/>
          <ac:spMkLst>
            <pc:docMk/>
            <pc:sldMk cId="1132362643" sldId="260"/>
            <ac:spMk id="1045" creationId="{6BEB1B24-66CE-4D63-A39D-2D1B481DF95E}"/>
          </ac:spMkLst>
        </pc:spChg>
        <pc:spChg chg="add del">
          <ac:chgData name="Nivedhitha Murugesan" userId="fc27649bac0273f4" providerId="LiveId" clId="{E843CFA3-61E1-4AB5-9DAD-3718161599B6}" dt="2023-07-25T02:14:37.093" v="68" actId="26606"/>
          <ac:spMkLst>
            <pc:docMk/>
            <pc:sldMk cId="1132362643" sldId="260"/>
            <ac:spMk id="1056" creationId="{785F1D78-FD9F-4432-B90E-00D863D4F315}"/>
          </ac:spMkLst>
        </pc:spChg>
        <pc:spChg chg="add del">
          <ac:chgData name="Nivedhitha Murugesan" userId="fc27649bac0273f4" providerId="LiveId" clId="{E843CFA3-61E1-4AB5-9DAD-3718161599B6}" dt="2023-07-25T02:14:37.093" v="68" actId="26606"/>
          <ac:spMkLst>
            <pc:docMk/>
            <pc:sldMk cId="1132362643" sldId="260"/>
            <ac:spMk id="1064" creationId="{00F52BA6-94C5-41C9-BCF7-D168FB94ED94}"/>
          </ac:spMkLst>
        </pc:spChg>
        <pc:spChg chg="add del">
          <ac:chgData name="Nivedhitha Murugesan" userId="fc27649bac0273f4" providerId="LiveId" clId="{E843CFA3-61E1-4AB5-9DAD-3718161599B6}" dt="2023-07-25T02:14:37.093" v="68" actId="26606"/>
          <ac:spMkLst>
            <pc:docMk/>
            <pc:sldMk cId="1132362643" sldId="260"/>
            <ac:spMk id="1066" creationId="{EF472CB7-87EB-45F0-874A-5CDE34C70818}"/>
          </ac:spMkLst>
        </pc:spChg>
        <pc:grpChg chg="add del">
          <ac:chgData name="Nivedhitha Murugesan" userId="fc27649bac0273f4" providerId="LiveId" clId="{E843CFA3-61E1-4AB5-9DAD-3718161599B6}" dt="2023-07-25T02:14:37.093" v="68" actId="26606"/>
          <ac:grpSpMkLst>
            <pc:docMk/>
            <pc:sldMk cId="1132362643" sldId="260"/>
            <ac:grpSpMk id="1068" creationId="{5359AF68-FAEA-4797-B8EB-6B34206F5D87}"/>
          </ac:grpSpMkLst>
        </pc:grpChg>
        <pc:picChg chg="add del mod ord">
          <ac:chgData name="Nivedhitha Murugesan" userId="fc27649bac0273f4" providerId="LiveId" clId="{E843CFA3-61E1-4AB5-9DAD-3718161599B6}" dt="2023-07-25T02:14:37.093" v="68" actId="26606"/>
          <ac:picMkLst>
            <pc:docMk/>
            <pc:sldMk cId="1132362643" sldId="260"/>
            <ac:picMk id="1026" creationId="{AF6986DA-D869-1875-BF00-5C2279B3B195}"/>
          </ac:picMkLst>
        </pc:picChg>
        <pc:picChg chg="add mod ord">
          <ac:chgData name="Nivedhitha Murugesan" userId="fc27649bac0273f4" providerId="LiveId" clId="{E843CFA3-61E1-4AB5-9DAD-3718161599B6}" dt="2023-07-25T02:15:05.561" v="82" actId="1076"/>
          <ac:picMkLst>
            <pc:docMk/>
            <pc:sldMk cId="1132362643" sldId="260"/>
            <ac:picMk id="1028" creationId="{B2BF40DB-4DC9-FA10-22CE-4EE9A98FAAFC}"/>
          </ac:picMkLst>
        </pc:picChg>
        <pc:picChg chg="add mod">
          <ac:chgData name="Nivedhitha Murugesan" userId="fc27649bac0273f4" providerId="LiveId" clId="{E843CFA3-61E1-4AB5-9DAD-3718161599B6}" dt="2023-07-25T02:14:37.093" v="68" actId="26606"/>
          <ac:picMkLst>
            <pc:docMk/>
            <pc:sldMk cId="1132362643" sldId="260"/>
            <ac:picMk id="1030" creationId="{49905E85-8541-047A-39D6-FBB3881E9DAD}"/>
          </ac:picMkLst>
        </pc:picChg>
        <pc:picChg chg="add del">
          <ac:chgData name="Nivedhitha Murugesan" userId="fc27649bac0273f4" providerId="LiveId" clId="{E843CFA3-61E1-4AB5-9DAD-3718161599B6}" dt="2023-07-25T02:15:41.258" v="108"/>
          <ac:picMkLst>
            <pc:docMk/>
            <pc:sldMk cId="1132362643" sldId="260"/>
            <ac:picMk id="1032" creationId="{6998259E-FC1B-9BE8-C1B8-5DF6C62B456A}"/>
          </ac:picMkLst>
        </pc:picChg>
        <pc:picChg chg="add del">
          <ac:chgData name="Nivedhitha Murugesan" userId="fc27649bac0273f4" providerId="LiveId" clId="{E843CFA3-61E1-4AB5-9DAD-3718161599B6}" dt="2023-07-25T02:14:37.093" v="68" actId="26606"/>
          <ac:picMkLst>
            <pc:docMk/>
            <pc:sldMk cId="1132362643" sldId="260"/>
            <ac:picMk id="1037" creationId="{7B8AE548-0BFA-4792-9962-3375923C7635}"/>
          </ac:picMkLst>
        </pc:picChg>
        <pc:picChg chg="add del">
          <ac:chgData name="Nivedhitha Murugesan" userId="fc27649bac0273f4" providerId="LiveId" clId="{E843CFA3-61E1-4AB5-9DAD-3718161599B6}" dt="2023-07-25T02:14:37.093" v="68" actId="26606"/>
          <ac:picMkLst>
            <pc:docMk/>
            <pc:sldMk cId="1132362643" sldId="260"/>
            <ac:picMk id="1049" creationId="{E7233926-059A-41AD-A9F2-56552CF4FF6B}"/>
          </ac:picMkLst>
        </pc:picChg>
        <pc:picChg chg="add del">
          <ac:chgData name="Nivedhitha Murugesan" userId="fc27649bac0273f4" providerId="LiveId" clId="{E843CFA3-61E1-4AB5-9DAD-3718161599B6}" dt="2023-07-25T02:14:37.093" v="68" actId="26606"/>
          <ac:picMkLst>
            <pc:docMk/>
            <pc:sldMk cId="1132362643" sldId="260"/>
            <ac:picMk id="1058" creationId="{0F47C422-E141-4484-A58E-A1A3B656C567}"/>
          </ac:picMkLst>
        </pc:picChg>
        <pc:picChg chg="add del">
          <ac:chgData name="Nivedhitha Murugesan" userId="fc27649bac0273f4" providerId="LiveId" clId="{E843CFA3-61E1-4AB5-9DAD-3718161599B6}" dt="2023-07-25T02:14:37.093" v="68" actId="26606"/>
          <ac:picMkLst>
            <pc:docMk/>
            <pc:sldMk cId="1132362643" sldId="260"/>
            <ac:picMk id="1074" creationId="{9FC7D97F-772D-41D6-BE6B-4AA67F53804E}"/>
          </ac:picMkLst>
        </pc:picChg>
        <pc:cxnChg chg="add del">
          <ac:chgData name="Nivedhitha Murugesan" userId="fc27649bac0273f4" providerId="LiveId" clId="{E843CFA3-61E1-4AB5-9DAD-3718161599B6}" dt="2023-07-25T02:14:37.093" v="68" actId="26606"/>
          <ac:cxnSpMkLst>
            <pc:docMk/>
            <pc:sldMk cId="1132362643" sldId="260"/>
            <ac:cxnSpMk id="1039" creationId="{67639EF4-FA83-4D85-90FE-B831AF283896}"/>
          </ac:cxnSpMkLst>
        </pc:cxnChg>
        <pc:cxnChg chg="add del">
          <ac:chgData name="Nivedhitha Murugesan" userId="fc27649bac0273f4" providerId="LiveId" clId="{E843CFA3-61E1-4AB5-9DAD-3718161599B6}" dt="2023-07-25T02:14:37.093" v="68" actId="26606"/>
          <ac:cxnSpMkLst>
            <pc:docMk/>
            <pc:sldMk cId="1132362643" sldId="260"/>
            <ac:cxnSpMk id="1041" creationId="{CC87E76A-8F50-413D-9BFC-C5A1525BD9BC}"/>
          </ac:cxnSpMkLst>
        </pc:cxnChg>
        <pc:cxnChg chg="add del">
          <ac:chgData name="Nivedhitha Murugesan" userId="fc27649bac0273f4" providerId="LiveId" clId="{E843CFA3-61E1-4AB5-9DAD-3718161599B6}" dt="2023-07-25T02:14:37.093" v="68" actId="26606"/>
          <ac:cxnSpMkLst>
            <pc:docMk/>
            <pc:sldMk cId="1132362643" sldId="260"/>
            <ac:cxnSpMk id="1047" creationId="{78DE337D-1DBA-4536-8145-B43EE65C747D}"/>
          </ac:cxnSpMkLst>
        </pc:cxnChg>
        <pc:cxnChg chg="add del">
          <ac:chgData name="Nivedhitha Murugesan" userId="fc27649bac0273f4" providerId="LiveId" clId="{E843CFA3-61E1-4AB5-9DAD-3718161599B6}" dt="2023-07-25T02:14:37.093" v="68" actId="26606"/>
          <ac:cxnSpMkLst>
            <pc:docMk/>
            <pc:sldMk cId="1132362643" sldId="260"/>
            <ac:cxnSpMk id="1051" creationId="{C13C145E-93D4-481E-92DC-736D9EBA37FC}"/>
          </ac:cxnSpMkLst>
        </pc:cxnChg>
        <pc:cxnChg chg="add del">
          <ac:chgData name="Nivedhitha Murugesan" userId="fc27649bac0273f4" providerId="LiveId" clId="{E843CFA3-61E1-4AB5-9DAD-3718161599B6}" dt="2023-07-25T02:14:37.093" v="68" actId="26606"/>
          <ac:cxnSpMkLst>
            <pc:docMk/>
            <pc:sldMk cId="1132362643" sldId="260"/>
            <ac:cxnSpMk id="1060" creationId="{36A0C8A2-5797-403D-A628-7C98BC65B0C9}"/>
          </ac:cxnSpMkLst>
        </pc:cxnChg>
        <pc:cxnChg chg="add del">
          <ac:chgData name="Nivedhitha Murugesan" userId="fc27649bac0273f4" providerId="LiveId" clId="{E843CFA3-61E1-4AB5-9DAD-3718161599B6}" dt="2023-07-25T02:14:37.093" v="68" actId="26606"/>
          <ac:cxnSpMkLst>
            <pc:docMk/>
            <pc:sldMk cId="1132362643" sldId="260"/>
            <ac:cxnSpMk id="1062" creationId="{88AB1130-8367-405F-A4A7-3CBD2F2E1D61}"/>
          </ac:cxnSpMkLst>
        </pc:cxnChg>
        <pc:cxnChg chg="add del">
          <ac:chgData name="Nivedhitha Murugesan" userId="fc27649bac0273f4" providerId="LiveId" clId="{E843CFA3-61E1-4AB5-9DAD-3718161599B6}" dt="2023-07-25T02:14:37.093" v="68" actId="26606"/>
          <ac:cxnSpMkLst>
            <pc:docMk/>
            <pc:sldMk cId="1132362643" sldId="260"/>
            <ac:cxnSpMk id="1072" creationId="{7367CDB9-59A0-4E3D-88A0-579001406022}"/>
          </ac:cxnSpMkLst>
        </pc:cxnChg>
        <pc:cxnChg chg="add del">
          <ac:chgData name="Nivedhitha Murugesan" userId="fc27649bac0273f4" providerId="LiveId" clId="{E843CFA3-61E1-4AB5-9DAD-3718161599B6}" dt="2023-07-25T02:14:37.093" v="68" actId="26606"/>
          <ac:cxnSpMkLst>
            <pc:docMk/>
            <pc:sldMk cId="1132362643" sldId="260"/>
            <ac:cxnSpMk id="1076" creationId="{5E248CB1-4448-44AA-AD19-368B9316A4E6}"/>
          </ac:cxnSpMkLst>
        </pc:cxnChg>
      </pc:sldChg>
      <pc:sldChg chg="addSp delSp modSp new mod setBg">
        <pc:chgData name="Nivedhitha Murugesan" userId="fc27649bac0273f4" providerId="LiveId" clId="{E843CFA3-61E1-4AB5-9DAD-3718161599B6}" dt="2023-07-25T02:20:17.163" v="262" actId="122"/>
        <pc:sldMkLst>
          <pc:docMk/>
          <pc:sldMk cId="2693939617" sldId="261"/>
        </pc:sldMkLst>
        <pc:spChg chg="mod">
          <ac:chgData name="Nivedhitha Murugesan" userId="fc27649bac0273f4" providerId="LiveId" clId="{E843CFA3-61E1-4AB5-9DAD-3718161599B6}" dt="2023-07-25T02:20:17.163" v="262" actId="122"/>
          <ac:spMkLst>
            <pc:docMk/>
            <pc:sldMk cId="2693939617" sldId="261"/>
            <ac:spMk id="2" creationId="{65905CDB-FDC9-3D52-8BC7-2D374637017B}"/>
          </ac:spMkLst>
        </pc:spChg>
        <pc:spChg chg="del mod">
          <ac:chgData name="Nivedhitha Murugesan" userId="fc27649bac0273f4" providerId="LiveId" clId="{E843CFA3-61E1-4AB5-9DAD-3718161599B6}" dt="2023-07-25T02:17:41.919" v="145" actId="478"/>
          <ac:spMkLst>
            <pc:docMk/>
            <pc:sldMk cId="2693939617" sldId="261"/>
            <ac:spMk id="3" creationId="{8E26C2AA-E86F-2AA5-FDC4-5D6804BE9A3F}"/>
          </ac:spMkLst>
        </pc:spChg>
        <pc:spChg chg="add del mod">
          <ac:chgData name="Nivedhitha Murugesan" userId="fc27649bac0273f4" providerId="LiveId" clId="{E843CFA3-61E1-4AB5-9DAD-3718161599B6}" dt="2023-07-25T02:19:19.385" v="170" actId="478"/>
          <ac:spMkLst>
            <pc:docMk/>
            <pc:sldMk cId="2693939617" sldId="261"/>
            <ac:spMk id="4" creationId="{B00F3950-DD7E-5452-23AD-0E308FF7EA16}"/>
          </ac:spMkLst>
        </pc:spChg>
        <pc:spChg chg="add mod">
          <ac:chgData name="Nivedhitha Murugesan" userId="fc27649bac0273f4" providerId="LiveId" clId="{E843CFA3-61E1-4AB5-9DAD-3718161599B6}" dt="2023-07-25T02:19:36.807" v="222" actId="1076"/>
          <ac:spMkLst>
            <pc:docMk/>
            <pc:sldMk cId="2693939617" sldId="261"/>
            <ac:spMk id="5" creationId="{E6779B51-190F-6E61-3779-2D30401D017B}"/>
          </ac:spMkLst>
        </pc:spChg>
        <pc:spChg chg="add mod">
          <ac:chgData name="Nivedhitha Murugesan" userId="fc27649bac0273f4" providerId="LiveId" clId="{E843CFA3-61E1-4AB5-9DAD-3718161599B6}" dt="2023-07-25T02:20:08.848" v="240" actId="1076"/>
          <ac:spMkLst>
            <pc:docMk/>
            <pc:sldMk cId="2693939617" sldId="261"/>
            <ac:spMk id="6" creationId="{DF98284B-C322-C47F-D62F-A32F2863E3D0}"/>
          </ac:spMkLst>
        </pc:spChg>
        <pc:spChg chg="add del">
          <ac:chgData name="Nivedhitha Murugesan" userId="fc27649bac0273f4" providerId="LiveId" clId="{E843CFA3-61E1-4AB5-9DAD-3718161599B6}" dt="2023-07-25T02:18:08.550" v="151" actId="26606"/>
          <ac:spMkLst>
            <pc:docMk/>
            <pc:sldMk cId="2693939617" sldId="261"/>
            <ac:spMk id="2065" creationId="{01E8EC89-86BC-4558-B010-53DF36A5AB2E}"/>
          </ac:spMkLst>
        </pc:spChg>
        <pc:spChg chg="add del">
          <ac:chgData name="Nivedhitha Murugesan" userId="fc27649bac0273f4" providerId="LiveId" clId="{E843CFA3-61E1-4AB5-9DAD-3718161599B6}" dt="2023-07-25T02:18:08.550" v="151" actId="26606"/>
          <ac:spMkLst>
            <pc:docMk/>
            <pc:sldMk cId="2693939617" sldId="261"/>
            <ac:spMk id="2069" creationId="{54977EF3-E0BF-4719-9C15-8564B7D68F83}"/>
          </ac:spMkLst>
        </pc:spChg>
        <pc:spChg chg="add del">
          <ac:chgData name="Nivedhitha Murugesan" userId="fc27649bac0273f4" providerId="LiveId" clId="{E843CFA3-61E1-4AB5-9DAD-3718161599B6}" dt="2023-07-25T02:18:08.550" v="151" actId="26606"/>
          <ac:spMkLst>
            <pc:docMk/>
            <pc:sldMk cId="2693939617" sldId="261"/>
            <ac:spMk id="2078" creationId="{E02DA677-C58A-4FCE-A9A0-E66A42EBD9A5}"/>
          </ac:spMkLst>
        </pc:spChg>
        <pc:spChg chg="add del">
          <ac:chgData name="Nivedhitha Murugesan" userId="fc27649bac0273f4" providerId="LiveId" clId="{E843CFA3-61E1-4AB5-9DAD-3718161599B6}" dt="2023-07-25T02:18:08.550" v="151" actId="26606"/>
          <ac:spMkLst>
            <pc:docMk/>
            <pc:sldMk cId="2693939617" sldId="261"/>
            <ac:spMk id="2086" creationId="{D90988F3-1333-4A40-BDE3-E275C3131729}"/>
          </ac:spMkLst>
        </pc:spChg>
        <pc:spChg chg="add del">
          <ac:chgData name="Nivedhitha Murugesan" userId="fc27649bac0273f4" providerId="LiveId" clId="{E843CFA3-61E1-4AB5-9DAD-3718161599B6}" dt="2023-07-25T02:18:08.550" v="151" actId="26606"/>
          <ac:spMkLst>
            <pc:docMk/>
            <pc:sldMk cId="2693939617" sldId="261"/>
            <ac:spMk id="2088" creationId="{D9732CDF-69D8-42A5-9A7B-FD2544351DD4}"/>
          </ac:spMkLst>
        </pc:spChg>
        <pc:grpChg chg="add del">
          <ac:chgData name="Nivedhitha Murugesan" userId="fc27649bac0273f4" providerId="LiveId" clId="{E843CFA3-61E1-4AB5-9DAD-3718161599B6}" dt="2023-07-25T02:18:08.550" v="151" actId="26606"/>
          <ac:grpSpMkLst>
            <pc:docMk/>
            <pc:sldMk cId="2693939617" sldId="261"/>
            <ac:grpSpMk id="2092" creationId="{D0B6606F-378B-478A-B98C-5E032B73B0E5}"/>
          </ac:grpSpMkLst>
        </pc:grpChg>
        <pc:picChg chg="add del mod">
          <ac:chgData name="Nivedhitha Murugesan" userId="fc27649bac0273f4" providerId="LiveId" clId="{E843CFA3-61E1-4AB5-9DAD-3718161599B6}" dt="2023-07-25T02:16:42.200" v="127" actId="478"/>
          <ac:picMkLst>
            <pc:docMk/>
            <pc:sldMk cId="2693939617" sldId="261"/>
            <ac:picMk id="2050" creationId="{B84552CB-1916-EE0D-D902-54DE13B24758}"/>
          </ac:picMkLst>
        </pc:picChg>
        <pc:picChg chg="add del mod">
          <ac:chgData name="Nivedhitha Murugesan" userId="fc27649bac0273f4" providerId="LiveId" clId="{E843CFA3-61E1-4AB5-9DAD-3718161599B6}" dt="2023-07-25T02:16:42.200" v="127" actId="478"/>
          <ac:picMkLst>
            <pc:docMk/>
            <pc:sldMk cId="2693939617" sldId="261"/>
            <ac:picMk id="2052" creationId="{250A869F-4742-C56A-A708-1C2C7D6A3B24}"/>
          </ac:picMkLst>
        </pc:picChg>
        <pc:picChg chg="add del mod">
          <ac:chgData name="Nivedhitha Murugesan" userId="fc27649bac0273f4" providerId="LiveId" clId="{E843CFA3-61E1-4AB5-9DAD-3718161599B6}" dt="2023-07-25T02:17:00.212" v="136" actId="478"/>
          <ac:picMkLst>
            <pc:docMk/>
            <pc:sldMk cId="2693939617" sldId="261"/>
            <ac:picMk id="2054" creationId="{D7D87361-4A5F-84DD-3A92-E7F9C93F20EF}"/>
          </ac:picMkLst>
        </pc:picChg>
        <pc:picChg chg="add del mod">
          <ac:chgData name="Nivedhitha Murugesan" userId="fc27649bac0273f4" providerId="LiveId" clId="{E843CFA3-61E1-4AB5-9DAD-3718161599B6}" dt="2023-07-25T02:17:00.212" v="136" actId="478"/>
          <ac:picMkLst>
            <pc:docMk/>
            <pc:sldMk cId="2693939617" sldId="261"/>
            <ac:picMk id="2056" creationId="{05B34797-9740-6681-1365-4CE4B073EB2F}"/>
          </ac:picMkLst>
        </pc:picChg>
        <pc:picChg chg="add mod">
          <ac:chgData name="Nivedhitha Murugesan" userId="fc27649bac0273f4" providerId="LiveId" clId="{E843CFA3-61E1-4AB5-9DAD-3718161599B6}" dt="2023-07-25T02:18:08.550" v="151" actId="26606"/>
          <ac:picMkLst>
            <pc:docMk/>
            <pc:sldMk cId="2693939617" sldId="261"/>
            <ac:picMk id="2058" creationId="{9420A710-7371-5745-A9CF-04AEE31C8C2B}"/>
          </ac:picMkLst>
        </pc:picChg>
        <pc:picChg chg="add mod">
          <ac:chgData name="Nivedhitha Murugesan" userId="fc27649bac0273f4" providerId="LiveId" clId="{E843CFA3-61E1-4AB5-9DAD-3718161599B6}" dt="2023-07-25T02:19:42.633" v="223" actId="1076"/>
          <ac:picMkLst>
            <pc:docMk/>
            <pc:sldMk cId="2693939617" sldId="261"/>
            <ac:picMk id="2060" creationId="{0B1087A1-20DF-3044-84E4-AE12D1AC6B94}"/>
          </ac:picMkLst>
        </pc:picChg>
        <pc:picChg chg="add del">
          <ac:chgData name="Nivedhitha Murugesan" userId="fc27649bac0273f4" providerId="LiveId" clId="{E843CFA3-61E1-4AB5-9DAD-3718161599B6}" dt="2023-07-25T02:18:08.550" v="151" actId="26606"/>
          <ac:picMkLst>
            <pc:docMk/>
            <pc:sldMk cId="2693939617" sldId="261"/>
            <ac:picMk id="2071" creationId="{A5DC397C-2B77-4200-B02F-47CA26CA2AC4}"/>
          </ac:picMkLst>
        </pc:picChg>
        <pc:picChg chg="add del">
          <ac:chgData name="Nivedhitha Murugesan" userId="fc27649bac0273f4" providerId="LiveId" clId="{E843CFA3-61E1-4AB5-9DAD-3718161599B6}" dt="2023-07-25T02:18:08.550" v="151" actId="26606"/>
          <ac:picMkLst>
            <pc:docMk/>
            <pc:sldMk cId="2693939617" sldId="261"/>
            <ac:picMk id="2080" creationId="{9D85B319-9C30-4D92-B664-CA444ECD79BA}"/>
          </ac:picMkLst>
        </pc:picChg>
        <pc:picChg chg="add del">
          <ac:chgData name="Nivedhitha Murugesan" userId="fc27649bac0273f4" providerId="LiveId" clId="{E843CFA3-61E1-4AB5-9DAD-3718161599B6}" dt="2023-07-25T02:18:08.550" v="151" actId="26606"/>
          <ac:picMkLst>
            <pc:docMk/>
            <pc:sldMk cId="2693939617" sldId="261"/>
            <ac:picMk id="2096" creationId="{8786DFBA-A118-4B39-B5E5-897882C4B395}"/>
          </ac:picMkLst>
        </pc:picChg>
        <pc:cxnChg chg="add del">
          <ac:chgData name="Nivedhitha Murugesan" userId="fc27649bac0273f4" providerId="LiveId" clId="{E843CFA3-61E1-4AB5-9DAD-3718161599B6}" dt="2023-07-25T02:18:08.550" v="151" actId="26606"/>
          <ac:cxnSpMkLst>
            <pc:docMk/>
            <pc:sldMk cId="2693939617" sldId="261"/>
            <ac:cxnSpMk id="2067" creationId="{4CCCDDFF-B9CC-494C-8BEE-2451CD79A093}"/>
          </ac:cxnSpMkLst>
        </pc:cxnChg>
        <pc:cxnChg chg="add del">
          <ac:chgData name="Nivedhitha Murugesan" userId="fc27649bac0273f4" providerId="LiveId" clId="{E843CFA3-61E1-4AB5-9DAD-3718161599B6}" dt="2023-07-25T02:18:08.550" v="151" actId="26606"/>
          <ac:cxnSpMkLst>
            <pc:docMk/>
            <pc:sldMk cId="2693939617" sldId="261"/>
            <ac:cxnSpMk id="2073" creationId="{13AFA304-05B8-441F-BA73-B92E08BD6E04}"/>
          </ac:cxnSpMkLst>
        </pc:cxnChg>
        <pc:cxnChg chg="add del">
          <ac:chgData name="Nivedhitha Murugesan" userId="fc27649bac0273f4" providerId="LiveId" clId="{E843CFA3-61E1-4AB5-9DAD-3718161599B6}" dt="2023-07-25T02:18:08.550" v="151" actId="26606"/>
          <ac:cxnSpMkLst>
            <pc:docMk/>
            <pc:sldMk cId="2693939617" sldId="261"/>
            <ac:cxnSpMk id="2082" creationId="{D7573C1E-3785-43C9-A262-1DA9DF97F85C}"/>
          </ac:cxnSpMkLst>
        </pc:cxnChg>
        <pc:cxnChg chg="add del">
          <ac:chgData name="Nivedhitha Murugesan" userId="fc27649bac0273f4" providerId="LiveId" clId="{E843CFA3-61E1-4AB5-9DAD-3718161599B6}" dt="2023-07-25T02:18:08.550" v="151" actId="26606"/>
          <ac:cxnSpMkLst>
            <pc:docMk/>
            <pc:sldMk cId="2693939617" sldId="261"/>
            <ac:cxnSpMk id="2084" creationId="{548C4394-BE4E-4302-AF74-4781C6C66E4C}"/>
          </ac:cxnSpMkLst>
        </pc:cxnChg>
        <pc:cxnChg chg="add del">
          <ac:chgData name="Nivedhitha Murugesan" userId="fc27649bac0273f4" providerId="LiveId" clId="{E843CFA3-61E1-4AB5-9DAD-3718161599B6}" dt="2023-07-25T02:18:08.550" v="151" actId="26606"/>
          <ac:cxnSpMkLst>
            <pc:docMk/>
            <pc:sldMk cId="2693939617" sldId="261"/>
            <ac:cxnSpMk id="2090" creationId="{4A3F96D4-2B50-4543-A4FE-03789E2FF169}"/>
          </ac:cxnSpMkLst>
        </pc:cxnChg>
        <pc:cxnChg chg="add del">
          <ac:chgData name="Nivedhitha Murugesan" userId="fc27649bac0273f4" providerId="LiveId" clId="{E843CFA3-61E1-4AB5-9DAD-3718161599B6}" dt="2023-07-25T02:18:08.550" v="151" actId="26606"/>
          <ac:cxnSpMkLst>
            <pc:docMk/>
            <pc:sldMk cId="2693939617" sldId="261"/>
            <ac:cxnSpMk id="2098" creationId="{55B2A320-5EE4-4719-8CA2-E5B9C98DC617}"/>
          </ac:cxnSpMkLst>
        </pc:cxnChg>
      </pc:sldChg>
      <pc:sldChg chg="addSp delSp modSp new mod setBg">
        <pc:chgData name="Nivedhitha Murugesan" userId="fc27649bac0273f4" providerId="LiveId" clId="{E843CFA3-61E1-4AB5-9DAD-3718161599B6}" dt="2023-07-25T02:22:06.929" v="316" actId="1076"/>
        <pc:sldMkLst>
          <pc:docMk/>
          <pc:sldMk cId="1945188918" sldId="262"/>
        </pc:sldMkLst>
        <pc:spChg chg="mod">
          <ac:chgData name="Nivedhitha Murugesan" userId="fc27649bac0273f4" providerId="LiveId" clId="{E843CFA3-61E1-4AB5-9DAD-3718161599B6}" dt="2023-07-25T02:21:32.792" v="282" actId="1076"/>
          <ac:spMkLst>
            <pc:docMk/>
            <pc:sldMk cId="1945188918" sldId="262"/>
            <ac:spMk id="2" creationId="{92B98466-19CD-E255-5680-3F42E5AD9390}"/>
          </ac:spMkLst>
        </pc:spChg>
        <pc:spChg chg="del mod ord">
          <ac:chgData name="Nivedhitha Murugesan" userId="fc27649bac0273f4" providerId="LiveId" clId="{E843CFA3-61E1-4AB5-9DAD-3718161599B6}" dt="2023-07-25T02:21:15.697" v="280" actId="478"/>
          <ac:spMkLst>
            <pc:docMk/>
            <pc:sldMk cId="1945188918" sldId="262"/>
            <ac:spMk id="3" creationId="{36459597-9725-2F1F-F8B9-256C8E326EF7}"/>
          </ac:spMkLst>
        </pc:spChg>
        <pc:spChg chg="add mod">
          <ac:chgData name="Nivedhitha Murugesan" userId="fc27649bac0273f4" providerId="LiveId" clId="{E843CFA3-61E1-4AB5-9DAD-3718161599B6}" dt="2023-07-25T02:21:53.529" v="295" actId="1076"/>
          <ac:spMkLst>
            <pc:docMk/>
            <pc:sldMk cId="1945188918" sldId="262"/>
            <ac:spMk id="4" creationId="{32E9127C-CE3A-BCE0-7AA4-E6686DCC45A3}"/>
          </ac:spMkLst>
        </pc:spChg>
        <pc:spChg chg="add mod">
          <ac:chgData name="Nivedhitha Murugesan" userId="fc27649bac0273f4" providerId="LiveId" clId="{E843CFA3-61E1-4AB5-9DAD-3718161599B6}" dt="2023-07-25T02:22:06.929" v="316" actId="1076"/>
          <ac:spMkLst>
            <pc:docMk/>
            <pc:sldMk cId="1945188918" sldId="262"/>
            <ac:spMk id="5" creationId="{DBACE2C2-B316-76CD-48FE-6AC1DD774FA2}"/>
          </ac:spMkLst>
        </pc:spChg>
        <pc:spChg chg="add del">
          <ac:chgData name="Nivedhitha Murugesan" userId="fc27649bac0273f4" providerId="LiveId" clId="{E843CFA3-61E1-4AB5-9DAD-3718161599B6}" dt="2023-07-25T02:20:59.665" v="274" actId="26606"/>
          <ac:spMkLst>
            <pc:docMk/>
            <pc:sldMk cId="1945188918" sldId="262"/>
            <ac:spMk id="3081" creationId="{00F178E2-AACB-4EFE-A67A-5327512E4004}"/>
          </ac:spMkLst>
        </pc:spChg>
        <pc:spChg chg="add del">
          <ac:chgData name="Nivedhitha Murugesan" userId="fc27649bac0273f4" providerId="LiveId" clId="{E843CFA3-61E1-4AB5-9DAD-3718161599B6}" dt="2023-07-25T02:20:59.665" v="274" actId="26606"/>
          <ac:spMkLst>
            <pc:docMk/>
            <pc:sldMk cId="1945188918" sldId="262"/>
            <ac:spMk id="3085" creationId="{EE282A56-24D8-489E-AC37-6EA78E071FB9}"/>
          </ac:spMkLst>
        </pc:spChg>
        <pc:spChg chg="add">
          <ac:chgData name="Nivedhitha Murugesan" userId="fc27649bac0273f4" providerId="LiveId" clId="{E843CFA3-61E1-4AB5-9DAD-3718161599B6}" dt="2023-07-25T02:20:59.679" v="275" actId="26606"/>
          <ac:spMkLst>
            <pc:docMk/>
            <pc:sldMk cId="1945188918" sldId="262"/>
            <ac:spMk id="3091" creationId="{01E8EC89-86BC-4558-B010-53DF36A5AB2E}"/>
          </ac:spMkLst>
        </pc:spChg>
        <pc:spChg chg="add">
          <ac:chgData name="Nivedhitha Murugesan" userId="fc27649bac0273f4" providerId="LiveId" clId="{E843CFA3-61E1-4AB5-9DAD-3718161599B6}" dt="2023-07-25T02:20:59.679" v="275" actId="26606"/>
          <ac:spMkLst>
            <pc:docMk/>
            <pc:sldMk cId="1945188918" sldId="262"/>
            <ac:spMk id="3093" creationId="{54977EF3-E0BF-4719-9C15-8564B7D68F83}"/>
          </ac:spMkLst>
        </pc:spChg>
        <pc:picChg chg="add mod">
          <ac:chgData name="Nivedhitha Murugesan" userId="fc27649bac0273f4" providerId="LiveId" clId="{E843CFA3-61E1-4AB5-9DAD-3718161599B6}" dt="2023-07-25T02:21:26.167" v="281" actId="1076"/>
          <ac:picMkLst>
            <pc:docMk/>
            <pc:sldMk cId="1945188918" sldId="262"/>
            <ac:picMk id="3074" creationId="{1C8818EE-00FC-5457-1086-B4CFA5AC8B54}"/>
          </ac:picMkLst>
        </pc:picChg>
        <pc:picChg chg="add mod">
          <ac:chgData name="Nivedhitha Murugesan" userId="fc27649bac0273f4" providerId="LiveId" clId="{E843CFA3-61E1-4AB5-9DAD-3718161599B6}" dt="2023-07-25T02:21:04.873" v="277" actId="14100"/>
          <ac:picMkLst>
            <pc:docMk/>
            <pc:sldMk cId="1945188918" sldId="262"/>
            <ac:picMk id="3076" creationId="{EFE04AC9-BFB6-15B0-29FF-956EF4A2F057}"/>
          </ac:picMkLst>
        </pc:picChg>
        <pc:picChg chg="add del">
          <ac:chgData name="Nivedhitha Murugesan" userId="fc27649bac0273f4" providerId="LiveId" clId="{E843CFA3-61E1-4AB5-9DAD-3718161599B6}" dt="2023-07-25T02:20:59.665" v="274" actId="26606"/>
          <ac:picMkLst>
            <pc:docMk/>
            <pc:sldMk cId="1945188918" sldId="262"/>
            <ac:picMk id="3087" creationId="{A21A879E-4440-4322-879E-91929B1414B3}"/>
          </ac:picMkLst>
        </pc:picChg>
        <pc:picChg chg="add">
          <ac:chgData name="Nivedhitha Murugesan" userId="fc27649bac0273f4" providerId="LiveId" clId="{E843CFA3-61E1-4AB5-9DAD-3718161599B6}" dt="2023-07-25T02:20:59.679" v="275" actId="26606"/>
          <ac:picMkLst>
            <pc:docMk/>
            <pc:sldMk cId="1945188918" sldId="262"/>
            <ac:picMk id="3094" creationId="{A5DC397C-2B77-4200-B02F-47CA26CA2AC4}"/>
          </ac:picMkLst>
        </pc:picChg>
        <pc:cxnChg chg="add del">
          <ac:chgData name="Nivedhitha Murugesan" userId="fc27649bac0273f4" providerId="LiveId" clId="{E843CFA3-61E1-4AB5-9DAD-3718161599B6}" dt="2023-07-25T02:20:59.665" v="274" actId="26606"/>
          <ac:cxnSpMkLst>
            <pc:docMk/>
            <pc:sldMk cId="1945188918" sldId="262"/>
            <ac:cxnSpMk id="3083" creationId="{F8F31E2E-F25D-43B0-9B21-1DE46FC6DC70}"/>
          </ac:cxnSpMkLst>
        </pc:cxnChg>
        <pc:cxnChg chg="add del">
          <ac:chgData name="Nivedhitha Murugesan" userId="fc27649bac0273f4" providerId="LiveId" clId="{E843CFA3-61E1-4AB5-9DAD-3718161599B6}" dt="2023-07-25T02:20:59.665" v="274" actId="26606"/>
          <ac:cxnSpMkLst>
            <pc:docMk/>
            <pc:sldMk cId="1945188918" sldId="262"/>
            <ac:cxnSpMk id="3089" creationId="{02B8CEF1-AE40-447A-B7A4-2024DDCDFD37}"/>
          </ac:cxnSpMkLst>
        </pc:cxnChg>
        <pc:cxnChg chg="add">
          <ac:chgData name="Nivedhitha Murugesan" userId="fc27649bac0273f4" providerId="LiveId" clId="{E843CFA3-61E1-4AB5-9DAD-3718161599B6}" dt="2023-07-25T02:20:59.679" v="275" actId="26606"/>
          <ac:cxnSpMkLst>
            <pc:docMk/>
            <pc:sldMk cId="1945188918" sldId="262"/>
            <ac:cxnSpMk id="3092" creationId="{4CCCDDFF-B9CC-494C-8BEE-2451CD79A093}"/>
          </ac:cxnSpMkLst>
        </pc:cxnChg>
        <pc:cxnChg chg="add">
          <ac:chgData name="Nivedhitha Murugesan" userId="fc27649bac0273f4" providerId="LiveId" clId="{E843CFA3-61E1-4AB5-9DAD-3718161599B6}" dt="2023-07-25T02:20:59.679" v="275" actId="26606"/>
          <ac:cxnSpMkLst>
            <pc:docMk/>
            <pc:sldMk cId="1945188918" sldId="262"/>
            <ac:cxnSpMk id="3095" creationId="{13AFA304-05B8-441F-BA73-B92E08BD6E04}"/>
          </ac:cxnSpMkLst>
        </pc:cxnChg>
      </pc:sldChg>
      <pc:sldChg chg="addSp delSp modSp new mod setBg">
        <pc:chgData name="Nivedhitha Murugesan" userId="fc27649bac0273f4" providerId="LiveId" clId="{E843CFA3-61E1-4AB5-9DAD-3718161599B6}" dt="2023-07-25T02:22:33.185" v="334" actId="26606"/>
        <pc:sldMkLst>
          <pc:docMk/>
          <pc:sldMk cId="3794743579" sldId="263"/>
        </pc:sldMkLst>
        <pc:spChg chg="mod">
          <ac:chgData name="Nivedhitha Murugesan" userId="fc27649bac0273f4" providerId="LiveId" clId="{E843CFA3-61E1-4AB5-9DAD-3718161599B6}" dt="2023-07-25T02:22:33.185" v="334" actId="26606"/>
          <ac:spMkLst>
            <pc:docMk/>
            <pc:sldMk cId="3794743579" sldId="263"/>
            <ac:spMk id="2" creationId="{F4279667-7579-0FD6-EBD1-AFEF751B675B}"/>
          </ac:spMkLst>
        </pc:spChg>
        <pc:spChg chg="del mod">
          <ac:chgData name="Nivedhitha Murugesan" userId="fc27649bac0273f4" providerId="LiveId" clId="{E843CFA3-61E1-4AB5-9DAD-3718161599B6}" dt="2023-07-25T02:22:33.185" v="334" actId="26606"/>
          <ac:spMkLst>
            <pc:docMk/>
            <pc:sldMk cId="3794743579" sldId="263"/>
            <ac:spMk id="3" creationId="{368871CD-0790-8410-B81B-90E07D958974}"/>
          </ac:spMkLst>
        </pc:spChg>
        <pc:spChg chg="add">
          <ac:chgData name="Nivedhitha Murugesan" userId="fc27649bac0273f4" providerId="LiveId" clId="{E843CFA3-61E1-4AB5-9DAD-3718161599B6}" dt="2023-07-25T02:22:33.185" v="334" actId="26606"/>
          <ac:spMkLst>
            <pc:docMk/>
            <pc:sldMk cId="3794743579" sldId="263"/>
            <ac:spMk id="4103" creationId="{0CABCAE3-64FC-4149-819F-2C1812824154}"/>
          </ac:spMkLst>
        </pc:spChg>
        <pc:spChg chg="add">
          <ac:chgData name="Nivedhitha Murugesan" userId="fc27649bac0273f4" providerId="LiveId" clId="{E843CFA3-61E1-4AB5-9DAD-3718161599B6}" dt="2023-07-25T02:22:33.185" v="334" actId="26606"/>
          <ac:spMkLst>
            <pc:docMk/>
            <pc:sldMk cId="3794743579" sldId="263"/>
            <ac:spMk id="4111" creationId="{2FA7AD0A-1871-4DF8-9235-F49D0513B9C1}"/>
          </ac:spMkLst>
        </pc:spChg>
        <pc:spChg chg="add">
          <ac:chgData name="Nivedhitha Murugesan" userId="fc27649bac0273f4" providerId="LiveId" clId="{E843CFA3-61E1-4AB5-9DAD-3718161599B6}" dt="2023-07-25T02:22:33.185" v="334" actId="26606"/>
          <ac:spMkLst>
            <pc:docMk/>
            <pc:sldMk cId="3794743579" sldId="263"/>
            <ac:spMk id="4113" creationId="{36B04CFB-FAE5-47DD-9B3E-4E9BA7A89CC1}"/>
          </ac:spMkLst>
        </pc:spChg>
        <pc:spChg chg="add">
          <ac:chgData name="Nivedhitha Murugesan" userId="fc27649bac0273f4" providerId="LiveId" clId="{E843CFA3-61E1-4AB5-9DAD-3718161599B6}" dt="2023-07-25T02:22:33.185" v="334" actId="26606"/>
          <ac:spMkLst>
            <pc:docMk/>
            <pc:sldMk cId="3794743579" sldId="263"/>
            <ac:spMk id="4121" creationId="{622F7FD7-8884-4FD5-95AB-0B5C6033ADF7}"/>
          </ac:spMkLst>
        </pc:spChg>
        <pc:grpChg chg="add">
          <ac:chgData name="Nivedhitha Murugesan" userId="fc27649bac0273f4" providerId="LiveId" clId="{E843CFA3-61E1-4AB5-9DAD-3718161599B6}" dt="2023-07-25T02:22:33.185" v="334" actId="26606"/>
          <ac:grpSpMkLst>
            <pc:docMk/>
            <pc:sldMk cId="3794743579" sldId="263"/>
            <ac:grpSpMk id="4117" creationId="{E8ACF89C-CFC3-4D68-B3C4-2BEFB7BBE5F7}"/>
          </ac:grpSpMkLst>
        </pc:grpChg>
        <pc:picChg chg="add mod">
          <ac:chgData name="Nivedhitha Murugesan" userId="fc27649bac0273f4" providerId="LiveId" clId="{E843CFA3-61E1-4AB5-9DAD-3718161599B6}" dt="2023-07-25T02:22:33.185" v="334" actId="26606"/>
          <ac:picMkLst>
            <pc:docMk/>
            <pc:sldMk cId="3794743579" sldId="263"/>
            <ac:picMk id="4098" creationId="{28DB9EB9-17D7-9EFC-1955-BD2DE018DC87}"/>
          </ac:picMkLst>
        </pc:picChg>
        <pc:picChg chg="add">
          <ac:chgData name="Nivedhitha Murugesan" userId="fc27649bac0273f4" providerId="LiveId" clId="{E843CFA3-61E1-4AB5-9DAD-3718161599B6}" dt="2023-07-25T02:22:33.185" v="334" actId="26606"/>
          <ac:picMkLst>
            <pc:docMk/>
            <pc:sldMk cId="3794743579" sldId="263"/>
            <ac:picMk id="4105" creationId="{012FDCFE-9AD2-4D8A-8CBF-B3AA37EBF6DD}"/>
          </ac:picMkLst>
        </pc:picChg>
        <pc:picChg chg="add">
          <ac:chgData name="Nivedhitha Murugesan" userId="fc27649bac0273f4" providerId="LiveId" clId="{E843CFA3-61E1-4AB5-9DAD-3718161599B6}" dt="2023-07-25T02:22:33.185" v="334" actId="26606"/>
          <ac:picMkLst>
            <pc:docMk/>
            <pc:sldMk cId="3794743579" sldId="263"/>
            <ac:picMk id="4123" creationId="{16EFE474-4FE0-4E8F-8F09-5ED2C9E76A84}"/>
          </ac:picMkLst>
        </pc:picChg>
        <pc:cxnChg chg="add">
          <ac:chgData name="Nivedhitha Murugesan" userId="fc27649bac0273f4" providerId="LiveId" clId="{E843CFA3-61E1-4AB5-9DAD-3718161599B6}" dt="2023-07-25T02:22:33.185" v="334" actId="26606"/>
          <ac:cxnSpMkLst>
            <pc:docMk/>
            <pc:sldMk cId="3794743579" sldId="263"/>
            <ac:cxnSpMk id="4107" creationId="{FBD463FC-4CA8-4FF4-85A3-AF9F4B98D210}"/>
          </ac:cxnSpMkLst>
        </pc:cxnChg>
        <pc:cxnChg chg="add">
          <ac:chgData name="Nivedhitha Murugesan" userId="fc27649bac0273f4" providerId="LiveId" clId="{E843CFA3-61E1-4AB5-9DAD-3718161599B6}" dt="2023-07-25T02:22:33.185" v="334" actId="26606"/>
          <ac:cxnSpMkLst>
            <pc:docMk/>
            <pc:sldMk cId="3794743579" sldId="263"/>
            <ac:cxnSpMk id="4109" creationId="{BECF35C3-8B44-4F4B-BD25-4C01823DB22A}"/>
          </ac:cxnSpMkLst>
        </pc:cxnChg>
        <pc:cxnChg chg="add">
          <ac:chgData name="Nivedhitha Murugesan" userId="fc27649bac0273f4" providerId="LiveId" clId="{E843CFA3-61E1-4AB5-9DAD-3718161599B6}" dt="2023-07-25T02:22:33.185" v="334" actId="26606"/>
          <ac:cxnSpMkLst>
            <pc:docMk/>
            <pc:sldMk cId="3794743579" sldId="263"/>
            <ac:cxnSpMk id="4115" creationId="{EE68D41B-9286-479F-9AB7-678C8E348D71}"/>
          </ac:cxnSpMkLst>
        </pc:cxnChg>
        <pc:cxnChg chg="add">
          <ac:chgData name="Nivedhitha Murugesan" userId="fc27649bac0273f4" providerId="LiveId" clId="{E843CFA3-61E1-4AB5-9DAD-3718161599B6}" dt="2023-07-25T02:22:33.185" v="334" actId="26606"/>
          <ac:cxnSpMkLst>
            <pc:docMk/>
            <pc:sldMk cId="3794743579" sldId="263"/>
            <ac:cxnSpMk id="4125" creationId="{CF8B8C81-54DC-4AF5-B682-3A2C70A6B55C}"/>
          </ac:cxnSpMkLst>
        </pc:cxnChg>
      </pc:sldChg>
      <pc:sldChg chg="addSp delSp modSp new mod setBg">
        <pc:chgData name="Nivedhitha Murugesan" userId="fc27649bac0273f4" providerId="LiveId" clId="{E843CFA3-61E1-4AB5-9DAD-3718161599B6}" dt="2023-07-25T02:23:22.592" v="398" actId="1076"/>
        <pc:sldMkLst>
          <pc:docMk/>
          <pc:sldMk cId="3034620072" sldId="264"/>
        </pc:sldMkLst>
        <pc:spChg chg="del mod">
          <ac:chgData name="Nivedhitha Murugesan" userId="fc27649bac0273f4" providerId="LiveId" clId="{E843CFA3-61E1-4AB5-9DAD-3718161599B6}" dt="2023-07-25T02:22:50.895" v="339" actId="26606"/>
          <ac:spMkLst>
            <pc:docMk/>
            <pc:sldMk cId="3034620072" sldId="264"/>
            <ac:spMk id="2" creationId="{0AA3A981-085D-7394-42FE-025B5ED98632}"/>
          </ac:spMkLst>
        </pc:spChg>
        <pc:spChg chg="add del">
          <ac:chgData name="Nivedhitha Murugesan" userId="fc27649bac0273f4" providerId="LiveId" clId="{E843CFA3-61E1-4AB5-9DAD-3718161599B6}" dt="2023-07-25T02:22:50.895" v="339" actId="26606"/>
          <ac:spMkLst>
            <pc:docMk/>
            <pc:sldMk cId="3034620072" sldId="264"/>
            <ac:spMk id="3" creationId="{476C49D0-A87E-EBA4-0DD5-5A42145C4EA7}"/>
          </ac:spMkLst>
        </pc:spChg>
        <pc:spChg chg="add mod">
          <ac:chgData name="Nivedhitha Murugesan" userId="fc27649bac0273f4" providerId="LiveId" clId="{E843CFA3-61E1-4AB5-9DAD-3718161599B6}" dt="2023-07-25T02:23:22.592" v="398" actId="1076"/>
          <ac:spMkLst>
            <pc:docMk/>
            <pc:sldMk cId="3034620072" sldId="264"/>
            <ac:spMk id="4" creationId="{1F19A4E0-70B1-E2C7-D97B-9F07158B53F7}"/>
          </ac:spMkLst>
        </pc:spChg>
        <pc:spChg chg="add del">
          <ac:chgData name="Nivedhitha Murugesan" userId="fc27649bac0273f4" providerId="LiveId" clId="{E843CFA3-61E1-4AB5-9DAD-3718161599B6}" dt="2023-07-25T02:22:50.879" v="338" actId="26606"/>
          <ac:spMkLst>
            <pc:docMk/>
            <pc:sldMk cId="3034620072" sldId="264"/>
            <ac:spMk id="5127" creationId="{0CABCAE3-64FC-4149-819F-2C1812824154}"/>
          </ac:spMkLst>
        </pc:spChg>
        <pc:spChg chg="add del">
          <ac:chgData name="Nivedhitha Murugesan" userId="fc27649bac0273f4" providerId="LiveId" clId="{E843CFA3-61E1-4AB5-9DAD-3718161599B6}" dt="2023-07-25T02:22:50.879" v="338" actId="26606"/>
          <ac:spMkLst>
            <pc:docMk/>
            <pc:sldMk cId="3034620072" sldId="264"/>
            <ac:spMk id="5135" creationId="{2FA7AD0A-1871-4DF8-9235-F49D0513B9C1}"/>
          </ac:spMkLst>
        </pc:spChg>
        <pc:spChg chg="add del">
          <ac:chgData name="Nivedhitha Murugesan" userId="fc27649bac0273f4" providerId="LiveId" clId="{E843CFA3-61E1-4AB5-9DAD-3718161599B6}" dt="2023-07-25T02:22:50.879" v="338" actId="26606"/>
          <ac:spMkLst>
            <pc:docMk/>
            <pc:sldMk cId="3034620072" sldId="264"/>
            <ac:spMk id="5137" creationId="{36B04CFB-FAE5-47DD-9B3E-4E9BA7A89CC1}"/>
          </ac:spMkLst>
        </pc:spChg>
        <pc:spChg chg="add del">
          <ac:chgData name="Nivedhitha Murugesan" userId="fc27649bac0273f4" providerId="LiveId" clId="{E843CFA3-61E1-4AB5-9DAD-3718161599B6}" dt="2023-07-25T02:22:50.879" v="338" actId="26606"/>
          <ac:spMkLst>
            <pc:docMk/>
            <pc:sldMk cId="3034620072" sldId="264"/>
            <ac:spMk id="5145" creationId="{622F7FD7-8884-4FD5-95AB-0B5C6033ADF7}"/>
          </ac:spMkLst>
        </pc:spChg>
        <pc:spChg chg="add">
          <ac:chgData name="Nivedhitha Murugesan" userId="fc27649bac0273f4" providerId="LiveId" clId="{E843CFA3-61E1-4AB5-9DAD-3718161599B6}" dt="2023-07-25T02:22:50.895" v="339" actId="26606"/>
          <ac:spMkLst>
            <pc:docMk/>
            <pc:sldMk cId="3034620072" sldId="264"/>
            <ac:spMk id="5151" creationId="{CDDE5CDF-1512-4CDA-B956-23D223F8DE44}"/>
          </ac:spMkLst>
        </pc:spChg>
        <pc:spChg chg="add">
          <ac:chgData name="Nivedhitha Murugesan" userId="fc27649bac0273f4" providerId="LiveId" clId="{E843CFA3-61E1-4AB5-9DAD-3718161599B6}" dt="2023-07-25T02:22:50.895" v="339" actId="26606"/>
          <ac:spMkLst>
            <pc:docMk/>
            <pc:sldMk cId="3034620072" sldId="264"/>
            <ac:spMk id="5154" creationId="{F1176DA6-4BBF-42A4-9C94-E6613CCD6B37}"/>
          </ac:spMkLst>
        </pc:spChg>
        <pc:spChg chg="add">
          <ac:chgData name="Nivedhitha Murugesan" userId="fc27649bac0273f4" providerId="LiveId" clId="{E843CFA3-61E1-4AB5-9DAD-3718161599B6}" dt="2023-07-25T02:22:50.895" v="339" actId="26606"/>
          <ac:spMkLst>
            <pc:docMk/>
            <pc:sldMk cId="3034620072" sldId="264"/>
            <ac:spMk id="5155" creationId="{99AAB0AE-172B-4FB4-80C2-86CD6B824220}"/>
          </ac:spMkLst>
        </pc:spChg>
        <pc:grpChg chg="add del">
          <ac:chgData name="Nivedhitha Murugesan" userId="fc27649bac0273f4" providerId="LiveId" clId="{E843CFA3-61E1-4AB5-9DAD-3718161599B6}" dt="2023-07-25T02:22:50.879" v="338" actId="26606"/>
          <ac:grpSpMkLst>
            <pc:docMk/>
            <pc:sldMk cId="3034620072" sldId="264"/>
            <ac:grpSpMk id="5141" creationId="{E8ACF89C-CFC3-4D68-B3C4-2BEFB7BBE5F7}"/>
          </ac:grpSpMkLst>
        </pc:grpChg>
        <pc:picChg chg="add mod">
          <ac:chgData name="Nivedhitha Murugesan" userId="fc27649bac0273f4" providerId="LiveId" clId="{E843CFA3-61E1-4AB5-9DAD-3718161599B6}" dt="2023-07-25T02:22:50.895" v="339" actId="26606"/>
          <ac:picMkLst>
            <pc:docMk/>
            <pc:sldMk cId="3034620072" sldId="264"/>
            <ac:picMk id="5122" creationId="{F5BF88FD-D919-AE9C-C407-D52BF9B7FF3A}"/>
          </ac:picMkLst>
        </pc:picChg>
        <pc:picChg chg="add del">
          <ac:chgData name="Nivedhitha Murugesan" userId="fc27649bac0273f4" providerId="LiveId" clId="{E843CFA3-61E1-4AB5-9DAD-3718161599B6}" dt="2023-07-25T02:22:50.879" v="338" actId="26606"/>
          <ac:picMkLst>
            <pc:docMk/>
            <pc:sldMk cId="3034620072" sldId="264"/>
            <ac:picMk id="5129" creationId="{012FDCFE-9AD2-4D8A-8CBF-B3AA37EBF6DD}"/>
          </ac:picMkLst>
        </pc:picChg>
        <pc:picChg chg="add del">
          <ac:chgData name="Nivedhitha Murugesan" userId="fc27649bac0273f4" providerId="LiveId" clId="{E843CFA3-61E1-4AB5-9DAD-3718161599B6}" dt="2023-07-25T02:22:50.879" v="338" actId="26606"/>
          <ac:picMkLst>
            <pc:docMk/>
            <pc:sldMk cId="3034620072" sldId="264"/>
            <ac:picMk id="5147" creationId="{16EFE474-4FE0-4E8F-8F09-5ED2C9E76A84}"/>
          </ac:picMkLst>
        </pc:picChg>
        <pc:picChg chg="add">
          <ac:chgData name="Nivedhitha Murugesan" userId="fc27649bac0273f4" providerId="LiveId" clId="{E843CFA3-61E1-4AB5-9DAD-3718161599B6}" dt="2023-07-25T02:22:50.895" v="339" actId="26606"/>
          <ac:picMkLst>
            <pc:docMk/>
            <pc:sldMk cId="3034620072" sldId="264"/>
            <ac:picMk id="5152" creationId="{B029D7D8-5A6B-4C76-94C8-15798C6C5ADB}"/>
          </ac:picMkLst>
        </pc:picChg>
        <pc:cxnChg chg="add del">
          <ac:chgData name="Nivedhitha Murugesan" userId="fc27649bac0273f4" providerId="LiveId" clId="{E843CFA3-61E1-4AB5-9DAD-3718161599B6}" dt="2023-07-25T02:22:50.879" v="338" actId="26606"/>
          <ac:cxnSpMkLst>
            <pc:docMk/>
            <pc:sldMk cId="3034620072" sldId="264"/>
            <ac:cxnSpMk id="5131" creationId="{FBD463FC-4CA8-4FF4-85A3-AF9F4B98D210}"/>
          </ac:cxnSpMkLst>
        </pc:cxnChg>
        <pc:cxnChg chg="add del">
          <ac:chgData name="Nivedhitha Murugesan" userId="fc27649bac0273f4" providerId="LiveId" clId="{E843CFA3-61E1-4AB5-9DAD-3718161599B6}" dt="2023-07-25T02:22:50.879" v="338" actId="26606"/>
          <ac:cxnSpMkLst>
            <pc:docMk/>
            <pc:sldMk cId="3034620072" sldId="264"/>
            <ac:cxnSpMk id="5133" creationId="{BECF35C3-8B44-4F4B-BD25-4C01823DB22A}"/>
          </ac:cxnSpMkLst>
        </pc:cxnChg>
        <pc:cxnChg chg="add del">
          <ac:chgData name="Nivedhitha Murugesan" userId="fc27649bac0273f4" providerId="LiveId" clId="{E843CFA3-61E1-4AB5-9DAD-3718161599B6}" dt="2023-07-25T02:22:50.879" v="338" actId="26606"/>
          <ac:cxnSpMkLst>
            <pc:docMk/>
            <pc:sldMk cId="3034620072" sldId="264"/>
            <ac:cxnSpMk id="5139" creationId="{EE68D41B-9286-479F-9AB7-678C8E348D71}"/>
          </ac:cxnSpMkLst>
        </pc:cxnChg>
        <pc:cxnChg chg="add del">
          <ac:chgData name="Nivedhitha Murugesan" userId="fc27649bac0273f4" providerId="LiveId" clId="{E843CFA3-61E1-4AB5-9DAD-3718161599B6}" dt="2023-07-25T02:22:50.879" v="338" actId="26606"/>
          <ac:cxnSpMkLst>
            <pc:docMk/>
            <pc:sldMk cId="3034620072" sldId="264"/>
            <ac:cxnSpMk id="5149" creationId="{CF8B8C81-54DC-4AF5-B682-3A2C70A6B55C}"/>
          </ac:cxnSpMkLst>
        </pc:cxnChg>
        <pc:cxnChg chg="add">
          <ac:chgData name="Nivedhitha Murugesan" userId="fc27649bac0273f4" providerId="LiveId" clId="{E843CFA3-61E1-4AB5-9DAD-3718161599B6}" dt="2023-07-25T02:22:50.895" v="339" actId="26606"/>
          <ac:cxnSpMkLst>
            <pc:docMk/>
            <pc:sldMk cId="3034620072" sldId="264"/>
            <ac:cxnSpMk id="5153" creationId="{A5C9319C-E20D-4884-952F-60B6A58C3E34}"/>
          </ac:cxnSpMkLst>
        </pc:cxnChg>
      </pc:sldChg>
      <pc:sldChg chg="addSp delSp modSp new mod setBg">
        <pc:chgData name="Nivedhitha Murugesan" userId="fc27649bac0273f4" providerId="LiveId" clId="{E843CFA3-61E1-4AB5-9DAD-3718161599B6}" dt="2023-07-25T02:23:39.353" v="409" actId="26606"/>
        <pc:sldMkLst>
          <pc:docMk/>
          <pc:sldMk cId="1079876845" sldId="265"/>
        </pc:sldMkLst>
        <pc:spChg chg="mod">
          <ac:chgData name="Nivedhitha Murugesan" userId="fc27649bac0273f4" providerId="LiveId" clId="{E843CFA3-61E1-4AB5-9DAD-3718161599B6}" dt="2023-07-25T02:23:39.353" v="409" actId="26606"/>
          <ac:spMkLst>
            <pc:docMk/>
            <pc:sldMk cId="1079876845" sldId="265"/>
            <ac:spMk id="2" creationId="{FC68D700-8CC3-4177-3F96-CAD1F4DCA572}"/>
          </ac:spMkLst>
        </pc:spChg>
        <pc:spChg chg="del">
          <ac:chgData name="Nivedhitha Murugesan" userId="fc27649bac0273f4" providerId="LiveId" clId="{E843CFA3-61E1-4AB5-9DAD-3718161599B6}" dt="2023-07-25T02:23:39.353" v="409" actId="26606"/>
          <ac:spMkLst>
            <pc:docMk/>
            <pc:sldMk cId="1079876845" sldId="265"/>
            <ac:spMk id="3" creationId="{650A26F7-53CC-EF5F-3D61-A9BF98CC6A6C}"/>
          </ac:spMkLst>
        </pc:spChg>
        <pc:spChg chg="add">
          <ac:chgData name="Nivedhitha Murugesan" userId="fc27649bac0273f4" providerId="LiveId" clId="{E843CFA3-61E1-4AB5-9DAD-3718161599B6}" dt="2023-07-25T02:23:39.353" v="409" actId="26606"/>
          <ac:spMkLst>
            <pc:docMk/>
            <pc:sldMk cId="1079876845" sldId="265"/>
            <ac:spMk id="10" creationId="{0CABCAE3-64FC-4149-819F-2C1812824154}"/>
          </ac:spMkLst>
        </pc:spChg>
        <pc:spChg chg="add">
          <ac:chgData name="Nivedhitha Murugesan" userId="fc27649bac0273f4" providerId="LiveId" clId="{E843CFA3-61E1-4AB5-9DAD-3718161599B6}" dt="2023-07-25T02:23:39.353" v="409" actId="26606"/>
          <ac:spMkLst>
            <pc:docMk/>
            <pc:sldMk cId="1079876845" sldId="265"/>
            <ac:spMk id="18" creationId="{FB376A39-154E-4672-B6EA-EA77F28CF1E3}"/>
          </ac:spMkLst>
        </pc:spChg>
        <pc:spChg chg="add">
          <ac:chgData name="Nivedhitha Murugesan" userId="fc27649bac0273f4" providerId="LiveId" clId="{E843CFA3-61E1-4AB5-9DAD-3718161599B6}" dt="2023-07-25T02:23:39.353" v="409" actId="26606"/>
          <ac:spMkLst>
            <pc:docMk/>
            <pc:sldMk cId="1079876845" sldId="265"/>
            <ac:spMk id="20" creationId="{67F330F7-B3EC-45B3-A3B9-8B43F6EE2C89}"/>
          </ac:spMkLst>
        </pc:spChg>
        <pc:spChg chg="add">
          <ac:chgData name="Nivedhitha Murugesan" userId="fc27649bac0273f4" providerId="LiveId" clId="{E843CFA3-61E1-4AB5-9DAD-3718161599B6}" dt="2023-07-25T02:23:39.353" v="409" actId="26606"/>
          <ac:spMkLst>
            <pc:docMk/>
            <pc:sldMk cId="1079876845" sldId="265"/>
            <ac:spMk id="26" creationId="{B16E59B7-2693-428B-87AD-D8A76E7252DB}"/>
          </ac:spMkLst>
        </pc:spChg>
        <pc:grpChg chg="add">
          <ac:chgData name="Nivedhitha Murugesan" userId="fc27649bac0273f4" providerId="LiveId" clId="{E843CFA3-61E1-4AB5-9DAD-3718161599B6}" dt="2023-07-25T02:23:39.353" v="409" actId="26606"/>
          <ac:grpSpMkLst>
            <pc:docMk/>
            <pc:sldMk cId="1079876845" sldId="265"/>
            <ac:grpSpMk id="22" creationId="{1B59C93E-408B-4A18-8823-245025D18216}"/>
          </ac:grpSpMkLst>
        </pc:grpChg>
        <pc:picChg chg="add">
          <ac:chgData name="Nivedhitha Murugesan" userId="fc27649bac0273f4" providerId="LiveId" clId="{E843CFA3-61E1-4AB5-9DAD-3718161599B6}" dt="2023-07-25T02:23:39.353" v="409" actId="26606"/>
          <ac:picMkLst>
            <pc:docMk/>
            <pc:sldMk cId="1079876845" sldId="265"/>
            <ac:picMk id="7" creationId="{8CAD17AB-A5A5-074B-B6D4-3F91FCA10473}"/>
          </ac:picMkLst>
        </pc:picChg>
        <pc:picChg chg="add">
          <ac:chgData name="Nivedhitha Murugesan" userId="fc27649bac0273f4" providerId="LiveId" clId="{E843CFA3-61E1-4AB5-9DAD-3718161599B6}" dt="2023-07-25T02:23:39.353" v="409" actId="26606"/>
          <ac:picMkLst>
            <pc:docMk/>
            <pc:sldMk cId="1079876845" sldId="265"/>
            <ac:picMk id="12" creationId="{012FDCFE-9AD2-4D8A-8CBF-B3AA37EBF6DD}"/>
          </ac:picMkLst>
        </pc:picChg>
        <pc:picChg chg="add">
          <ac:chgData name="Nivedhitha Murugesan" userId="fc27649bac0273f4" providerId="LiveId" clId="{E843CFA3-61E1-4AB5-9DAD-3718161599B6}" dt="2023-07-25T02:23:39.353" v="409" actId="26606"/>
          <ac:picMkLst>
            <pc:docMk/>
            <pc:sldMk cId="1079876845" sldId="265"/>
            <ac:picMk id="30" creationId="{8E11A2E1-5E39-4080-93B8-4811FE13D403}"/>
          </ac:picMkLst>
        </pc:picChg>
        <pc:cxnChg chg="add">
          <ac:chgData name="Nivedhitha Murugesan" userId="fc27649bac0273f4" providerId="LiveId" clId="{E843CFA3-61E1-4AB5-9DAD-3718161599B6}" dt="2023-07-25T02:23:39.353" v="409" actId="26606"/>
          <ac:cxnSpMkLst>
            <pc:docMk/>
            <pc:sldMk cId="1079876845" sldId="265"/>
            <ac:cxnSpMk id="14" creationId="{FBD463FC-4CA8-4FF4-85A3-AF9F4B98D210}"/>
          </ac:cxnSpMkLst>
        </pc:cxnChg>
        <pc:cxnChg chg="add">
          <ac:chgData name="Nivedhitha Murugesan" userId="fc27649bac0273f4" providerId="LiveId" clId="{E843CFA3-61E1-4AB5-9DAD-3718161599B6}" dt="2023-07-25T02:23:39.353" v="409" actId="26606"/>
          <ac:cxnSpMkLst>
            <pc:docMk/>
            <pc:sldMk cId="1079876845" sldId="265"/>
            <ac:cxnSpMk id="16" creationId="{BECF35C3-8B44-4F4B-BD25-4C01823DB22A}"/>
          </ac:cxnSpMkLst>
        </pc:cxnChg>
        <pc:cxnChg chg="add">
          <ac:chgData name="Nivedhitha Murugesan" userId="fc27649bac0273f4" providerId="LiveId" clId="{E843CFA3-61E1-4AB5-9DAD-3718161599B6}" dt="2023-07-25T02:23:39.353" v="409" actId="26606"/>
          <ac:cxnSpMkLst>
            <pc:docMk/>
            <pc:sldMk cId="1079876845" sldId="265"/>
            <ac:cxnSpMk id="28" creationId="{D89CA9A2-D0CB-48A6-B2ED-03C3EB3AD68E}"/>
          </ac:cxnSpMkLst>
        </pc:cxnChg>
        <pc:cxnChg chg="add">
          <ac:chgData name="Nivedhitha Murugesan" userId="fc27649bac0273f4" providerId="LiveId" clId="{E843CFA3-61E1-4AB5-9DAD-3718161599B6}" dt="2023-07-25T02:23:39.353" v="409" actId="26606"/>
          <ac:cxnSpMkLst>
            <pc:docMk/>
            <pc:sldMk cId="1079876845" sldId="265"/>
            <ac:cxnSpMk id="32" creationId="{5A8467B7-9FAF-47EC-A36A-76A9020A51F0}"/>
          </ac:cxnSpMkLst>
        </pc:cxnChg>
      </pc:sldChg>
      <pc:sldChg chg="modSp new mod">
        <pc:chgData name="Nivedhitha Murugesan" userId="fc27649bac0273f4" providerId="LiveId" clId="{E843CFA3-61E1-4AB5-9DAD-3718161599B6}" dt="2023-07-25T02:43:03.649" v="487"/>
        <pc:sldMkLst>
          <pc:docMk/>
          <pc:sldMk cId="1318926471" sldId="266"/>
        </pc:sldMkLst>
        <pc:spChg chg="mod">
          <ac:chgData name="Nivedhitha Murugesan" userId="fc27649bac0273f4" providerId="LiveId" clId="{E843CFA3-61E1-4AB5-9DAD-3718161599B6}" dt="2023-07-25T02:24:33.618" v="426" actId="122"/>
          <ac:spMkLst>
            <pc:docMk/>
            <pc:sldMk cId="1318926471" sldId="266"/>
            <ac:spMk id="2" creationId="{88586A94-5741-8F23-0543-7C118E0774E7}"/>
          </ac:spMkLst>
        </pc:spChg>
        <pc:spChg chg="mod">
          <ac:chgData name="Nivedhitha Murugesan" userId="fc27649bac0273f4" providerId="LiveId" clId="{E843CFA3-61E1-4AB5-9DAD-3718161599B6}" dt="2023-07-25T02:43:03.649" v="487"/>
          <ac:spMkLst>
            <pc:docMk/>
            <pc:sldMk cId="1318926471" sldId="266"/>
            <ac:spMk id="3" creationId="{E597EB40-2EF1-659D-54BB-F37174AF4240}"/>
          </ac:spMkLst>
        </pc:spChg>
      </pc:sldChg>
      <pc:sldChg chg="modSp new mod">
        <pc:chgData name="Nivedhitha Murugesan" userId="fc27649bac0273f4" providerId="LiveId" clId="{E843CFA3-61E1-4AB5-9DAD-3718161599B6}" dt="2023-07-25T02:37:52.095" v="485"/>
        <pc:sldMkLst>
          <pc:docMk/>
          <pc:sldMk cId="4258801112" sldId="267"/>
        </pc:sldMkLst>
        <pc:spChg chg="mod">
          <ac:chgData name="Nivedhitha Murugesan" userId="fc27649bac0273f4" providerId="LiveId" clId="{E843CFA3-61E1-4AB5-9DAD-3718161599B6}" dt="2023-07-25T02:24:42.956" v="437" actId="122"/>
          <ac:spMkLst>
            <pc:docMk/>
            <pc:sldMk cId="4258801112" sldId="267"/>
            <ac:spMk id="2" creationId="{D22D913E-1E71-3461-DF4D-A907FD372A7C}"/>
          </ac:spMkLst>
        </pc:spChg>
        <pc:spChg chg="mod">
          <ac:chgData name="Nivedhitha Murugesan" userId="fc27649bac0273f4" providerId="LiveId" clId="{E843CFA3-61E1-4AB5-9DAD-3718161599B6}" dt="2023-07-25T02:37:52.095" v="485"/>
          <ac:spMkLst>
            <pc:docMk/>
            <pc:sldMk cId="4258801112" sldId="267"/>
            <ac:spMk id="3" creationId="{91EE1344-823C-6678-AD03-F539C6D6BC79}"/>
          </ac:spMkLst>
        </pc:spChg>
      </pc:sldChg>
      <pc:sldChg chg="addSp delSp modSp new mod setBg">
        <pc:chgData name="Nivedhitha Murugesan" userId="fc27649bac0273f4" providerId="LiveId" clId="{E843CFA3-61E1-4AB5-9DAD-3718161599B6}" dt="2023-07-25T02:33:02.520" v="464" actId="1076"/>
        <pc:sldMkLst>
          <pc:docMk/>
          <pc:sldMk cId="3961957017" sldId="268"/>
        </pc:sldMkLst>
        <pc:spChg chg="del">
          <ac:chgData name="Nivedhitha Murugesan" userId="fc27649bac0273f4" providerId="LiveId" clId="{E843CFA3-61E1-4AB5-9DAD-3718161599B6}" dt="2023-07-25T02:32:47.248" v="445" actId="26606"/>
          <ac:spMkLst>
            <pc:docMk/>
            <pc:sldMk cId="3961957017" sldId="268"/>
            <ac:spMk id="2" creationId="{6DF787DE-E364-E6A5-CEC1-9A1E05407E62}"/>
          </ac:spMkLst>
        </pc:spChg>
        <pc:spChg chg="del">
          <ac:chgData name="Nivedhitha Murugesan" userId="fc27649bac0273f4" providerId="LiveId" clId="{E843CFA3-61E1-4AB5-9DAD-3718161599B6}" dt="2023-07-25T02:32:47.248" v="445" actId="26606"/>
          <ac:spMkLst>
            <pc:docMk/>
            <pc:sldMk cId="3961957017" sldId="268"/>
            <ac:spMk id="3" creationId="{D579FE01-7FAB-176F-F57A-4095AB56301F}"/>
          </ac:spMkLst>
        </pc:spChg>
        <pc:spChg chg="add mod">
          <ac:chgData name="Nivedhitha Murugesan" userId="fc27649bac0273f4" providerId="LiveId" clId="{E843CFA3-61E1-4AB5-9DAD-3718161599B6}" dt="2023-07-25T02:33:02.520" v="464" actId="1076"/>
          <ac:spMkLst>
            <pc:docMk/>
            <pc:sldMk cId="3961957017" sldId="268"/>
            <ac:spMk id="4" creationId="{6FB521B6-9067-27F8-9B7F-008BCBF938E1}"/>
          </ac:spMkLst>
        </pc:spChg>
        <pc:spChg chg="add">
          <ac:chgData name="Nivedhitha Murugesan" userId="fc27649bac0273f4" providerId="LiveId" clId="{E843CFA3-61E1-4AB5-9DAD-3718161599B6}" dt="2023-07-25T02:32:47.248" v="445" actId="26606"/>
          <ac:spMkLst>
            <pc:docMk/>
            <pc:sldMk cId="3961957017" sldId="268"/>
            <ac:spMk id="6151" creationId="{CDDE5CDF-1512-4CDA-B956-23D223F8DE44}"/>
          </ac:spMkLst>
        </pc:spChg>
        <pc:spChg chg="add">
          <ac:chgData name="Nivedhitha Murugesan" userId="fc27649bac0273f4" providerId="LiveId" clId="{E843CFA3-61E1-4AB5-9DAD-3718161599B6}" dt="2023-07-25T02:32:47.248" v="445" actId="26606"/>
          <ac:spMkLst>
            <pc:docMk/>
            <pc:sldMk cId="3961957017" sldId="268"/>
            <ac:spMk id="6157" creationId="{62C9703D-C8F9-44AD-A7C0-C2F3871F8C1B}"/>
          </ac:spMkLst>
        </pc:spChg>
        <pc:picChg chg="add mod">
          <ac:chgData name="Nivedhitha Murugesan" userId="fc27649bac0273f4" providerId="LiveId" clId="{E843CFA3-61E1-4AB5-9DAD-3718161599B6}" dt="2023-07-25T02:32:47.248" v="445" actId="26606"/>
          <ac:picMkLst>
            <pc:docMk/>
            <pc:sldMk cId="3961957017" sldId="268"/>
            <ac:picMk id="6146" creationId="{AD2E7F0F-FBB1-E891-3E1C-B09A8631D04F}"/>
          </ac:picMkLst>
        </pc:picChg>
        <pc:picChg chg="add">
          <ac:chgData name="Nivedhitha Murugesan" userId="fc27649bac0273f4" providerId="LiveId" clId="{E843CFA3-61E1-4AB5-9DAD-3718161599B6}" dt="2023-07-25T02:32:47.248" v="445" actId="26606"/>
          <ac:picMkLst>
            <pc:docMk/>
            <pc:sldMk cId="3961957017" sldId="268"/>
            <ac:picMk id="6153" creationId="{B029D7D8-5A6B-4C76-94C8-15798C6C5ADB}"/>
          </ac:picMkLst>
        </pc:picChg>
        <pc:cxnChg chg="add">
          <ac:chgData name="Nivedhitha Murugesan" userId="fc27649bac0273f4" providerId="LiveId" clId="{E843CFA3-61E1-4AB5-9DAD-3718161599B6}" dt="2023-07-25T02:32:47.248" v="445" actId="26606"/>
          <ac:cxnSpMkLst>
            <pc:docMk/>
            <pc:sldMk cId="3961957017" sldId="268"/>
            <ac:cxnSpMk id="6155" creationId="{A5C9319C-E20D-4884-952F-60B6A58C3E34}"/>
          </ac:cxnSpMkLst>
        </pc:cxnChg>
      </pc:sldChg>
    </pc:docChg>
  </pc:docChgLst>
  <pc:docChgLst>
    <pc:chgData name="Nivedhitha Murugesan" userId="fc27649bac0273f4" providerId="LiveId" clId="{1EF33FFC-F64A-4411-9606-579190A647B2}"/>
    <pc:docChg chg="modSld">
      <pc:chgData name="Nivedhitha Murugesan" userId="fc27649bac0273f4" providerId="LiveId" clId="{1EF33FFC-F64A-4411-9606-579190A647B2}" dt="2023-07-09T22:33:37.663" v="5" actId="20577"/>
      <pc:docMkLst>
        <pc:docMk/>
      </pc:docMkLst>
      <pc:sldChg chg="modSp">
        <pc:chgData name="Nivedhitha Murugesan" userId="fc27649bac0273f4" providerId="LiveId" clId="{1EF33FFC-F64A-4411-9606-579190A647B2}" dt="2023-07-09T22:33:37.663" v="5" actId="20577"/>
        <pc:sldMkLst>
          <pc:docMk/>
          <pc:sldMk cId="3449127226" sldId="256"/>
        </pc:sldMkLst>
        <pc:spChg chg="mod">
          <ac:chgData name="Nivedhitha Murugesan" userId="fc27649bac0273f4" providerId="LiveId" clId="{1EF33FFC-F64A-4411-9606-579190A647B2}" dt="2023-07-09T22:33:37.663" v="5" actId="20577"/>
          <ac:spMkLst>
            <pc:docMk/>
            <pc:sldMk cId="3449127226" sldId="256"/>
            <ac:spMk id="3" creationId="{0B080104-2FAA-5971-385F-4606C36F73D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F70080-793C-43F1-A6E8-7C2501F17084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EEA586D-46E9-48AC-8BBE-CFA57D87C721}">
      <dgm:prSet/>
      <dgm:spPr/>
      <dgm:t>
        <a:bodyPr/>
        <a:lstStyle/>
        <a:p>
          <a:r>
            <a:rPr lang="en-CA"/>
            <a:t>import os</a:t>
          </a:r>
          <a:endParaRPr lang="en-US"/>
        </a:p>
      </dgm:t>
    </dgm:pt>
    <dgm:pt modelId="{C1D2C9F5-5045-4CFA-B039-7A2445A1CE0F}" type="parTrans" cxnId="{20781876-10E6-4665-8FE9-32C52C68F83E}">
      <dgm:prSet/>
      <dgm:spPr/>
      <dgm:t>
        <a:bodyPr/>
        <a:lstStyle/>
        <a:p>
          <a:endParaRPr lang="en-US"/>
        </a:p>
      </dgm:t>
    </dgm:pt>
    <dgm:pt modelId="{64B90AEE-5742-4245-8F6D-DAF8878717F1}" type="sibTrans" cxnId="{20781876-10E6-4665-8FE9-32C52C68F83E}">
      <dgm:prSet/>
      <dgm:spPr/>
      <dgm:t>
        <a:bodyPr/>
        <a:lstStyle/>
        <a:p>
          <a:endParaRPr lang="en-US"/>
        </a:p>
      </dgm:t>
    </dgm:pt>
    <dgm:pt modelId="{D4CA8097-2030-4547-8887-903CFF6545A9}">
      <dgm:prSet/>
      <dgm:spPr/>
      <dgm:t>
        <a:bodyPr/>
        <a:lstStyle/>
        <a:p>
          <a:r>
            <a:rPr lang="en-CA"/>
            <a:t>import numpy as np</a:t>
          </a:r>
          <a:endParaRPr lang="en-US"/>
        </a:p>
      </dgm:t>
    </dgm:pt>
    <dgm:pt modelId="{77B75558-2FE1-48F0-93F1-123AC725209D}" type="parTrans" cxnId="{B4016DC5-8317-4B82-B2D3-82B9D2FD9756}">
      <dgm:prSet/>
      <dgm:spPr/>
      <dgm:t>
        <a:bodyPr/>
        <a:lstStyle/>
        <a:p>
          <a:endParaRPr lang="en-US"/>
        </a:p>
      </dgm:t>
    </dgm:pt>
    <dgm:pt modelId="{D97D8C56-F440-49E5-AA82-C5E9BC22F0B5}" type="sibTrans" cxnId="{B4016DC5-8317-4B82-B2D3-82B9D2FD9756}">
      <dgm:prSet/>
      <dgm:spPr/>
      <dgm:t>
        <a:bodyPr/>
        <a:lstStyle/>
        <a:p>
          <a:endParaRPr lang="en-US"/>
        </a:p>
      </dgm:t>
    </dgm:pt>
    <dgm:pt modelId="{D1A839EE-E2E2-4E78-9D33-00390F152877}">
      <dgm:prSet/>
      <dgm:spPr/>
      <dgm:t>
        <a:bodyPr/>
        <a:lstStyle/>
        <a:p>
          <a:r>
            <a:rPr lang="en-CA"/>
            <a:t>import pandas as pd</a:t>
          </a:r>
          <a:endParaRPr lang="en-US"/>
        </a:p>
      </dgm:t>
    </dgm:pt>
    <dgm:pt modelId="{4912663B-AC1D-4A03-9208-2C580DF4F4AE}" type="parTrans" cxnId="{C847ECBD-A1B9-49A2-B070-C07410FDFB09}">
      <dgm:prSet/>
      <dgm:spPr/>
      <dgm:t>
        <a:bodyPr/>
        <a:lstStyle/>
        <a:p>
          <a:endParaRPr lang="en-US"/>
        </a:p>
      </dgm:t>
    </dgm:pt>
    <dgm:pt modelId="{8FDD1132-9FBA-4108-AC9E-1EA2D519B88B}" type="sibTrans" cxnId="{C847ECBD-A1B9-49A2-B070-C07410FDFB09}">
      <dgm:prSet/>
      <dgm:spPr/>
      <dgm:t>
        <a:bodyPr/>
        <a:lstStyle/>
        <a:p>
          <a:endParaRPr lang="en-US"/>
        </a:p>
      </dgm:t>
    </dgm:pt>
    <dgm:pt modelId="{B987CB64-1162-4574-B162-C25E0F2B2494}">
      <dgm:prSet/>
      <dgm:spPr/>
      <dgm:t>
        <a:bodyPr/>
        <a:lstStyle/>
        <a:p>
          <a:r>
            <a:rPr lang="en-CA"/>
            <a:t>import matplotlib.pyplot as plt</a:t>
          </a:r>
          <a:endParaRPr lang="en-US"/>
        </a:p>
      </dgm:t>
    </dgm:pt>
    <dgm:pt modelId="{21CA568A-6D5E-4E4A-BDB7-980CBD066E52}" type="parTrans" cxnId="{D29677E6-85C1-42CE-98D9-8320672CBD9C}">
      <dgm:prSet/>
      <dgm:spPr/>
      <dgm:t>
        <a:bodyPr/>
        <a:lstStyle/>
        <a:p>
          <a:endParaRPr lang="en-US"/>
        </a:p>
      </dgm:t>
    </dgm:pt>
    <dgm:pt modelId="{2D4F2397-9E46-497B-9493-C3F8BA072DB6}" type="sibTrans" cxnId="{D29677E6-85C1-42CE-98D9-8320672CBD9C}">
      <dgm:prSet/>
      <dgm:spPr/>
      <dgm:t>
        <a:bodyPr/>
        <a:lstStyle/>
        <a:p>
          <a:endParaRPr lang="en-US"/>
        </a:p>
      </dgm:t>
    </dgm:pt>
    <dgm:pt modelId="{44F31AE1-E76D-4475-BB86-E88ED4F3B90E}">
      <dgm:prSet/>
      <dgm:spPr/>
      <dgm:t>
        <a:bodyPr/>
        <a:lstStyle/>
        <a:p>
          <a:r>
            <a:rPr lang="en-CA"/>
            <a:t>import seaborn as sns</a:t>
          </a:r>
          <a:endParaRPr lang="en-US"/>
        </a:p>
      </dgm:t>
    </dgm:pt>
    <dgm:pt modelId="{DD5E1BCC-7B02-47F0-AEB9-D0503746B13E}" type="parTrans" cxnId="{84F4C382-DA3E-446B-B662-49F0ABFE7773}">
      <dgm:prSet/>
      <dgm:spPr/>
      <dgm:t>
        <a:bodyPr/>
        <a:lstStyle/>
        <a:p>
          <a:endParaRPr lang="en-US"/>
        </a:p>
      </dgm:t>
    </dgm:pt>
    <dgm:pt modelId="{3D3B5FEF-2851-409B-829B-107A3F15529C}" type="sibTrans" cxnId="{84F4C382-DA3E-446B-B662-49F0ABFE7773}">
      <dgm:prSet/>
      <dgm:spPr/>
      <dgm:t>
        <a:bodyPr/>
        <a:lstStyle/>
        <a:p>
          <a:endParaRPr lang="en-US"/>
        </a:p>
      </dgm:t>
    </dgm:pt>
    <dgm:pt modelId="{392EF8A0-2C22-4ED6-9EB3-5C9279BAC26F}">
      <dgm:prSet/>
      <dgm:spPr/>
      <dgm:t>
        <a:bodyPr/>
        <a:lstStyle/>
        <a:p>
          <a:r>
            <a:rPr lang="en-CA"/>
            <a:t>from nltk.corpus import stopwords</a:t>
          </a:r>
          <a:endParaRPr lang="en-US"/>
        </a:p>
      </dgm:t>
    </dgm:pt>
    <dgm:pt modelId="{FAFE5EEB-7F5C-4E8A-B6B1-58F9FECB0824}" type="parTrans" cxnId="{DA789575-89EB-4170-9073-432ACE305AC2}">
      <dgm:prSet/>
      <dgm:spPr/>
      <dgm:t>
        <a:bodyPr/>
        <a:lstStyle/>
        <a:p>
          <a:endParaRPr lang="en-US"/>
        </a:p>
      </dgm:t>
    </dgm:pt>
    <dgm:pt modelId="{011F10AD-C949-43AC-BC5D-F58753614F5E}" type="sibTrans" cxnId="{DA789575-89EB-4170-9073-432ACE305AC2}">
      <dgm:prSet/>
      <dgm:spPr/>
      <dgm:t>
        <a:bodyPr/>
        <a:lstStyle/>
        <a:p>
          <a:endParaRPr lang="en-US"/>
        </a:p>
      </dgm:t>
    </dgm:pt>
    <dgm:pt modelId="{77FA6BE4-8D35-4BCB-B86E-FB856E97A171}">
      <dgm:prSet/>
      <dgm:spPr/>
      <dgm:t>
        <a:bodyPr/>
        <a:lstStyle/>
        <a:p>
          <a:r>
            <a:rPr lang="en-CA"/>
            <a:t>from string import punctuation</a:t>
          </a:r>
          <a:endParaRPr lang="en-US"/>
        </a:p>
      </dgm:t>
    </dgm:pt>
    <dgm:pt modelId="{11FE873F-4CBA-42F6-B7F9-A24DE9E0BAC0}" type="parTrans" cxnId="{C96CB156-8A0F-4850-8A14-E04B499A847A}">
      <dgm:prSet/>
      <dgm:spPr/>
      <dgm:t>
        <a:bodyPr/>
        <a:lstStyle/>
        <a:p>
          <a:endParaRPr lang="en-US"/>
        </a:p>
      </dgm:t>
    </dgm:pt>
    <dgm:pt modelId="{9AEB28EF-9903-4138-BAE6-3BCB250CDFFB}" type="sibTrans" cxnId="{C96CB156-8A0F-4850-8A14-E04B499A847A}">
      <dgm:prSet/>
      <dgm:spPr/>
      <dgm:t>
        <a:bodyPr/>
        <a:lstStyle/>
        <a:p>
          <a:endParaRPr lang="en-US"/>
        </a:p>
      </dgm:t>
    </dgm:pt>
    <dgm:pt modelId="{515C005B-8CAB-4667-92C4-2768D5D2D8BB}">
      <dgm:prSet/>
      <dgm:spPr/>
      <dgm:t>
        <a:bodyPr/>
        <a:lstStyle/>
        <a:p>
          <a:r>
            <a:rPr lang="en-CA"/>
            <a:t>from nltk.tokenize import word_tokenize</a:t>
          </a:r>
          <a:endParaRPr lang="en-US"/>
        </a:p>
      </dgm:t>
    </dgm:pt>
    <dgm:pt modelId="{82AA4C79-94D7-4174-B0E6-154366C093B0}" type="parTrans" cxnId="{E29D99D3-9087-45D1-8757-B61C8A347207}">
      <dgm:prSet/>
      <dgm:spPr/>
      <dgm:t>
        <a:bodyPr/>
        <a:lstStyle/>
        <a:p>
          <a:endParaRPr lang="en-US"/>
        </a:p>
      </dgm:t>
    </dgm:pt>
    <dgm:pt modelId="{C1AD88CD-5ABC-4BA8-A996-CB06CAEC71B1}" type="sibTrans" cxnId="{E29D99D3-9087-45D1-8757-B61C8A347207}">
      <dgm:prSet/>
      <dgm:spPr/>
      <dgm:t>
        <a:bodyPr/>
        <a:lstStyle/>
        <a:p>
          <a:endParaRPr lang="en-US"/>
        </a:p>
      </dgm:t>
    </dgm:pt>
    <dgm:pt modelId="{4EAE58F3-C195-4591-80B4-561E699D533E}">
      <dgm:prSet/>
      <dgm:spPr/>
      <dgm:t>
        <a:bodyPr/>
        <a:lstStyle/>
        <a:p>
          <a:r>
            <a:rPr lang="en-CA"/>
            <a:t>from nltk.stem import LancasterStemmer</a:t>
          </a:r>
          <a:endParaRPr lang="en-US"/>
        </a:p>
      </dgm:t>
    </dgm:pt>
    <dgm:pt modelId="{103AF3CA-DEEE-451B-A68C-8941374210E0}" type="parTrans" cxnId="{A052A41B-7F93-4141-A957-94A4D22217A6}">
      <dgm:prSet/>
      <dgm:spPr/>
      <dgm:t>
        <a:bodyPr/>
        <a:lstStyle/>
        <a:p>
          <a:endParaRPr lang="en-US"/>
        </a:p>
      </dgm:t>
    </dgm:pt>
    <dgm:pt modelId="{5B078701-6582-4F86-A20E-A403C3FD184E}" type="sibTrans" cxnId="{A052A41B-7F93-4141-A957-94A4D22217A6}">
      <dgm:prSet/>
      <dgm:spPr/>
      <dgm:t>
        <a:bodyPr/>
        <a:lstStyle/>
        <a:p>
          <a:endParaRPr lang="en-US"/>
        </a:p>
      </dgm:t>
    </dgm:pt>
    <dgm:pt modelId="{36704A1A-1055-4E90-BB57-8E48F85A33FE}">
      <dgm:prSet/>
      <dgm:spPr/>
      <dgm:t>
        <a:bodyPr/>
        <a:lstStyle/>
        <a:p>
          <a:r>
            <a:rPr lang="en-CA"/>
            <a:t>from string import punctuation</a:t>
          </a:r>
          <a:endParaRPr lang="en-US"/>
        </a:p>
      </dgm:t>
    </dgm:pt>
    <dgm:pt modelId="{D2E22E6E-A714-4710-9E08-5CA7F4156973}" type="parTrans" cxnId="{6D96691A-5E86-4BEF-8B4F-F41B09386F30}">
      <dgm:prSet/>
      <dgm:spPr/>
      <dgm:t>
        <a:bodyPr/>
        <a:lstStyle/>
        <a:p>
          <a:endParaRPr lang="en-US"/>
        </a:p>
      </dgm:t>
    </dgm:pt>
    <dgm:pt modelId="{F408EC14-0496-4381-BB41-963F00474DD7}" type="sibTrans" cxnId="{6D96691A-5E86-4BEF-8B4F-F41B09386F30}">
      <dgm:prSet/>
      <dgm:spPr/>
      <dgm:t>
        <a:bodyPr/>
        <a:lstStyle/>
        <a:p>
          <a:endParaRPr lang="en-US"/>
        </a:p>
      </dgm:t>
    </dgm:pt>
    <dgm:pt modelId="{05DE0EF0-C633-4124-B12B-F54D7B6CEC84}">
      <dgm:prSet/>
      <dgm:spPr/>
      <dgm:t>
        <a:bodyPr/>
        <a:lstStyle/>
        <a:p>
          <a:r>
            <a:rPr lang="en-CA"/>
            <a:t>from nltk.corpus import stopwords</a:t>
          </a:r>
          <a:endParaRPr lang="en-US"/>
        </a:p>
      </dgm:t>
    </dgm:pt>
    <dgm:pt modelId="{D4C64F31-9CA3-46AC-8CA9-BA7A053FE3CB}" type="parTrans" cxnId="{54EBB3F4-3242-439E-BFC4-5EDCA85D97A6}">
      <dgm:prSet/>
      <dgm:spPr/>
      <dgm:t>
        <a:bodyPr/>
        <a:lstStyle/>
        <a:p>
          <a:endParaRPr lang="en-US"/>
        </a:p>
      </dgm:t>
    </dgm:pt>
    <dgm:pt modelId="{7E59CBD3-19B8-4D3C-BB9D-2F9D6DDF01CA}" type="sibTrans" cxnId="{54EBB3F4-3242-439E-BFC4-5EDCA85D97A6}">
      <dgm:prSet/>
      <dgm:spPr/>
      <dgm:t>
        <a:bodyPr/>
        <a:lstStyle/>
        <a:p>
          <a:endParaRPr lang="en-US"/>
        </a:p>
      </dgm:t>
    </dgm:pt>
    <dgm:pt modelId="{61DF40F7-2C6A-4656-B387-9A7DB2A6D270}">
      <dgm:prSet/>
      <dgm:spPr/>
      <dgm:t>
        <a:bodyPr/>
        <a:lstStyle/>
        <a:p>
          <a:r>
            <a:rPr lang="en-CA"/>
            <a:t>from nltk.tokenize import word_tokenize</a:t>
          </a:r>
          <a:endParaRPr lang="en-US"/>
        </a:p>
      </dgm:t>
    </dgm:pt>
    <dgm:pt modelId="{E0C30D89-2484-4F7E-86AD-53C62F57FBCA}" type="parTrans" cxnId="{C7251DE9-5604-4DC4-AC99-C6060FFB6218}">
      <dgm:prSet/>
      <dgm:spPr/>
      <dgm:t>
        <a:bodyPr/>
        <a:lstStyle/>
        <a:p>
          <a:endParaRPr lang="en-US"/>
        </a:p>
      </dgm:t>
    </dgm:pt>
    <dgm:pt modelId="{B265AAA3-0798-4DB4-AC15-4FCF6C23F284}" type="sibTrans" cxnId="{C7251DE9-5604-4DC4-AC99-C6060FFB6218}">
      <dgm:prSet/>
      <dgm:spPr/>
      <dgm:t>
        <a:bodyPr/>
        <a:lstStyle/>
        <a:p>
          <a:endParaRPr lang="en-US"/>
        </a:p>
      </dgm:t>
    </dgm:pt>
    <dgm:pt modelId="{02381109-7083-46A5-B70A-2DBBB3E494A6}">
      <dgm:prSet/>
      <dgm:spPr/>
      <dgm:t>
        <a:bodyPr/>
        <a:lstStyle/>
        <a:p>
          <a:r>
            <a:rPr lang="en-CA"/>
            <a:t>from nltk.stem import LancasterStemmer</a:t>
          </a:r>
          <a:endParaRPr lang="en-US"/>
        </a:p>
      </dgm:t>
    </dgm:pt>
    <dgm:pt modelId="{C7F0AA8D-F7C3-46B8-BF75-DAED2D3E4757}" type="parTrans" cxnId="{77B6D70A-A8E4-48A7-92DD-B040339D5FF4}">
      <dgm:prSet/>
      <dgm:spPr/>
      <dgm:t>
        <a:bodyPr/>
        <a:lstStyle/>
        <a:p>
          <a:endParaRPr lang="en-US"/>
        </a:p>
      </dgm:t>
    </dgm:pt>
    <dgm:pt modelId="{71058538-38C9-4D54-BD60-865C1EF97160}" type="sibTrans" cxnId="{77B6D70A-A8E4-48A7-92DD-B040339D5FF4}">
      <dgm:prSet/>
      <dgm:spPr/>
      <dgm:t>
        <a:bodyPr/>
        <a:lstStyle/>
        <a:p>
          <a:endParaRPr lang="en-US"/>
        </a:p>
      </dgm:t>
    </dgm:pt>
    <dgm:pt modelId="{1235F523-D70A-438F-9A6E-A00254C59626}">
      <dgm:prSet/>
      <dgm:spPr/>
      <dgm:t>
        <a:bodyPr/>
        <a:lstStyle/>
        <a:p>
          <a:r>
            <a:rPr lang="en-CA"/>
            <a:t>from nltk.stem.wordnet import WordNetLemmatizer</a:t>
          </a:r>
          <a:endParaRPr lang="en-US"/>
        </a:p>
      </dgm:t>
    </dgm:pt>
    <dgm:pt modelId="{5EF235AA-7E34-47CE-B4D1-AAE884CF3906}" type="parTrans" cxnId="{774EC536-655D-420B-87CC-930CB7C8D69C}">
      <dgm:prSet/>
      <dgm:spPr/>
      <dgm:t>
        <a:bodyPr/>
        <a:lstStyle/>
        <a:p>
          <a:endParaRPr lang="en-US"/>
        </a:p>
      </dgm:t>
    </dgm:pt>
    <dgm:pt modelId="{C69B964C-414B-456C-8AFD-36A2C904363F}" type="sibTrans" cxnId="{774EC536-655D-420B-87CC-930CB7C8D69C}">
      <dgm:prSet/>
      <dgm:spPr/>
      <dgm:t>
        <a:bodyPr/>
        <a:lstStyle/>
        <a:p>
          <a:endParaRPr lang="en-US"/>
        </a:p>
      </dgm:t>
    </dgm:pt>
    <dgm:pt modelId="{BE1BDEA4-16D5-4BFE-A9DC-036C5B792B20}">
      <dgm:prSet/>
      <dgm:spPr/>
      <dgm:t>
        <a:bodyPr/>
        <a:lstStyle/>
        <a:p>
          <a:r>
            <a:rPr lang="en-CA"/>
            <a:t>import re</a:t>
          </a:r>
          <a:endParaRPr lang="en-US"/>
        </a:p>
      </dgm:t>
    </dgm:pt>
    <dgm:pt modelId="{FADECBAA-657C-47AD-A6DC-58FAC85B265F}" type="parTrans" cxnId="{CE8B62C4-BB6A-48BB-ABDB-95EE9C090649}">
      <dgm:prSet/>
      <dgm:spPr/>
      <dgm:t>
        <a:bodyPr/>
        <a:lstStyle/>
        <a:p>
          <a:endParaRPr lang="en-US"/>
        </a:p>
      </dgm:t>
    </dgm:pt>
    <dgm:pt modelId="{7668A213-E616-4FB9-8569-59E14C38FA50}" type="sibTrans" cxnId="{CE8B62C4-BB6A-48BB-ABDB-95EE9C090649}">
      <dgm:prSet/>
      <dgm:spPr/>
      <dgm:t>
        <a:bodyPr/>
        <a:lstStyle/>
        <a:p>
          <a:endParaRPr lang="en-US"/>
        </a:p>
      </dgm:t>
    </dgm:pt>
    <dgm:pt modelId="{5AF6B6B0-EDB9-46DD-BEBA-D243E906D431}">
      <dgm:prSet/>
      <dgm:spPr/>
      <dgm:t>
        <a:bodyPr/>
        <a:lstStyle/>
        <a:p>
          <a:r>
            <a:rPr lang="en-CA"/>
            <a:t>import warnings</a:t>
          </a:r>
          <a:endParaRPr lang="en-US"/>
        </a:p>
      </dgm:t>
    </dgm:pt>
    <dgm:pt modelId="{ACD631E3-32B2-4B94-B3C1-7620D422CE6B}" type="parTrans" cxnId="{010A36BD-C169-4F57-9163-D27915089FE6}">
      <dgm:prSet/>
      <dgm:spPr/>
      <dgm:t>
        <a:bodyPr/>
        <a:lstStyle/>
        <a:p>
          <a:endParaRPr lang="en-US"/>
        </a:p>
      </dgm:t>
    </dgm:pt>
    <dgm:pt modelId="{2E69DC2D-6D88-4CCF-9373-9949B2D78B13}" type="sibTrans" cxnId="{010A36BD-C169-4F57-9163-D27915089FE6}">
      <dgm:prSet/>
      <dgm:spPr/>
      <dgm:t>
        <a:bodyPr/>
        <a:lstStyle/>
        <a:p>
          <a:endParaRPr lang="en-US"/>
        </a:p>
      </dgm:t>
    </dgm:pt>
    <dgm:pt modelId="{63BE3776-68DF-4888-8BD6-B2DFD77D7448}">
      <dgm:prSet/>
      <dgm:spPr/>
      <dgm:t>
        <a:bodyPr/>
        <a:lstStyle/>
        <a:p>
          <a:r>
            <a:rPr lang="en-CA"/>
            <a:t>warnings.filterwarnings('ignore')</a:t>
          </a:r>
          <a:endParaRPr lang="en-US"/>
        </a:p>
      </dgm:t>
    </dgm:pt>
    <dgm:pt modelId="{F0AA7974-20E1-4352-ABF4-92404CA76D30}" type="parTrans" cxnId="{F433A9BD-17D8-4A42-9150-FEB2B6E0371B}">
      <dgm:prSet/>
      <dgm:spPr/>
      <dgm:t>
        <a:bodyPr/>
        <a:lstStyle/>
        <a:p>
          <a:endParaRPr lang="en-US"/>
        </a:p>
      </dgm:t>
    </dgm:pt>
    <dgm:pt modelId="{9D2C37F9-5EAA-4E6E-8765-BA1D19A1D7E2}" type="sibTrans" cxnId="{F433A9BD-17D8-4A42-9150-FEB2B6E0371B}">
      <dgm:prSet/>
      <dgm:spPr/>
      <dgm:t>
        <a:bodyPr/>
        <a:lstStyle/>
        <a:p>
          <a:endParaRPr lang="en-US"/>
        </a:p>
      </dgm:t>
    </dgm:pt>
    <dgm:pt modelId="{AA2BD7E1-96D7-4660-817A-1CF96AD56FA8}">
      <dgm:prSet/>
      <dgm:spPr/>
      <dgm:t>
        <a:bodyPr/>
        <a:lstStyle/>
        <a:p>
          <a:r>
            <a:rPr lang="en-CA"/>
            <a:t>import matplotlib.pyplot as plt</a:t>
          </a:r>
          <a:endParaRPr lang="en-US"/>
        </a:p>
      </dgm:t>
    </dgm:pt>
    <dgm:pt modelId="{98FA055C-AD43-4792-AF74-1FB4B7A3247A}" type="parTrans" cxnId="{6C4A97FF-5C0C-4F94-9FB9-2F00AE9A0C40}">
      <dgm:prSet/>
      <dgm:spPr/>
      <dgm:t>
        <a:bodyPr/>
        <a:lstStyle/>
        <a:p>
          <a:endParaRPr lang="en-US"/>
        </a:p>
      </dgm:t>
    </dgm:pt>
    <dgm:pt modelId="{7EDE0827-04CA-4449-9E4A-4FACA10F7B08}" type="sibTrans" cxnId="{6C4A97FF-5C0C-4F94-9FB9-2F00AE9A0C40}">
      <dgm:prSet/>
      <dgm:spPr/>
      <dgm:t>
        <a:bodyPr/>
        <a:lstStyle/>
        <a:p>
          <a:endParaRPr lang="en-US"/>
        </a:p>
      </dgm:t>
    </dgm:pt>
    <dgm:pt modelId="{3C4EE866-7921-4955-AD63-1D9D4BFC40B5}">
      <dgm:prSet/>
      <dgm:spPr/>
      <dgm:t>
        <a:bodyPr/>
        <a:lstStyle/>
        <a:p>
          <a:r>
            <a:rPr lang="en-CA"/>
            <a:t>from sklearn.utils import resample</a:t>
          </a:r>
          <a:endParaRPr lang="en-US"/>
        </a:p>
      </dgm:t>
    </dgm:pt>
    <dgm:pt modelId="{DF684A16-ABDD-4730-B87C-00B559873A85}" type="parTrans" cxnId="{EECB94D4-B48E-4B9A-9E9E-911F8DE69682}">
      <dgm:prSet/>
      <dgm:spPr/>
      <dgm:t>
        <a:bodyPr/>
        <a:lstStyle/>
        <a:p>
          <a:endParaRPr lang="en-US"/>
        </a:p>
      </dgm:t>
    </dgm:pt>
    <dgm:pt modelId="{93A30E75-8245-4D73-8FBD-DC842B366541}" type="sibTrans" cxnId="{EECB94D4-B48E-4B9A-9E9E-911F8DE69682}">
      <dgm:prSet/>
      <dgm:spPr/>
      <dgm:t>
        <a:bodyPr/>
        <a:lstStyle/>
        <a:p>
          <a:endParaRPr lang="en-US"/>
        </a:p>
      </dgm:t>
    </dgm:pt>
    <dgm:pt modelId="{63C4A74D-CF2C-40B3-86DA-66920029DAFC}" type="pres">
      <dgm:prSet presAssocID="{E6F70080-793C-43F1-A6E8-7C2501F17084}" presName="vert0" presStyleCnt="0">
        <dgm:presLayoutVars>
          <dgm:dir/>
          <dgm:animOne val="branch"/>
          <dgm:animLvl val="lvl"/>
        </dgm:presLayoutVars>
      </dgm:prSet>
      <dgm:spPr/>
    </dgm:pt>
    <dgm:pt modelId="{B101A6E4-1882-49E2-9E14-183B574AFD81}" type="pres">
      <dgm:prSet presAssocID="{EEEA586D-46E9-48AC-8BBE-CFA57D87C721}" presName="thickLine" presStyleLbl="alignNode1" presStyleIdx="0" presStyleCnt="19"/>
      <dgm:spPr/>
    </dgm:pt>
    <dgm:pt modelId="{0C9501BC-AABB-431B-9CC1-92EACE532AC4}" type="pres">
      <dgm:prSet presAssocID="{EEEA586D-46E9-48AC-8BBE-CFA57D87C721}" presName="horz1" presStyleCnt="0"/>
      <dgm:spPr/>
    </dgm:pt>
    <dgm:pt modelId="{5415D924-3C93-4691-9360-85CE79CE8796}" type="pres">
      <dgm:prSet presAssocID="{EEEA586D-46E9-48AC-8BBE-CFA57D87C721}" presName="tx1" presStyleLbl="revTx" presStyleIdx="0" presStyleCnt="19"/>
      <dgm:spPr/>
    </dgm:pt>
    <dgm:pt modelId="{A0B43267-4B12-4A0C-ADE4-D2174774CB9E}" type="pres">
      <dgm:prSet presAssocID="{EEEA586D-46E9-48AC-8BBE-CFA57D87C721}" presName="vert1" presStyleCnt="0"/>
      <dgm:spPr/>
    </dgm:pt>
    <dgm:pt modelId="{7E18F978-BCF9-46F5-B66D-92B526ED2431}" type="pres">
      <dgm:prSet presAssocID="{D4CA8097-2030-4547-8887-903CFF6545A9}" presName="thickLine" presStyleLbl="alignNode1" presStyleIdx="1" presStyleCnt="19"/>
      <dgm:spPr/>
    </dgm:pt>
    <dgm:pt modelId="{D0375C5C-CCC2-420A-9711-816A7BB4B511}" type="pres">
      <dgm:prSet presAssocID="{D4CA8097-2030-4547-8887-903CFF6545A9}" presName="horz1" presStyleCnt="0"/>
      <dgm:spPr/>
    </dgm:pt>
    <dgm:pt modelId="{BCBC50E1-D65A-4AA7-864A-B7624E63B8EC}" type="pres">
      <dgm:prSet presAssocID="{D4CA8097-2030-4547-8887-903CFF6545A9}" presName="tx1" presStyleLbl="revTx" presStyleIdx="1" presStyleCnt="19"/>
      <dgm:spPr/>
    </dgm:pt>
    <dgm:pt modelId="{70B8CDBD-9A0D-40DE-A964-792F12D258D3}" type="pres">
      <dgm:prSet presAssocID="{D4CA8097-2030-4547-8887-903CFF6545A9}" presName="vert1" presStyleCnt="0"/>
      <dgm:spPr/>
    </dgm:pt>
    <dgm:pt modelId="{FC23F159-9007-4CF7-8435-3173C9DC98BA}" type="pres">
      <dgm:prSet presAssocID="{D1A839EE-E2E2-4E78-9D33-00390F152877}" presName="thickLine" presStyleLbl="alignNode1" presStyleIdx="2" presStyleCnt="19"/>
      <dgm:spPr/>
    </dgm:pt>
    <dgm:pt modelId="{5BC4D27B-F1A4-43E4-90E5-12F96DCA99A8}" type="pres">
      <dgm:prSet presAssocID="{D1A839EE-E2E2-4E78-9D33-00390F152877}" presName="horz1" presStyleCnt="0"/>
      <dgm:spPr/>
    </dgm:pt>
    <dgm:pt modelId="{F4AF6B9C-35EA-4EC7-AA11-80C002E59CAD}" type="pres">
      <dgm:prSet presAssocID="{D1A839EE-E2E2-4E78-9D33-00390F152877}" presName="tx1" presStyleLbl="revTx" presStyleIdx="2" presStyleCnt="19"/>
      <dgm:spPr/>
    </dgm:pt>
    <dgm:pt modelId="{B9645E65-FE65-42DE-8C1B-88AF1A600CBE}" type="pres">
      <dgm:prSet presAssocID="{D1A839EE-E2E2-4E78-9D33-00390F152877}" presName="vert1" presStyleCnt="0"/>
      <dgm:spPr/>
    </dgm:pt>
    <dgm:pt modelId="{9B20D525-5484-4897-97F2-57E3E171D2E5}" type="pres">
      <dgm:prSet presAssocID="{B987CB64-1162-4574-B162-C25E0F2B2494}" presName="thickLine" presStyleLbl="alignNode1" presStyleIdx="3" presStyleCnt="19"/>
      <dgm:spPr/>
    </dgm:pt>
    <dgm:pt modelId="{B8F887A1-A0BA-4EFF-BBBC-B9A00B7AA3A2}" type="pres">
      <dgm:prSet presAssocID="{B987CB64-1162-4574-B162-C25E0F2B2494}" presName="horz1" presStyleCnt="0"/>
      <dgm:spPr/>
    </dgm:pt>
    <dgm:pt modelId="{8C643951-A234-4D78-AA77-10B2FC9A9913}" type="pres">
      <dgm:prSet presAssocID="{B987CB64-1162-4574-B162-C25E0F2B2494}" presName="tx1" presStyleLbl="revTx" presStyleIdx="3" presStyleCnt="19"/>
      <dgm:spPr/>
    </dgm:pt>
    <dgm:pt modelId="{72C8F95F-B932-4064-8A92-F106A1B43FF1}" type="pres">
      <dgm:prSet presAssocID="{B987CB64-1162-4574-B162-C25E0F2B2494}" presName="vert1" presStyleCnt="0"/>
      <dgm:spPr/>
    </dgm:pt>
    <dgm:pt modelId="{EBC236DD-16AD-4582-932B-56242FEA53D4}" type="pres">
      <dgm:prSet presAssocID="{44F31AE1-E76D-4475-BB86-E88ED4F3B90E}" presName="thickLine" presStyleLbl="alignNode1" presStyleIdx="4" presStyleCnt="19"/>
      <dgm:spPr/>
    </dgm:pt>
    <dgm:pt modelId="{57B49654-4887-4D2E-A884-C667D16E7C17}" type="pres">
      <dgm:prSet presAssocID="{44F31AE1-E76D-4475-BB86-E88ED4F3B90E}" presName="horz1" presStyleCnt="0"/>
      <dgm:spPr/>
    </dgm:pt>
    <dgm:pt modelId="{B35AA0D3-C069-4197-B493-34BC358CF5B1}" type="pres">
      <dgm:prSet presAssocID="{44F31AE1-E76D-4475-BB86-E88ED4F3B90E}" presName="tx1" presStyleLbl="revTx" presStyleIdx="4" presStyleCnt="19"/>
      <dgm:spPr/>
    </dgm:pt>
    <dgm:pt modelId="{7A6C9606-ACEA-4C52-A8DC-D33E5F37B636}" type="pres">
      <dgm:prSet presAssocID="{44F31AE1-E76D-4475-BB86-E88ED4F3B90E}" presName="vert1" presStyleCnt="0"/>
      <dgm:spPr/>
    </dgm:pt>
    <dgm:pt modelId="{E6AC2F60-7F37-480C-BCDC-266F67B42C41}" type="pres">
      <dgm:prSet presAssocID="{392EF8A0-2C22-4ED6-9EB3-5C9279BAC26F}" presName="thickLine" presStyleLbl="alignNode1" presStyleIdx="5" presStyleCnt="19"/>
      <dgm:spPr/>
    </dgm:pt>
    <dgm:pt modelId="{5040A1B0-DB7A-4889-92CF-D3AB5DA3B88E}" type="pres">
      <dgm:prSet presAssocID="{392EF8A0-2C22-4ED6-9EB3-5C9279BAC26F}" presName="horz1" presStyleCnt="0"/>
      <dgm:spPr/>
    </dgm:pt>
    <dgm:pt modelId="{30A54F37-24A1-4BD1-986B-0F454D06A2E7}" type="pres">
      <dgm:prSet presAssocID="{392EF8A0-2C22-4ED6-9EB3-5C9279BAC26F}" presName="tx1" presStyleLbl="revTx" presStyleIdx="5" presStyleCnt="19"/>
      <dgm:spPr/>
    </dgm:pt>
    <dgm:pt modelId="{AE74D965-88AC-484A-B8E8-973DC98969AF}" type="pres">
      <dgm:prSet presAssocID="{392EF8A0-2C22-4ED6-9EB3-5C9279BAC26F}" presName="vert1" presStyleCnt="0"/>
      <dgm:spPr/>
    </dgm:pt>
    <dgm:pt modelId="{F95FD968-671C-4255-8A54-7372776AA463}" type="pres">
      <dgm:prSet presAssocID="{77FA6BE4-8D35-4BCB-B86E-FB856E97A171}" presName="thickLine" presStyleLbl="alignNode1" presStyleIdx="6" presStyleCnt="19"/>
      <dgm:spPr/>
    </dgm:pt>
    <dgm:pt modelId="{7DBAD0E8-4E8B-4012-AFF2-395520FC1448}" type="pres">
      <dgm:prSet presAssocID="{77FA6BE4-8D35-4BCB-B86E-FB856E97A171}" presName="horz1" presStyleCnt="0"/>
      <dgm:spPr/>
    </dgm:pt>
    <dgm:pt modelId="{DE56D116-9203-4F61-A520-4D3935F67303}" type="pres">
      <dgm:prSet presAssocID="{77FA6BE4-8D35-4BCB-B86E-FB856E97A171}" presName="tx1" presStyleLbl="revTx" presStyleIdx="6" presStyleCnt="19"/>
      <dgm:spPr/>
    </dgm:pt>
    <dgm:pt modelId="{A02B889D-5F99-412F-AC8D-671486DD43D1}" type="pres">
      <dgm:prSet presAssocID="{77FA6BE4-8D35-4BCB-B86E-FB856E97A171}" presName="vert1" presStyleCnt="0"/>
      <dgm:spPr/>
    </dgm:pt>
    <dgm:pt modelId="{E887C5E0-B5EF-401C-9B47-38AD8D133A3F}" type="pres">
      <dgm:prSet presAssocID="{515C005B-8CAB-4667-92C4-2768D5D2D8BB}" presName="thickLine" presStyleLbl="alignNode1" presStyleIdx="7" presStyleCnt="19"/>
      <dgm:spPr/>
    </dgm:pt>
    <dgm:pt modelId="{A1B7EED4-ED6D-4425-ADBA-52948B5395B3}" type="pres">
      <dgm:prSet presAssocID="{515C005B-8CAB-4667-92C4-2768D5D2D8BB}" presName="horz1" presStyleCnt="0"/>
      <dgm:spPr/>
    </dgm:pt>
    <dgm:pt modelId="{ED3C63E2-7F2F-479B-A212-E85812C7411C}" type="pres">
      <dgm:prSet presAssocID="{515C005B-8CAB-4667-92C4-2768D5D2D8BB}" presName="tx1" presStyleLbl="revTx" presStyleIdx="7" presStyleCnt="19"/>
      <dgm:spPr/>
    </dgm:pt>
    <dgm:pt modelId="{8082B537-91E1-48E6-BC84-1746328507C4}" type="pres">
      <dgm:prSet presAssocID="{515C005B-8CAB-4667-92C4-2768D5D2D8BB}" presName="vert1" presStyleCnt="0"/>
      <dgm:spPr/>
    </dgm:pt>
    <dgm:pt modelId="{38617110-39F5-430D-98CC-0D4E627C6466}" type="pres">
      <dgm:prSet presAssocID="{4EAE58F3-C195-4591-80B4-561E699D533E}" presName="thickLine" presStyleLbl="alignNode1" presStyleIdx="8" presStyleCnt="19"/>
      <dgm:spPr/>
    </dgm:pt>
    <dgm:pt modelId="{48226616-BBDD-448E-9416-F3B7DC72A1FF}" type="pres">
      <dgm:prSet presAssocID="{4EAE58F3-C195-4591-80B4-561E699D533E}" presName="horz1" presStyleCnt="0"/>
      <dgm:spPr/>
    </dgm:pt>
    <dgm:pt modelId="{9B6AA67C-813C-4135-9D9E-2A08F8E59748}" type="pres">
      <dgm:prSet presAssocID="{4EAE58F3-C195-4591-80B4-561E699D533E}" presName="tx1" presStyleLbl="revTx" presStyleIdx="8" presStyleCnt="19"/>
      <dgm:spPr/>
    </dgm:pt>
    <dgm:pt modelId="{8623EEFA-1FDA-44B9-B484-760FDEC3C9C7}" type="pres">
      <dgm:prSet presAssocID="{4EAE58F3-C195-4591-80B4-561E699D533E}" presName="vert1" presStyleCnt="0"/>
      <dgm:spPr/>
    </dgm:pt>
    <dgm:pt modelId="{CAD2FF8B-A543-4E8B-AFF8-5149F89B56BD}" type="pres">
      <dgm:prSet presAssocID="{36704A1A-1055-4E90-BB57-8E48F85A33FE}" presName="thickLine" presStyleLbl="alignNode1" presStyleIdx="9" presStyleCnt="19"/>
      <dgm:spPr/>
    </dgm:pt>
    <dgm:pt modelId="{E065A759-47A1-4ECD-880E-456EA16A6565}" type="pres">
      <dgm:prSet presAssocID="{36704A1A-1055-4E90-BB57-8E48F85A33FE}" presName="horz1" presStyleCnt="0"/>
      <dgm:spPr/>
    </dgm:pt>
    <dgm:pt modelId="{19B48506-B72A-41C3-BFBC-2590CF3DCFE7}" type="pres">
      <dgm:prSet presAssocID="{36704A1A-1055-4E90-BB57-8E48F85A33FE}" presName="tx1" presStyleLbl="revTx" presStyleIdx="9" presStyleCnt="19"/>
      <dgm:spPr/>
    </dgm:pt>
    <dgm:pt modelId="{035C35AC-8A42-4B06-A3A7-0AA70708B835}" type="pres">
      <dgm:prSet presAssocID="{36704A1A-1055-4E90-BB57-8E48F85A33FE}" presName="vert1" presStyleCnt="0"/>
      <dgm:spPr/>
    </dgm:pt>
    <dgm:pt modelId="{2329B4F9-D669-4A6E-B115-F275E9EE4B24}" type="pres">
      <dgm:prSet presAssocID="{05DE0EF0-C633-4124-B12B-F54D7B6CEC84}" presName="thickLine" presStyleLbl="alignNode1" presStyleIdx="10" presStyleCnt="19"/>
      <dgm:spPr/>
    </dgm:pt>
    <dgm:pt modelId="{5CF79BDE-CC53-4A3D-8C5E-8DF7ED5BC5C4}" type="pres">
      <dgm:prSet presAssocID="{05DE0EF0-C633-4124-B12B-F54D7B6CEC84}" presName="horz1" presStyleCnt="0"/>
      <dgm:spPr/>
    </dgm:pt>
    <dgm:pt modelId="{300D9EA6-E794-4BB8-84CB-8E2E3ABF359D}" type="pres">
      <dgm:prSet presAssocID="{05DE0EF0-C633-4124-B12B-F54D7B6CEC84}" presName="tx1" presStyleLbl="revTx" presStyleIdx="10" presStyleCnt="19"/>
      <dgm:spPr/>
    </dgm:pt>
    <dgm:pt modelId="{EAC443BD-D1FB-4ACF-82FC-1FFD0E5C8211}" type="pres">
      <dgm:prSet presAssocID="{05DE0EF0-C633-4124-B12B-F54D7B6CEC84}" presName="vert1" presStyleCnt="0"/>
      <dgm:spPr/>
    </dgm:pt>
    <dgm:pt modelId="{97C48FE7-CF12-4305-99C9-4D961E41AE76}" type="pres">
      <dgm:prSet presAssocID="{61DF40F7-2C6A-4656-B387-9A7DB2A6D270}" presName="thickLine" presStyleLbl="alignNode1" presStyleIdx="11" presStyleCnt="19"/>
      <dgm:spPr/>
    </dgm:pt>
    <dgm:pt modelId="{0C079A29-D7DF-43E0-8C59-9BB5A96CFAE6}" type="pres">
      <dgm:prSet presAssocID="{61DF40F7-2C6A-4656-B387-9A7DB2A6D270}" presName="horz1" presStyleCnt="0"/>
      <dgm:spPr/>
    </dgm:pt>
    <dgm:pt modelId="{79CB5A15-D91E-4998-A78E-448C76F9A41C}" type="pres">
      <dgm:prSet presAssocID="{61DF40F7-2C6A-4656-B387-9A7DB2A6D270}" presName="tx1" presStyleLbl="revTx" presStyleIdx="11" presStyleCnt="19"/>
      <dgm:spPr/>
    </dgm:pt>
    <dgm:pt modelId="{BB48ED2E-5192-4B15-885F-999A1DEBA1C2}" type="pres">
      <dgm:prSet presAssocID="{61DF40F7-2C6A-4656-B387-9A7DB2A6D270}" presName="vert1" presStyleCnt="0"/>
      <dgm:spPr/>
    </dgm:pt>
    <dgm:pt modelId="{ECB4207C-1618-41A4-98C0-12FB8E9BA513}" type="pres">
      <dgm:prSet presAssocID="{02381109-7083-46A5-B70A-2DBBB3E494A6}" presName="thickLine" presStyleLbl="alignNode1" presStyleIdx="12" presStyleCnt="19"/>
      <dgm:spPr/>
    </dgm:pt>
    <dgm:pt modelId="{F3C50856-746B-42E0-978C-CB7354E32CCC}" type="pres">
      <dgm:prSet presAssocID="{02381109-7083-46A5-B70A-2DBBB3E494A6}" presName="horz1" presStyleCnt="0"/>
      <dgm:spPr/>
    </dgm:pt>
    <dgm:pt modelId="{2EF24210-ADFD-4838-B804-C32A284FA074}" type="pres">
      <dgm:prSet presAssocID="{02381109-7083-46A5-B70A-2DBBB3E494A6}" presName="tx1" presStyleLbl="revTx" presStyleIdx="12" presStyleCnt="19"/>
      <dgm:spPr/>
    </dgm:pt>
    <dgm:pt modelId="{34EFD9B4-BC7C-45C9-83A0-CFA25AA32DA9}" type="pres">
      <dgm:prSet presAssocID="{02381109-7083-46A5-B70A-2DBBB3E494A6}" presName="vert1" presStyleCnt="0"/>
      <dgm:spPr/>
    </dgm:pt>
    <dgm:pt modelId="{6E471EDD-66AE-4E0D-91C4-87584B273807}" type="pres">
      <dgm:prSet presAssocID="{1235F523-D70A-438F-9A6E-A00254C59626}" presName="thickLine" presStyleLbl="alignNode1" presStyleIdx="13" presStyleCnt="19"/>
      <dgm:spPr/>
    </dgm:pt>
    <dgm:pt modelId="{CF821F48-49D1-4399-BAD7-FBB1C517EB0C}" type="pres">
      <dgm:prSet presAssocID="{1235F523-D70A-438F-9A6E-A00254C59626}" presName="horz1" presStyleCnt="0"/>
      <dgm:spPr/>
    </dgm:pt>
    <dgm:pt modelId="{67672895-DE57-4A30-82F0-CB3D3BA537AF}" type="pres">
      <dgm:prSet presAssocID="{1235F523-D70A-438F-9A6E-A00254C59626}" presName="tx1" presStyleLbl="revTx" presStyleIdx="13" presStyleCnt="19"/>
      <dgm:spPr/>
    </dgm:pt>
    <dgm:pt modelId="{CD57095D-1F77-4112-8DCA-CF807F63E1E6}" type="pres">
      <dgm:prSet presAssocID="{1235F523-D70A-438F-9A6E-A00254C59626}" presName="vert1" presStyleCnt="0"/>
      <dgm:spPr/>
    </dgm:pt>
    <dgm:pt modelId="{2F581385-C53A-428A-BF6C-1E1852B3602C}" type="pres">
      <dgm:prSet presAssocID="{BE1BDEA4-16D5-4BFE-A9DC-036C5B792B20}" presName="thickLine" presStyleLbl="alignNode1" presStyleIdx="14" presStyleCnt="19"/>
      <dgm:spPr/>
    </dgm:pt>
    <dgm:pt modelId="{24639790-4B23-435F-9D7C-85C89A727290}" type="pres">
      <dgm:prSet presAssocID="{BE1BDEA4-16D5-4BFE-A9DC-036C5B792B20}" presName="horz1" presStyleCnt="0"/>
      <dgm:spPr/>
    </dgm:pt>
    <dgm:pt modelId="{B2E5EB71-14EC-4CB7-9568-F84475E79813}" type="pres">
      <dgm:prSet presAssocID="{BE1BDEA4-16D5-4BFE-A9DC-036C5B792B20}" presName="tx1" presStyleLbl="revTx" presStyleIdx="14" presStyleCnt="19"/>
      <dgm:spPr/>
    </dgm:pt>
    <dgm:pt modelId="{DAAE8710-9561-412D-A75C-7FF3C46B6E50}" type="pres">
      <dgm:prSet presAssocID="{BE1BDEA4-16D5-4BFE-A9DC-036C5B792B20}" presName="vert1" presStyleCnt="0"/>
      <dgm:spPr/>
    </dgm:pt>
    <dgm:pt modelId="{6F3A5A90-0682-44D3-AD93-615E1E0B935B}" type="pres">
      <dgm:prSet presAssocID="{5AF6B6B0-EDB9-46DD-BEBA-D243E906D431}" presName="thickLine" presStyleLbl="alignNode1" presStyleIdx="15" presStyleCnt="19"/>
      <dgm:spPr/>
    </dgm:pt>
    <dgm:pt modelId="{C20F2B17-2903-409F-9D7E-AFBB0ACDC68B}" type="pres">
      <dgm:prSet presAssocID="{5AF6B6B0-EDB9-46DD-BEBA-D243E906D431}" presName="horz1" presStyleCnt="0"/>
      <dgm:spPr/>
    </dgm:pt>
    <dgm:pt modelId="{69C83281-7BCA-48FC-9412-88851F14D8F0}" type="pres">
      <dgm:prSet presAssocID="{5AF6B6B0-EDB9-46DD-BEBA-D243E906D431}" presName="tx1" presStyleLbl="revTx" presStyleIdx="15" presStyleCnt="19"/>
      <dgm:spPr/>
    </dgm:pt>
    <dgm:pt modelId="{2DF785E3-BE19-458D-A946-08569416D629}" type="pres">
      <dgm:prSet presAssocID="{5AF6B6B0-EDB9-46DD-BEBA-D243E906D431}" presName="vert1" presStyleCnt="0"/>
      <dgm:spPr/>
    </dgm:pt>
    <dgm:pt modelId="{6FFD206F-84F3-48D9-83BE-AADE385CACCF}" type="pres">
      <dgm:prSet presAssocID="{63BE3776-68DF-4888-8BD6-B2DFD77D7448}" presName="thickLine" presStyleLbl="alignNode1" presStyleIdx="16" presStyleCnt="19"/>
      <dgm:spPr/>
    </dgm:pt>
    <dgm:pt modelId="{D493DCE1-5F46-4D7A-9656-AFBA2FF14D95}" type="pres">
      <dgm:prSet presAssocID="{63BE3776-68DF-4888-8BD6-B2DFD77D7448}" presName="horz1" presStyleCnt="0"/>
      <dgm:spPr/>
    </dgm:pt>
    <dgm:pt modelId="{6BEA5FBE-6471-403D-8769-46D756536E2F}" type="pres">
      <dgm:prSet presAssocID="{63BE3776-68DF-4888-8BD6-B2DFD77D7448}" presName="tx1" presStyleLbl="revTx" presStyleIdx="16" presStyleCnt="19"/>
      <dgm:spPr/>
    </dgm:pt>
    <dgm:pt modelId="{DAC508D3-14A1-4D14-BC41-9C0C71D2082A}" type="pres">
      <dgm:prSet presAssocID="{63BE3776-68DF-4888-8BD6-B2DFD77D7448}" presName="vert1" presStyleCnt="0"/>
      <dgm:spPr/>
    </dgm:pt>
    <dgm:pt modelId="{CE2656AA-2B5C-4D57-AD9B-56E2B8A59B3B}" type="pres">
      <dgm:prSet presAssocID="{AA2BD7E1-96D7-4660-817A-1CF96AD56FA8}" presName="thickLine" presStyleLbl="alignNode1" presStyleIdx="17" presStyleCnt="19"/>
      <dgm:spPr/>
    </dgm:pt>
    <dgm:pt modelId="{A262B8D9-B78C-43B0-824B-97C30B797926}" type="pres">
      <dgm:prSet presAssocID="{AA2BD7E1-96D7-4660-817A-1CF96AD56FA8}" presName="horz1" presStyleCnt="0"/>
      <dgm:spPr/>
    </dgm:pt>
    <dgm:pt modelId="{595DE76C-8369-4D61-BC30-E6E6695C1D87}" type="pres">
      <dgm:prSet presAssocID="{AA2BD7E1-96D7-4660-817A-1CF96AD56FA8}" presName="tx1" presStyleLbl="revTx" presStyleIdx="17" presStyleCnt="19"/>
      <dgm:spPr/>
    </dgm:pt>
    <dgm:pt modelId="{05274489-A4B9-4A17-81DF-3F7514E46E11}" type="pres">
      <dgm:prSet presAssocID="{AA2BD7E1-96D7-4660-817A-1CF96AD56FA8}" presName="vert1" presStyleCnt="0"/>
      <dgm:spPr/>
    </dgm:pt>
    <dgm:pt modelId="{CB54B510-7257-4310-96AF-1AB872E240F5}" type="pres">
      <dgm:prSet presAssocID="{3C4EE866-7921-4955-AD63-1D9D4BFC40B5}" presName="thickLine" presStyleLbl="alignNode1" presStyleIdx="18" presStyleCnt="19"/>
      <dgm:spPr/>
    </dgm:pt>
    <dgm:pt modelId="{9A251BFB-F780-44FE-A24C-8293C235C7E1}" type="pres">
      <dgm:prSet presAssocID="{3C4EE866-7921-4955-AD63-1D9D4BFC40B5}" presName="horz1" presStyleCnt="0"/>
      <dgm:spPr/>
    </dgm:pt>
    <dgm:pt modelId="{33C52AB5-BF6A-463D-A617-0D65B25F8639}" type="pres">
      <dgm:prSet presAssocID="{3C4EE866-7921-4955-AD63-1D9D4BFC40B5}" presName="tx1" presStyleLbl="revTx" presStyleIdx="18" presStyleCnt="19"/>
      <dgm:spPr/>
    </dgm:pt>
    <dgm:pt modelId="{E9305F8D-04C4-4BF3-8899-9F3FBE04D29A}" type="pres">
      <dgm:prSet presAssocID="{3C4EE866-7921-4955-AD63-1D9D4BFC40B5}" presName="vert1" presStyleCnt="0"/>
      <dgm:spPr/>
    </dgm:pt>
  </dgm:ptLst>
  <dgm:cxnLst>
    <dgm:cxn modelId="{77B6D70A-A8E4-48A7-92DD-B040339D5FF4}" srcId="{E6F70080-793C-43F1-A6E8-7C2501F17084}" destId="{02381109-7083-46A5-B70A-2DBBB3E494A6}" srcOrd="12" destOrd="0" parTransId="{C7F0AA8D-F7C3-46B8-BF75-DAED2D3E4757}" sibTransId="{71058538-38C9-4D54-BD60-865C1EF97160}"/>
    <dgm:cxn modelId="{5B6A6D10-237F-4B80-ABA0-E212B8E3DB14}" type="presOf" srcId="{AA2BD7E1-96D7-4660-817A-1CF96AD56FA8}" destId="{595DE76C-8369-4D61-BC30-E6E6695C1D87}" srcOrd="0" destOrd="0" presId="urn:microsoft.com/office/officeart/2008/layout/LinedList"/>
    <dgm:cxn modelId="{82170711-8B99-4E48-8E5D-F01B7418914E}" type="presOf" srcId="{36704A1A-1055-4E90-BB57-8E48F85A33FE}" destId="{19B48506-B72A-41C3-BFBC-2590CF3DCFE7}" srcOrd="0" destOrd="0" presId="urn:microsoft.com/office/officeart/2008/layout/LinedList"/>
    <dgm:cxn modelId="{6D96691A-5E86-4BEF-8B4F-F41B09386F30}" srcId="{E6F70080-793C-43F1-A6E8-7C2501F17084}" destId="{36704A1A-1055-4E90-BB57-8E48F85A33FE}" srcOrd="9" destOrd="0" parTransId="{D2E22E6E-A714-4710-9E08-5CA7F4156973}" sibTransId="{F408EC14-0496-4381-BB41-963F00474DD7}"/>
    <dgm:cxn modelId="{A052A41B-7F93-4141-A957-94A4D22217A6}" srcId="{E6F70080-793C-43F1-A6E8-7C2501F17084}" destId="{4EAE58F3-C195-4591-80B4-561E699D533E}" srcOrd="8" destOrd="0" parTransId="{103AF3CA-DEEE-451B-A68C-8941374210E0}" sibTransId="{5B078701-6582-4F86-A20E-A403C3FD184E}"/>
    <dgm:cxn modelId="{39EC3528-07A3-4981-BF94-844A0145B563}" type="presOf" srcId="{63BE3776-68DF-4888-8BD6-B2DFD77D7448}" destId="{6BEA5FBE-6471-403D-8769-46D756536E2F}" srcOrd="0" destOrd="0" presId="urn:microsoft.com/office/officeart/2008/layout/LinedList"/>
    <dgm:cxn modelId="{C358512A-82FB-4684-A25D-8999AB36F909}" type="presOf" srcId="{BE1BDEA4-16D5-4BFE-A9DC-036C5B792B20}" destId="{B2E5EB71-14EC-4CB7-9568-F84475E79813}" srcOrd="0" destOrd="0" presId="urn:microsoft.com/office/officeart/2008/layout/LinedList"/>
    <dgm:cxn modelId="{774EC536-655D-420B-87CC-930CB7C8D69C}" srcId="{E6F70080-793C-43F1-A6E8-7C2501F17084}" destId="{1235F523-D70A-438F-9A6E-A00254C59626}" srcOrd="13" destOrd="0" parTransId="{5EF235AA-7E34-47CE-B4D1-AAE884CF3906}" sibTransId="{C69B964C-414B-456C-8AFD-36A2C904363F}"/>
    <dgm:cxn modelId="{64492B38-A9E9-44B4-8765-81D947307312}" type="presOf" srcId="{05DE0EF0-C633-4124-B12B-F54D7B6CEC84}" destId="{300D9EA6-E794-4BB8-84CB-8E2E3ABF359D}" srcOrd="0" destOrd="0" presId="urn:microsoft.com/office/officeart/2008/layout/LinedList"/>
    <dgm:cxn modelId="{1ED6E348-FC66-42FB-A1C4-EDBB2745ACD3}" type="presOf" srcId="{44F31AE1-E76D-4475-BB86-E88ED4F3B90E}" destId="{B35AA0D3-C069-4197-B493-34BC358CF5B1}" srcOrd="0" destOrd="0" presId="urn:microsoft.com/office/officeart/2008/layout/LinedList"/>
    <dgm:cxn modelId="{4B0FAA4C-1044-433E-B573-4D3A6DD05BE9}" type="presOf" srcId="{1235F523-D70A-438F-9A6E-A00254C59626}" destId="{67672895-DE57-4A30-82F0-CB3D3BA537AF}" srcOrd="0" destOrd="0" presId="urn:microsoft.com/office/officeart/2008/layout/LinedList"/>
    <dgm:cxn modelId="{4A2B184D-BDD9-4D07-85F7-0F6F53AB6C83}" type="presOf" srcId="{515C005B-8CAB-4667-92C4-2768D5D2D8BB}" destId="{ED3C63E2-7F2F-479B-A212-E85812C7411C}" srcOrd="0" destOrd="0" presId="urn:microsoft.com/office/officeart/2008/layout/LinedList"/>
    <dgm:cxn modelId="{AB28B14F-F3ED-402B-8986-374E2640A137}" type="presOf" srcId="{392EF8A0-2C22-4ED6-9EB3-5C9279BAC26F}" destId="{30A54F37-24A1-4BD1-986B-0F454D06A2E7}" srcOrd="0" destOrd="0" presId="urn:microsoft.com/office/officeart/2008/layout/LinedList"/>
    <dgm:cxn modelId="{1D1A8C75-ECF4-44AF-9F29-1075603D2383}" type="presOf" srcId="{D4CA8097-2030-4547-8887-903CFF6545A9}" destId="{BCBC50E1-D65A-4AA7-864A-B7624E63B8EC}" srcOrd="0" destOrd="0" presId="urn:microsoft.com/office/officeart/2008/layout/LinedList"/>
    <dgm:cxn modelId="{DA789575-89EB-4170-9073-432ACE305AC2}" srcId="{E6F70080-793C-43F1-A6E8-7C2501F17084}" destId="{392EF8A0-2C22-4ED6-9EB3-5C9279BAC26F}" srcOrd="5" destOrd="0" parTransId="{FAFE5EEB-7F5C-4E8A-B6B1-58F9FECB0824}" sibTransId="{011F10AD-C949-43AC-BC5D-F58753614F5E}"/>
    <dgm:cxn modelId="{20781876-10E6-4665-8FE9-32C52C68F83E}" srcId="{E6F70080-793C-43F1-A6E8-7C2501F17084}" destId="{EEEA586D-46E9-48AC-8BBE-CFA57D87C721}" srcOrd="0" destOrd="0" parTransId="{C1D2C9F5-5045-4CFA-B039-7A2445A1CE0F}" sibTransId="{64B90AEE-5742-4245-8F6D-DAF8878717F1}"/>
    <dgm:cxn modelId="{C96CB156-8A0F-4850-8A14-E04B499A847A}" srcId="{E6F70080-793C-43F1-A6E8-7C2501F17084}" destId="{77FA6BE4-8D35-4BCB-B86E-FB856E97A171}" srcOrd="6" destOrd="0" parTransId="{11FE873F-4CBA-42F6-B7F9-A24DE9E0BAC0}" sibTransId="{9AEB28EF-9903-4138-BAE6-3BCB250CDFFB}"/>
    <dgm:cxn modelId="{9CF19681-FDE8-46AB-8A92-12BA6898AA91}" type="presOf" srcId="{4EAE58F3-C195-4591-80B4-561E699D533E}" destId="{9B6AA67C-813C-4135-9D9E-2A08F8E59748}" srcOrd="0" destOrd="0" presId="urn:microsoft.com/office/officeart/2008/layout/LinedList"/>
    <dgm:cxn modelId="{84F4C382-DA3E-446B-B662-49F0ABFE7773}" srcId="{E6F70080-793C-43F1-A6E8-7C2501F17084}" destId="{44F31AE1-E76D-4475-BB86-E88ED4F3B90E}" srcOrd="4" destOrd="0" parTransId="{DD5E1BCC-7B02-47F0-AEB9-D0503746B13E}" sibTransId="{3D3B5FEF-2851-409B-829B-107A3F15529C}"/>
    <dgm:cxn modelId="{C3DA8388-EA84-434B-A23A-563A12AD107B}" type="presOf" srcId="{61DF40F7-2C6A-4656-B387-9A7DB2A6D270}" destId="{79CB5A15-D91E-4998-A78E-448C76F9A41C}" srcOrd="0" destOrd="0" presId="urn:microsoft.com/office/officeart/2008/layout/LinedList"/>
    <dgm:cxn modelId="{0070BB91-9D87-4704-802F-26BE6F74965A}" type="presOf" srcId="{B987CB64-1162-4574-B162-C25E0F2B2494}" destId="{8C643951-A234-4D78-AA77-10B2FC9A9913}" srcOrd="0" destOrd="0" presId="urn:microsoft.com/office/officeart/2008/layout/LinedList"/>
    <dgm:cxn modelId="{98B4E09D-488F-4F09-B6F5-57D378F3965D}" type="presOf" srcId="{D1A839EE-E2E2-4E78-9D33-00390F152877}" destId="{F4AF6B9C-35EA-4EC7-AA11-80C002E59CAD}" srcOrd="0" destOrd="0" presId="urn:microsoft.com/office/officeart/2008/layout/LinedList"/>
    <dgm:cxn modelId="{010A36BD-C169-4F57-9163-D27915089FE6}" srcId="{E6F70080-793C-43F1-A6E8-7C2501F17084}" destId="{5AF6B6B0-EDB9-46DD-BEBA-D243E906D431}" srcOrd="15" destOrd="0" parTransId="{ACD631E3-32B2-4B94-B3C1-7620D422CE6B}" sibTransId="{2E69DC2D-6D88-4CCF-9373-9949B2D78B13}"/>
    <dgm:cxn modelId="{F433A9BD-17D8-4A42-9150-FEB2B6E0371B}" srcId="{E6F70080-793C-43F1-A6E8-7C2501F17084}" destId="{63BE3776-68DF-4888-8BD6-B2DFD77D7448}" srcOrd="16" destOrd="0" parTransId="{F0AA7974-20E1-4352-ABF4-92404CA76D30}" sibTransId="{9D2C37F9-5EAA-4E6E-8765-BA1D19A1D7E2}"/>
    <dgm:cxn modelId="{C847ECBD-A1B9-49A2-B070-C07410FDFB09}" srcId="{E6F70080-793C-43F1-A6E8-7C2501F17084}" destId="{D1A839EE-E2E2-4E78-9D33-00390F152877}" srcOrd="2" destOrd="0" parTransId="{4912663B-AC1D-4A03-9208-2C580DF4F4AE}" sibTransId="{8FDD1132-9FBA-4108-AC9E-1EA2D519B88B}"/>
    <dgm:cxn modelId="{CE8B62C4-BB6A-48BB-ABDB-95EE9C090649}" srcId="{E6F70080-793C-43F1-A6E8-7C2501F17084}" destId="{BE1BDEA4-16D5-4BFE-A9DC-036C5B792B20}" srcOrd="14" destOrd="0" parTransId="{FADECBAA-657C-47AD-A6DC-58FAC85B265F}" sibTransId="{7668A213-E616-4FB9-8569-59E14C38FA50}"/>
    <dgm:cxn modelId="{B4016DC5-8317-4B82-B2D3-82B9D2FD9756}" srcId="{E6F70080-793C-43F1-A6E8-7C2501F17084}" destId="{D4CA8097-2030-4547-8887-903CFF6545A9}" srcOrd="1" destOrd="0" parTransId="{77B75558-2FE1-48F0-93F1-123AC725209D}" sibTransId="{D97D8C56-F440-49E5-AA82-C5E9BC22F0B5}"/>
    <dgm:cxn modelId="{153C59CB-3F6E-4EDD-9614-CF674E9B7095}" type="presOf" srcId="{E6F70080-793C-43F1-A6E8-7C2501F17084}" destId="{63C4A74D-CF2C-40B3-86DA-66920029DAFC}" srcOrd="0" destOrd="0" presId="urn:microsoft.com/office/officeart/2008/layout/LinedList"/>
    <dgm:cxn modelId="{FF4208CC-6A53-41EC-8B39-8300D637CF26}" type="presOf" srcId="{5AF6B6B0-EDB9-46DD-BEBA-D243E906D431}" destId="{69C83281-7BCA-48FC-9412-88851F14D8F0}" srcOrd="0" destOrd="0" presId="urn:microsoft.com/office/officeart/2008/layout/LinedList"/>
    <dgm:cxn modelId="{8768F9CD-A53D-406F-B6EB-8362A0E5740D}" type="presOf" srcId="{02381109-7083-46A5-B70A-2DBBB3E494A6}" destId="{2EF24210-ADFD-4838-B804-C32A284FA074}" srcOrd="0" destOrd="0" presId="urn:microsoft.com/office/officeart/2008/layout/LinedList"/>
    <dgm:cxn modelId="{5C5BF8CF-C928-4C68-8798-FD269B933231}" type="presOf" srcId="{EEEA586D-46E9-48AC-8BBE-CFA57D87C721}" destId="{5415D924-3C93-4691-9360-85CE79CE8796}" srcOrd="0" destOrd="0" presId="urn:microsoft.com/office/officeart/2008/layout/LinedList"/>
    <dgm:cxn modelId="{4BEF79D1-5C4F-4100-8FCA-C235D45F790A}" type="presOf" srcId="{3C4EE866-7921-4955-AD63-1D9D4BFC40B5}" destId="{33C52AB5-BF6A-463D-A617-0D65B25F8639}" srcOrd="0" destOrd="0" presId="urn:microsoft.com/office/officeart/2008/layout/LinedList"/>
    <dgm:cxn modelId="{0DC8C2D2-7BAB-4514-9B63-1A2193762354}" type="presOf" srcId="{77FA6BE4-8D35-4BCB-B86E-FB856E97A171}" destId="{DE56D116-9203-4F61-A520-4D3935F67303}" srcOrd="0" destOrd="0" presId="urn:microsoft.com/office/officeart/2008/layout/LinedList"/>
    <dgm:cxn modelId="{E29D99D3-9087-45D1-8757-B61C8A347207}" srcId="{E6F70080-793C-43F1-A6E8-7C2501F17084}" destId="{515C005B-8CAB-4667-92C4-2768D5D2D8BB}" srcOrd="7" destOrd="0" parTransId="{82AA4C79-94D7-4174-B0E6-154366C093B0}" sibTransId="{C1AD88CD-5ABC-4BA8-A996-CB06CAEC71B1}"/>
    <dgm:cxn modelId="{EECB94D4-B48E-4B9A-9E9E-911F8DE69682}" srcId="{E6F70080-793C-43F1-A6E8-7C2501F17084}" destId="{3C4EE866-7921-4955-AD63-1D9D4BFC40B5}" srcOrd="18" destOrd="0" parTransId="{DF684A16-ABDD-4730-B87C-00B559873A85}" sibTransId="{93A30E75-8245-4D73-8FBD-DC842B366541}"/>
    <dgm:cxn modelId="{D29677E6-85C1-42CE-98D9-8320672CBD9C}" srcId="{E6F70080-793C-43F1-A6E8-7C2501F17084}" destId="{B987CB64-1162-4574-B162-C25E0F2B2494}" srcOrd="3" destOrd="0" parTransId="{21CA568A-6D5E-4E4A-BDB7-980CBD066E52}" sibTransId="{2D4F2397-9E46-497B-9493-C3F8BA072DB6}"/>
    <dgm:cxn modelId="{C7251DE9-5604-4DC4-AC99-C6060FFB6218}" srcId="{E6F70080-793C-43F1-A6E8-7C2501F17084}" destId="{61DF40F7-2C6A-4656-B387-9A7DB2A6D270}" srcOrd="11" destOrd="0" parTransId="{E0C30D89-2484-4F7E-86AD-53C62F57FBCA}" sibTransId="{B265AAA3-0798-4DB4-AC15-4FCF6C23F284}"/>
    <dgm:cxn modelId="{54EBB3F4-3242-439E-BFC4-5EDCA85D97A6}" srcId="{E6F70080-793C-43F1-A6E8-7C2501F17084}" destId="{05DE0EF0-C633-4124-B12B-F54D7B6CEC84}" srcOrd="10" destOrd="0" parTransId="{D4C64F31-9CA3-46AC-8CA9-BA7A053FE3CB}" sibTransId="{7E59CBD3-19B8-4D3C-BB9D-2F9D6DDF01CA}"/>
    <dgm:cxn modelId="{6C4A97FF-5C0C-4F94-9FB9-2F00AE9A0C40}" srcId="{E6F70080-793C-43F1-A6E8-7C2501F17084}" destId="{AA2BD7E1-96D7-4660-817A-1CF96AD56FA8}" srcOrd="17" destOrd="0" parTransId="{98FA055C-AD43-4792-AF74-1FB4B7A3247A}" sibTransId="{7EDE0827-04CA-4449-9E4A-4FACA10F7B08}"/>
    <dgm:cxn modelId="{3B8AF49F-D731-440A-90E0-8560AD63186C}" type="presParOf" srcId="{63C4A74D-CF2C-40B3-86DA-66920029DAFC}" destId="{B101A6E4-1882-49E2-9E14-183B574AFD81}" srcOrd="0" destOrd="0" presId="urn:microsoft.com/office/officeart/2008/layout/LinedList"/>
    <dgm:cxn modelId="{420631FA-B031-431B-AE47-6BA5EC89FD31}" type="presParOf" srcId="{63C4A74D-CF2C-40B3-86DA-66920029DAFC}" destId="{0C9501BC-AABB-431B-9CC1-92EACE532AC4}" srcOrd="1" destOrd="0" presId="urn:microsoft.com/office/officeart/2008/layout/LinedList"/>
    <dgm:cxn modelId="{C8A5B98D-DB1A-4A03-9394-0BC18C4C6743}" type="presParOf" srcId="{0C9501BC-AABB-431B-9CC1-92EACE532AC4}" destId="{5415D924-3C93-4691-9360-85CE79CE8796}" srcOrd="0" destOrd="0" presId="urn:microsoft.com/office/officeart/2008/layout/LinedList"/>
    <dgm:cxn modelId="{81B1D8DB-70E1-4C95-926A-033A9607C0A7}" type="presParOf" srcId="{0C9501BC-AABB-431B-9CC1-92EACE532AC4}" destId="{A0B43267-4B12-4A0C-ADE4-D2174774CB9E}" srcOrd="1" destOrd="0" presId="urn:microsoft.com/office/officeart/2008/layout/LinedList"/>
    <dgm:cxn modelId="{AB75ED32-8B48-4BB6-A163-DF1FEEF8D1A8}" type="presParOf" srcId="{63C4A74D-CF2C-40B3-86DA-66920029DAFC}" destId="{7E18F978-BCF9-46F5-B66D-92B526ED2431}" srcOrd="2" destOrd="0" presId="urn:microsoft.com/office/officeart/2008/layout/LinedList"/>
    <dgm:cxn modelId="{7909DC28-6F9E-4CE6-BE06-0672BD76D0FF}" type="presParOf" srcId="{63C4A74D-CF2C-40B3-86DA-66920029DAFC}" destId="{D0375C5C-CCC2-420A-9711-816A7BB4B511}" srcOrd="3" destOrd="0" presId="urn:microsoft.com/office/officeart/2008/layout/LinedList"/>
    <dgm:cxn modelId="{146703DC-DC41-4F1B-BEB1-8D751FE65AC5}" type="presParOf" srcId="{D0375C5C-CCC2-420A-9711-816A7BB4B511}" destId="{BCBC50E1-D65A-4AA7-864A-B7624E63B8EC}" srcOrd="0" destOrd="0" presId="urn:microsoft.com/office/officeart/2008/layout/LinedList"/>
    <dgm:cxn modelId="{F58CA1DA-6761-4D12-A391-6634480DB04E}" type="presParOf" srcId="{D0375C5C-CCC2-420A-9711-816A7BB4B511}" destId="{70B8CDBD-9A0D-40DE-A964-792F12D258D3}" srcOrd="1" destOrd="0" presId="urn:microsoft.com/office/officeart/2008/layout/LinedList"/>
    <dgm:cxn modelId="{DB227787-63B8-4D47-9BD9-6EC5566FEC64}" type="presParOf" srcId="{63C4A74D-CF2C-40B3-86DA-66920029DAFC}" destId="{FC23F159-9007-4CF7-8435-3173C9DC98BA}" srcOrd="4" destOrd="0" presId="urn:microsoft.com/office/officeart/2008/layout/LinedList"/>
    <dgm:cxn modelId="{98C25533-5016-4D11-903B-44F6DC518224}" type="presParOf" srcId="{63C4A74D-CF2C-40B3-86DA-66920029DAFC}" destId="{5BC4D27B-F1A4-43E4-90E5-12F96DCA99A8}" srcOrd="5" destOrd="0" presId="urn:microsoft.com/office/officeart/2008/layout/LinedList"/>
    <dgm:cxn modelId="{ED74BC32-E320-40EF-BF13-B0A42181189B}" type="presParOf" srcId="{5BC4D27B-F1A4-43E4-90E5-12F96DCA99A8}" destId="{F4AF6B9C-35EA-4EC7-AA11-80C002E59CAD}" srcOrd="0" destOrd="0" presId="urn:microsoft.com/office/officeart/2008/layout/LinedList"/>
    <dgm:cxn modelId="{86EE6D48-7875-452E-BC44-F4C22F6C31FC}" type="presParOf" srcId="{5BC4D27B-F1A4-43E4-90E5-12F96DCA99A8}" destId="{B9645E65-FE65-42DE-8C1B-88AF1A600CBE}" srcOrd="1" destOrd="0" presId="urn:microsoft.com/office/officeart/2008/layout/LinedList"/>
    <dgm:cxn modelId="{286922C4-030E-43FE-83B6-62D93ED425E9}" type="presParOf" srcId="{63C4A74D-CF2C-40B3-86DA-66920029DAFC}" destId="{9B20D525-5484-4897-97F2-57E3E171D2E5}" srcOrd="6" destOrd="0" presId="urn:microsoft.com/office/officeart/2008/layout/LinedList"/>
    <dgm:cxn modelId="{8499B784-7EED-4D6A-B5D7-96388F29F0F4}" type="presParOf" srcId="{63C4A74D-CF2C-40B3-86DA-66920029DAFC}" destId="{B8F887A1-A0BA-4EFF-BBBC-B9A00B7AA3A2}" srcOrd="7" destOrd="0" presId="urn:microsoft.com/office/officeart/2008/layout/LinedList"/>
    <dgm:cxn modelId="{3C1784AD-37DF-48B2-9FF7-F2227F40D27C}" type="presParOf" srcId="{B8F887A1-A0BA-4EFF-BBBC-B9A00B7AA3A2}" destId="{8C643951-A234-4D78-AA77-10B2FC9A9913}" srcOrd="0" destOrd="0" presId="urn:microsoft.com/office/officeart/2008/layout/LinedList"/>
    <dgm:cxn modelId="{121844CC-032A-453B-A77B-D1847BD1DE25}" type="presParOf" srcId="{B8F887A1-A0BA-4EFF-BBBC-B9A00B7AA3A2}" destId="{72C8F95F-B932-4064-8A92-F106A1B43FF1}" srcOrd="1" destOrd="0" presId="urn:microsoft.com/office/officeart/2008/layout/LinedList"/>
    <dgm:cxn modelId="{987118A5-4C67-4AE3-9E87-A0681A45E2C6}" type="presParOf" srcId="{63C4A74D-CF2C-40B3-86DA-66920029DAFC}" destId="{EBC236DD-16AD-4582-932B-56242FEA53D4}" srcOrd="8" destOrd="0" presId="urn:microsoft.com/office/officeart/2008/layout/LinedList"/>
    <dgm:cxn modelId="{C8F2169F-8E8D-4B3E-A07A-C14F691E39F6}" type="presParOf" srcId="{63C4A74D-CF2C-40B3-86DA-66920029DAFC}" destId="{57B49654-4887-4D2E-A884-C667D16E7C17}" srcOrd="9" destOrd="0" presId="urn:microsoft.com/office/officeart/2008/layout/LinedList"/>
    <dgm:cxn modelId="{0C4EB63E-E4FB-4CB0-80F9-E1A2C262D3D0}" type="presParOf" srcId="{57B49654-4887-4D2E-A884-C667D16E7C17}" destId="{B35AA0D3-C069-4197-B493-34BC358CF5B1}" srcOrd="0" destOrd="0" presId="urn:microsoft.com/office/officeart/2008/layout/LinedList"/>
    <dgm:cxn modelId="{0D7BE2F9-E5C4-49CA-B8E5-BF6A8D70997B}" type="presParOf" srcId="{57B49654-4887-4D2E-A884-C667D16E7C17}" destId="{7A6C9606-ACEA-4C52-A8DC-D33E5F37B636}" srcOrd="1" destOrd="0" presId="urn:microsoft.com/office/officeart/2008/layout/LinedList"/>
    <dgm:cxn modelId="{240342EF-3343-466B-9D29-7C2378E60E25}" type="presParOf" srcId="{63C4A74D-CF2C-40B3-86DA-66920029DAFC}" destId="{E6AC2F60-7F37-480C-BCDC-266F67B42C41}" srcOrd="10" destOrd="0" presId="urn:microsoft.com/office/officeart/2008/layout/LinedList"/>
    <dgm:cxn modelId="{BBA80AA2-8DCF-4D90-A805-5F72647AA42A}" type="presParOf" srcId="{63C4A74D-CF2C-40B3-86DA-66920029DAFC}" destId="{5040A1B0-DB7A-4889-92CF-D3AB5DA3B88E}" srcOrd="11" destOrd="0" presId="urn:microsoft.com/office/officeart/2008/layout/LinedList"/>
    <dgm:cxn modelId="{E74BF7F0-175A-4C27-A1A0-44442DDA1723}" type="presParOf" srcId="{5040A1B0-DB7A-4889-92CF-D3AB5DA3B88E}" destId="{30A54F37-24A1-4BD1-986B-0F454D06A2E7}" srcOrd="0" destOrd="0" presId="urn:microsoft.com/office/officeart/2008/layout/LinedList"/>
    <dgm:cxn modelId="{EA1153D5-A7E2-4FAC-9056-FAF673CD5674}" type="presParOf" srcId="{5040A1B0-DB7A-4889-92CF-D3AB5DA3B88E}" destId="{AE74D965-88AC-484A-B8E8-973DC98969AF}" srcOrd="1" destOrd="0" presId="urn:microsoft.com/office/officeart/2008/layout/LinedList"/>
    <dgm:cxn modelId="{FBBD2194-D624-4AD0-B21D-7B3F167BAF87}" type="presParOf" srcId="{63C4A74D-CF2C-40B3-86DA-66920029DAFC}" destId="{F95FD968-671C-4255-8A54-7372776AA463}" srcOrd="12" destOrd="0" presId="urn:microsoft.com/office/officeart/2008/layout/LinedList"/>
    <dgm:cxn modelId="{CE035D46-5FBA-4DCB-BD82-FE5DE91E344B}" type="presParOf" srcId="{63C4A74D-CF2C-40B3-86DA-66920029DAFC}" destId="{7DBAD0E8-4E8B-4012-AFF2-395520FC1448}" srcOrd="13" destOrd="0" presId="urn:microsoft.com/office/officeart/2008/layout/LinedList"/>
    <dgm:cxn modelId="{0384112E-6CA4-4791-A582-25CB3487FD77}" type="presParOf" srcId="{7DBAD0E8-4E8B-4012-AFF2-395520FC1448}" destId="{DE56D116-9203-4F61-A520-4D3935F67303}" srcOrd="0" destOrd="0" presId="urn:microsoft.com/office/officeart/2008/layout/LinedList"/>
    <dgm:cxn modelId="{BD11FEAE-D7CB-4383-BE8E-B02EA58FB084}" type="presParOf" srcId="{7DBAD0E8-4E8B-4012-AFF2-395520FC1448}" destId="{A02B889D-5F99-412F-AC8D-671486DD43D1}" srcOrd="1" destOrd="0" presId="urn:microsoft.com/office/officeart/2008/layout/LinedList"/>
    <dgm:cxn modelId="{1BAB12FE-AD28-4BCB-9276-19D21BECB091}" type="presParOf" srcId="{63C4A74D-CF2C-40B3-86DA-66920029DAFC}" destId="{E887C5E0-B5EF-401C-9B47-38AD8D133A3F}" srcOrd="14" destOrd="0" presId="urn:microsoft.com/office/officeart/2008/layout/LinedList"/>
    <dgm:cxn modelId="{7688D4B4-4BB0-4D20-9963-432263444ED9}" type="presParOf" srcId="{63C4A74D-CF2C-40B3-86DA-66920029DAFC}" destId="{A1B7EED4-ED6D-4425-ADBA-52948B5395B3}" srcOrd="15" destOrd="0" presId="urn:microsoft.com/office/officeart/2008/layout/LinedList"/>
    <dgm:cxn modelId="{A636534B-022D-4A1B-9A96-2AC68C3EC31C}" type="presParOf" srcId="{A1B7EED4-ED6D-4425-ADBA-52948B5395B3}" destId="{ED3C63E2-7F2F-479B-A212-E85812C7411C}" srcOrd="0" destOrd="0" presId="urn:microsoft.com/office/officeart/2008/layout/LinedList"/>
    <dgm:cxn modelId="{37063DA7-C6DC-4452-AEAB-5BEE76BC4A10}" type="presParOf" srcId="{A1B7EED4-ED6D-4425-ADBA-52948B5395B3}" destId="{8082B537-91E1-48E6-BC84-1746328507C4}" srcOrd="1" destOrd="0" presId="urn:microsoft.com/office/officeart/2008/layout/LinedList"/>
    <dgm:cxn modelId="{276BAD31-36F4-4F0D-9DC1-DA94E135B58D}" type="presParOf" srcId="{63C4A74D-CF2C-40B3-86DA-66920029DAFC}" destId="{38617110-39F5-430D-98CC-0D4E627C6466}" srcOrd="16" destOrd="0" presId="urn:microsoft.com/office/officeart/2008/layout/LinedList"/>
    <dgm:cxn modelId="{129522DE-EFB3-449A-9C89-DEE0BEEE060E}" type="presParOf" srcId="{63C4A74D-CF2C-40B3-86DA-66920029DAFC}" destId="{48226616-BBDD-448E-9416-F3B7DC72A1FF}" srcOrd="17" destOrd="0" presId="urn:microsoft.com/office/officeart/2008/layout/LinedList"/>
    <dgm:cxn modelId="{19E31060-0DAB-4320-9A11-430E44A67728}" type="presParOf" srcId="{48226616-BBDD-448E-9416-F3B7DC72A1FF}" destId="{9B6AA67C-813C-4135-9D9E-2A08F8E59748}" srcOrd="0" destOrd="0" presId="urn:microsoft.com/office/officeart/2008/layout/LinedList"/>
    <dgm:cxn modelId="{04E374AF-046F-4693-A96C-24F621B60A43}" type="presParOf" srcId="{48226616-BBDD-448E-9416-F3B7DC72A1FF}" destId="{8623EEFA-1FDA-44B9-B484-760FDEC3C9C7}" srcOrd="1" destOrd="0" presId="urn:microsoft.com/office/officeart/2008/layout/LinedList"/>
    <dgm:cxn modelId="{2901818A-42BE-4A79-999E-A7BC6812C585}" type="presParOf" srcId="{63C4A74D-CF2C-40B3-86DA-66920029DAFC}" destId="{CAD2FF8B-A543-4E8B-AFF8-5149F89B56BD}" srcOrd="18" destOrd="0" presId="urn:microsoft.com/office/officeart/2008/layout/LinedList"/>
    <dgm:cxn modelId="{7E11082E-B9C9-496B-A5C9-38366FA36782}" type="presParOf" srcId="{63C4A74D-CF2C-40B3-86DA-66920029DAFC}" destId="{E065A759-47A1-4ECD-880E-456EA16A6565}" srcOrd="19" destOrd="0" presId="urn:microsoft.com/office/officeart/2008/layout/LinedList"/>
    <dgm:cxn modelId="{767BC5BC-051D-490B-9662-A19153A4D4D1}" type="presParOf" srcId="{E065A759-47A1-4ECD-880E-456EA16A6565}" destId="{19B48506-B72A-41C3-BFBC-2590CF3DCFE7}" srcOrd="0" destOrd="0" presId="urn:microsoft.com/office/officeart/2008/layout/LinedList"/>
    <dgm:cxn modelId="{68B7EBE5-4609-469A-B7A4-4D1A57723246}" type="presParOf" srcId="{E065A759-47A1-4ECD-880E-456EA16A6565}" destId="{035C35AC-8A42-4B06-A3A7-0AA70708B835}" srcOrd="1" destOrd="0" presId="urn:microsoft.com/office/officeart/2008/layout/LinedList"/>
    <dgm:cxn modelId="{1CFEFB47-F11B-4B06-92EC-9795762E6D9E}" type="presParOf" srcId="{63C4A74D-CF2C-40B3-86DA-66920029DAFC}" destId="{2329B4F9-D669-4A6E-B115-F275E9EE4B24}" srcOrd="20" destOrd="0" presId="urn:microsoft.com/office/officeart/2008/layout/LinedList"/>
    <dgm:cxn modelId="{F8E88FF4-AD10-4473-88EE-9CB72EAAF9AF}" type="presParOf" srcId="{63C4A74D-CF2C-40B3-86DA-66920029DAFC}" destId="{5CF79BDE-CC53-4A3D-8C5E-8DF7ED5BC5C4}" srcOrd="21" destOrd="0" presId="urn:microsoft.com/office/officeart/2008/layout/LinedList"/>
    <dgm:cxn modelId="{63B25C53-C8DC-4C8D-8893-05AB3E3EAFC4}" type="presParOf" srcId="{5CF79BDE-CC53-4A3D-8C5E-8DF7ED5BC5C4}" destId="{300D9EA6-E794-4BB8-84CB-8E2E3ABF359D}" srcOrd="0" destOrd="0" presId="urn:microsoft.com/office/officeart/2008/layout/LinedList"/>
    <dgm:cxn modelId="{4EC4B8E6-BA50-466D-B33C-2C349F7FD3C3}" type="presParOf" srcId="{5CF79BDE-CC53-4A3D-8C5E-8DF7ED5BC5C4}" destId="{EAC443BD-D1FB-4ACF-82FC-1FFD0E5C8211}" srcOrd="1" destOrd="0" presId="urn:microsoft.com/office/officeart/2008/layout/LinedList"/>
    <dgm:cxn modelId="{E3EE75D4-06A0-4438-A7C4-6C03845B5EAB}" type="presParOf" srcId="{63C4A74D-CF2C-40B3-86DA-66920029DAFC}" destId="{97C48FE7-CF12-4305-99C9-4D961E41AE76}" srcOrd="22" destOrd="0" presId="urn:microsoft.com/office/officeart/2008/layout/LinedList"/>
    <dgm:cxn modelId="{D069A9DB-2651-4B85-9E83-3CEE6F53272A}" type="presParOf" srcId="{63C4A74D-CF2C-40B3-86DA-66920029DAFC}" destId="{0C079A29-D7DF-43E0-8C59-9BB5A96CFAE6}" srcOrd="23" destOrd="0" presId="urn:microsoft.com/office/officeart/2008/layout/LinedList"/>
    <dgm:cxn modelId="{901C7FAE-D3AB-4009-B868-0DEA31E92F25}" type="presParOf" srcId="{0C079A29-D7DF-43E0-8C59-9BB5A96CFAE6}" destId="{79CB5A15-D91E-4998-A78E-448C76F9A41C}" srcOrd="0" destOrd="0" presId="urn:microsoft.com/office/officeart/2008/layout/LinedList"/>
    <dgm:cxn modelId="{F6A42C6F-E97E-4CB6-B64C-8AADDFF9E61A}" type="presParOf" srcId="{0C079A29-D7DF-43E0-8C59-9BB5A96CFAE6}" destId="{BB48ED2E-5192-4B15-885F-999A1DEBA1C2}" srcOrd="1" destOrd="0" presId="urn:microsoft.com/office/officeart/2008/layout/LinedList"/>
    <dgm:cxn modelId="{7CD01AF0-5CA6-4902-9C47-30C8B41F83BA}" type="presParOf" srcId="{63C4A74D-CF2C-40B3-86DA-66920029DAFC}" destId="{ECB4207C-1618-41A4-98C0-12FB8E9BA513}" srcOrd="24" destOrd="0" presId="urn:microsoft.com/office/officeart/2008/layout/LinedList"/>
    <dgm:cxn modelId="{0B408275-5F95-4591-8514-7D6E8C48F0E6}" type="presParOf" srcId="{63C4A74D-CF2C-40B3-86DA-66920029DAFC}" destId="{F3C50856-746B-42E0-978C-CB7354E32CCC}" srcOrd="25" destOrd="0" presId="urn:microsoft.com/office/officeart/2008/layout/LinedList"/>
    <dgm:cxn modelId="{F0AABF5E-4B8B-4732-A31C-9C458681FFBB}" type="presParOf" srcId="{F3C50856-746B-42E0-978C-CB7354E32CCC}" destId="{2EF24210-ADFD-4838-B804-C32A284FA074}" srcOrd="0" destOrd="0" presId="urn:microsoft.com/office/officeart/2008/layout/LinedList"/>
    <dgm:cxn modelId="{B13CC17B-A1C7-4347-93C4-E15604981D98}" type="presParOf" srcId="{F3C50856-746B-42E0-978C-CB7354E32CCC}" destId="{34EFD9B4-BC7C-45C9-83A0-CFA25AA32DA9}" srcOrd="1" destOrd="0" presId="urn:microsoft.com/office/officeart/2008/layout/LinedList"/>
    <dgm:cxn modelId="{3C12AC0D-1C0C-42CA-A2DE-B54722056A8D}" type="presParOf" srcId="{63C4A74D-CF2C-40B3-86DA-66920029DAFC}" destId="{6E471EDD-66AE-4E0D-91C4-87584B273807}" srcOrd="26" destOrd="0" presId="urn:microsoft.com/office/officeart/2008/layout/LinedList"/>
    <dgm:cxn modelId="{E363F08F-E206-4845-B907-9E090F9D720D}" type="presParOf" srcId="{63C4A74D-CF2C-40B3-86DA-66920029DAFC}" destId="{CF821F48-49D1-4399-BAD7-FBB1C517EB0C}" srcOrd="27" destOrd="0" presId="urn:microsoft.com/office/officeart/2008/layout/LinedList"/>
    <dgm:cxn modelId="{17C877EA-8396-4030-9E56-7C0871A22D48}" type="presParOf" srcId="{CF821F48-49D1-4399-BAD7-FBB1C517EB0C}" destId="{67672895-DE57-4A30-82F0-CB3D3BA537AF}" srcOrd="0" destOrd="0" presId="urn:microsoft.com/office/officeart/2008/layout/LinedList"/>
    <dgm:cxn modelId="{F87382E9-44C3-47D9-90D7-573765E56010}" type="presParOf" srcId="{CF821F48-49D1-4399-BAD7-FBB1C517EB0C}" destId="{CD57095D-1F77-4112-8DCA-CF807F63E1E6}" srcOrd="1" destOrd="0" presId="urn:microsoft.com/office/officeart/2008/layout/LinedList"/>
    <dgm:cxn modelId="{1A274040-B146-44E3-8488-14B4707953C0}" type="presParOf" srcId="{63C4A74D-CF2C-40B3-86DA-66920029DAFC}" destId="{2F581385-C53A-428A-BF6C-1E1852B3602C}" srcOrd="28" destOrd="0" presId="urn:microsoft.com/office/officeart/2008/layout/LinedList"/>
    <dgm:cxn modelId="{DB4DD0FE-8181-42FB-B94E-D41132DC8CA0}" type="presParOf" srcId="{63C4A74D-CF2C-40B3-86DA-66920029DAFC}" destId="{24639790-4B23-435F-9D7C-85C89A727290}" srcOrd="29" destOrd="0" presId="urn:microsoft.com/office/officeart/2008/layout/LinedList"/>
    <dgm:cxn modelId="{8D891305-66DD-45AE-8EE7-A09F25C1A1D6}" type="presParOf" srcId="{24639790-4B23-435F-9D7C-85C89A727290}" destId="{B2E5EB71-14EC-4CB7-9568-F84475E79813}" srcOrd="0" destOrd="0" presId="urn:microsoft.com/office/officeart/2008/layout/LinedList"/>
    <dgm:cxn modelId="{79F05472-2945-456A-9E9A-94BC9109099D}" type="presParOf" srcId="{24639790-4B23-435F-9D7C-85C89A727290}" destId="{DAAE8710-9561-412D-A75C-7FF3C46B6E50}" srcOrd="1" destOrd="0" presId="urn:microsoft.com/office/officeart/2008/layout/LinedList"/>
    <dgm:cxn modelId="{BC700B5B-C3DB-4D0D-8EAF-F2F9F4A27EC2}" type="presParOf" srcId="{63C4A74D-CF2C-40B3-86DA-66920029DAFC}" destId="{6F3A5A90-0682-44D3-AD93-615E1E0B935B}" srcOrd="30" destOrd="0" presId="urn:microsoft.com/office/officeart/2008/layout/LinedList"/>
    <dgm:cxn modelId="{7FDAE20D-7F7D-44F7-8E08-42EC8678C644}" type="presParOf" srcId="{63C4A74D-CF2C-40B3-86DA-66920029DAFC}" destId="{C20F2B17-2903-409F-9D7E-AFBB0ACDC68B}" srcOrd="31" destOrd="0" presId="urn:microsoft.com/office/officeart/2008/layout/LinedList"/>
    <dgm:cxn modelId="{7F455C53-0EB6-4713-80BF-9E17D75EE258}" type="presParOf" srcId="{C20F2B17-2903-409F-9D7E-AFBB0ACDC68B}" destId="{69C83281-7BCA-48FC-9412-88851F14D8F0}" srcOrd="0" destOrd="0" presId="urn:microsoft.com/office/officeart/2008/layout/LinedList"/>
    <dgm:cxn modelId="{D378011A-15DC-460A-8469-6A0E6E148CBD}" type="presParOf" srcId="{C20F2B17-2903-409F-9D7E-AFBB0ACDC68B}" destId="{2DF785E3-BE19-458D-A946-08569416D629}" srcOrd="1" destOrd="0" presId="urn:microsoft.com/office/officeart/2008/layout/LinedList"/>
    <dgm:cxn modelId="{DAB5E080-9B4A-4A08-9DED-37A920593EEC}" type="presParOf" srcId="{63C4A74D-CF2C-40B3-86DA-66920029DAFC}" destId="{6FFD206F-84F3-48D9-83BE-AADE385CACCF}" srcOrd="32" destOrd="0" presId="urn:microsoft.com/office/officeart/2008/layout/LinedList"/>
    <dgm:cxn modelId="{77197D83-D796-4EAF-BFDE-1FC2D301C21C}" type="presParOf" srcId="{63C4A74D-CF2C-40B3-86DA-66920029DAFC}" destId="{D493DCE1-5F46-4D7A-9656-AFBA2FF14D95}" srcOrd="33" destOrd="0" presId="urn:microsoft.com/office/officeart/2008/layout/LinedList"/>
    <dgm:cxn modelId="{2CA11769-E2CE-4D8C-BD55-0A2D51F40577}" type="presParOf" srcId="{D493DCE1-5F46-4D7A-9656-AFBA2FF14D95}" destId="{6BEA5FBE-6471-403D-8769-46D756536E2F}" srcOrd="0" destOrd="0" presId="urn:microsoft.com/office/officeart/2008/layout/LinedList"/>
    <dgm:cxn modelId="{F9E949B5-65FE-4C25-B708-AF7E677BE3F6}" type="presParOf" srcId="{D493DCE1-5F46-4D7A-9656-AFBA2FF14D95}" destId="{DAC508D3-14A1-4D14-BC41-9C0C71D2082A}" srcOrd="1" destOrd="0" presId="urn:microsoft.com/office/officeart/2008/layout/LinedList"/>
    <dgm:cxn modelId="{DF56BCCE-43FB-40AB-B8F6-FEB043C5DE0C}" type="presParOf" srcId="{63C4A74D-CF2C-40B3-86DA-66920029DAFC}" destId="{CE2656AA-2B5C-4D57-AD9B-56E2B8A59B3B}" srcOrd="34" destOrd="0" presId="urn:microsoft.com/office/officeart/2008/layout/LinedList"/>
    <dgm:cxn modelId="{D89CCE4F-27D7-45B5-A0D9-D016FC396629}" type="presParOf" srcId="{63C4A74D-CF2C-40B3-86DA-66920029DAFC}" destId="{A262B8D9-B78C-43B0-824B-97C30B797926}" srcOrd="35" destOrd="0" presId="urn:microsoft.com/office/officeart/2008/layout/LinedList"/>
    <dgm:cxn modelId="{36473D69-D8F9-49E4-BB5D-651CE338AE7C}" type="presParOf" srcId="{A262B8D9-B78C-43B0-824B-97C30B797926}" destId="{595DE76C-8369-4D61-BC30-E6E6695C1D87}" srcOrd="0" destOrd="0" presId="urn:microsoft.com/office/officeart/2008/layout/LinedList"/>
    <dgm:cxn modelId="{379F89E7-B2D5-475B-84FE-C7882002D636}" type="presParOf" srcId="{A262B8D9-B78C-43B0-824B-97C30B797926}" destId="{05274489-A4B9-4A17-81DF-3F7514E46E11}" srcOrd="1" destOrd="0" presId="urn:microsoft.com/office/officeart/2008/layout/LinedList"/>
    <dgm:cxn modelId="{411DA2D1-7D70-4BDC-AC0A-644FE361E0B9}" type="presParOf" srcId="{63C4A74D-CF2C-40B3-86DA-66920029DAFC}" destId="{CB54B510-7257-4310-96AF-1AB872E240F5}" srcOrd="36" destOrd="0" presId="urn:microsoft.com/office/officeart/2008/layout/LinedList"/>
    <dgm:cxn modelId="{5497A627-29F3-4A42-BD57-C54C72515AC4}" type="presParOf" srcId="{63C4A74D-CF2C-40B3-86DA-66920029DAFC}" destId="{9A251BFB-F780-44FE-A24C-8293C235C7E1}" srcOrd="37" destOrd="0" presId="urn:microsoft.com/office/officeart/2008/layout/LinedList"/>
    <dgm:cxn modelId="{E03EE63C-88B8-4DDC-B1F4-E59BFB9D467E}" type="presParOf" srcId="{9A251BFB-F780-44FE-A24C-8293C235C7E1}" destId="{33C52AB5-BF6A-463D-A617-0D65B25F8639}" srcOrd="0" destOrd="0" presId="urn:microsoft.com/office/officeart/2008/layout/LinedList"/>
    <dgm:cxn modelId="{B1724B9C-8177-4969-BDF9-794F0C7C349C}" type="presParOf" srcId="{9A251BFB-F780-44FE-A24C-8293C235C7E1}" destId="{E9305F8D-04C4-4BF3-8899-9F3FBE04D29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AA02F4-9791-444C-AAAA-AEC537FF3A8F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741F65C-E84E-47AD-ABD4-EDDF3A81A7B6}">
      <dgm:prSet/>
      <dgm:spPr/>
      <dgm:t>
        <a:bodyPr/>
        <a:lstStyle/>
        <a:p>
          <a:r>
            <a:rPr lang="en-CA"/>
            <a:t>from wordcloud import WordCloud</a:t>
          </a:r>
          <a:endParaRPr lang="en-US"/>
        </a:p>
      </dgm:t>
    </dgm:pt>
    <dgm:pt modelId="{23530159-3353-445A-A206-AF5E957C9C42}" type="parTrans" cxnId="{0464EC0D-2BA2-46D1-A636-6D5C7F3E3043}">
      <dgm:prSet/>
      <dgm:spPr/>
      <dgm:t>
        <a:bodyPr/>
        <a:lstStyle/>
        <a:p>
          <a:endParaRPr lang="en-US"/>
        </a:p>
      </dgm:t>
    </dgm:pt>
    <dgm:pt modelId="{52016EDC-5C8C-4953-B73C-17B51BDD14E2}" type="sibTrans" cxnId="{0464EC0D-2BA2-46D1-A636-6D5C7F3E3043}">
      <dgm:prSet/>
      <dgm:spPr/>
      <dgm:t>
        <a:bodyPr/>
        <a:lstStyle/>
        <a:p>
          <a:endParaRPr lang="en-US"/>
        </a:p>
      </dgm:t>
    </dgm:pt>
    <dgm:pt modelId="{6B381BAF-E01D-4000-BA92-F06586FAFDDD}">
      <dgm:prSet/>
      <dgm:spPr/>
      <dgm:t>
        <a:bodyPr/>
        <a:lstStyle/>
        <a:p>
          <a:r>
            <a:rPr lang="en-CA"/>
            <a:t>import seaborn as sns</a:t>
          </a:r>
          <a:endParaRPr lang="en-US"/>
        </a:p>
      </dgm:t>
    </dgm:pt>
    <dgm:pt modelId="{E5B8CB08-B09E-4696-B8FA-C0CDFCECB2B1}" type="parTrans" cxnId="{8FD50A55-17F2-4B26-BECE-DA3101060BB9}">
      <dgm:prSet/>
      <dgm:spPr/>
      <dgm:t>
        <a:bodyPr/>
        <a:lstStyle/>
        <a:p>
          <a:endParaRPr lang="en-US"/>
        </a:p>
      </dgm:t>
    </dgm:pt>
    <dgm:pt modelId="{546C1494-FBA7-4A64-BE96-10A082A880DB}" type="sibTrans" cxnId="{8FD50A55-17F2-4B26-BECE-DA3101060BB9}">
      <dgm:prSet/>
      <dgm:spPr/>
      <dgm:t>
        <a:bodyPr/>
        <a:lstStyle/>
        <a:p>
          <a:endParaRPr lang="en-US"/>
        </a:p>
      </dgm:t>
    </dgm:pt>
    <dgm:pt modelId="{AE711E31-79B9-4339-BBAB-6FC02FE634AB}">
      <dgm:prSet/>
      <dgm:spPr/>
      <dgm:t>
        <a:bodyPr/>
        <a:lstStyle/>
        <a:p>
          <a:r>
            <a:rPr lang="en-CA"/>
            <a:t>from nltk import classify</a:t>
          </a:r>
          <a:endParaRPr lang="en-US"/>
        </a:p>
      </dgm:t>
    </dgm:pt>
    <dgm:pt modelId="{AF0BB9B5-7C1B-4F4F-9766-5970B3D7E0F6}" type="parTrans" cxnId="{7B176432-7C93-45BC-A8D3-64D644DB0540}">
      <dgm:prSet/>
      <dgm:spPr/>
      <dgm:t>
        <a:bodyPr/>
        <a:lstStyle/>
        <a:p>
          <a:endParaRPr lang="en-US"/>
        </a:p>
      </dgm:t>
    </dgm:pt>
    <dgm:pt modelId="{0B07E4C7-7BB8-498E-A154-E2890C8409AB}" type="sibTrans" cxnId="{7B176432-7C93-45BC-A8D3-64D644DB0540}">
      <dgm:prSet/>
      <dgm:spPr/>
      <dgm:t>
        <a:bodyPr/>
        <a:lstStyle/>
        <a:p>
          <a:endParaRPr lang="en-US"/>
        </a:p>
      </dgm:t>
    </dgm:pt>
    <dgm:pt modelId="{5A1AF5FE-33F5-4CAD-BB9D-5D1FE1935516}">
      <dgm:prSet/>
      <dgm:spPr/>
      <dgm:t>
        <a:bodyPr/>
        <a:lstStyle/>
        <a:p>
          <a:r>
            <a:rPr lang="en-CA"/>
            <a:t>from nltk import NaiveBayesClassifier</a:t>
          </a:r>
          <a:endParaRPr lang="en-US"/>
        </a:p>
      </dgm:t>
    </dgm:pt>
    <dgm:pt modelId="{88A54C19-E4BD-4190-A196-D658D5122F88}" type="parTrans" cxnId="{7AD3738F-7FBE-4ACC-A537-A1BE2FD6E6A3}">
      <dgm:prSet/>
      <dgm:spPr/>
      <dgm:t>
        <a:bodyPr/>
        <a:lstStyle/>
        <a:p>
          <a:endParaRPr lang="en-US"/>
        </a:p>
      </dgm:t>
    </dgm:pt>
    <dgm:pt modelId="{5758DB4E-9C1E-4E2D-BCC5-3008E7EAEA94}" type="sibTrans" cxnId="{7AD3738F-7FBE-4ACC-A537-A1BE2FD6E6A3}">
      <dgm:prSet/>
      <dgm:spPr/>
      <dgm:t>
        <a:bodyPr/>
        <a:lstStyle/>
        <a:p>
          <a:endParaRPr lang="en-US"/>
        </a:p>
      </dgm:t>
    </dgm:pt>
    <dgm:pt modelId="{4ECCBC75-6892-4590-BABB-87F33E2BFC0F}">
      <dgm:prSet/>
      <dgm:spPr/>
      <dgm:t>
        <a:bodyPr/>
        <a:lstStyle/>
        <a:p>
          <a:r>
            <a:rPr lang="en-CA"/>
            <a:t>from sklearn.feature_extraction.text import TfidfVectorizer</a:t>
          </a:r>
          <a:endParaRPr lang="en-US"/>
        </a:p>
      </dgm:t>
    </dgm:pt>
    <dgm:pt modelId="{D1368CD4-DE4E-45FE-A24B-B1E6BA2A6AE0}" type="parTrans" cxnId="{4CF29819-D0A8-475F-8998-B94E47DFB2A9}">
      <dgm:prSet/>
      <dgm:spPr/>
      <dgm:t>
        <a:bodyPr/>
        <a:lstStyle/>
        <a:p>
          <a:endParaRPr lang="en-US"/>
        </a:p>
      </dgm:t>
    </dgm:pt>
    <dgm:pt modelId="{8C00DC5F-5CED-4AAA-A62F-775ECE3B972D}" type="sibTrans" cxnId="{4CF29819-D0A8-475F-8998-B94E47DFB2A9}">
      <dgm:prSet/>
      <dgm:spPr/>
      <dgm:t>
        <a:bodyPr/>
        <a:lstStyle/>
        <a:p>
          <a:endParaRPr lang="en-US"/>
        </a:p>
      </dgm:t>
    </dgm:pt>
    <dgm:pt modelId="{F8E02255-A8E9-4CE0-8486-39FA9F727ED5}">
      <dgm:prSet/>
      <dgm:spPr/>
      <dgm:t>
        <a:bodyPr/>
        <a:lstStyle/>
        <a:p>
          <a:r>
            <a:rPr lang="en-CA"/>
            <a:t>from sklearn.model_selection import train_test_split</a:t>
          </a:r>
          <a:endParaRPr lang="en-US"/>
        </a:p>
      </dgm:t>
    </dgm:pt>
    <dgm:pt modelId="{0A6B9B60-A66A-4C5D-9242-319527AACFDD}" type="parTrans" cxnId="{2156FC54-F49E-4CA5-BD2F-3FB0D624539F}">
      <dgm:prSet/>
      <dgm:spPr/>
      <dgm:t>
        <a:bodyPr/>
        <a:lstStyle/>
        <a:p>
          <a:endParaRPr lang="en-US"/>
        </a:p>
      </dgm:t>
    </dgm:pt>
    <dgm:pt modelId="{373E244A-E167-429B-BB28-B125E5A9BF91}" type="sibTrans" cxnId="{2156FC54-F49E-4CA5-BD2F-3FB0D624539F}">
      <dgm:prSet/>
      <dgm:spPr/>
      <dgm:t>
        <a:bodyPr/>
        <a:lstStyle/>
        <a:p>
          <a:endParaRPr lang="en-US"/>
        </a:p>
      </dgm:t>
    </dgm:pt>
    <dgm:pt modelId="{AF180FCF-8040-44FB-B2C5-8206DC2D97AD}">
      <dgm:prSet/>
      <dgm:spPr/>
      <dgm:t>
        <a:bodyPr/>
        <a:lstStyle/>
        <a:p>
          <a:r>
            <a:rPr lang="en-CA"/>
            <a:t>from sklearn.naive_bayes import MultinomialNB</a:t>
          </a:r>
          <a:endParaRPr lang="en-US"/>
        </a:p>
      </dgm:t>
    </dgm:pt>
    <dgm:pt modelId="{4C57C081-66A1-49F3-AC55-A700C55407A5}" type="parTrans" cxnId="{F8552611-3757-4363-9922-00105049F0D0}">
      <dgm:prSet/>
      <dgm:spPr/>
      <dgm:t>
        <a:bodyPr/>
        <a:lstStyle/>
        <a:p>
          <a:endParaRPr lang="en-US"/>
        </a:p>
      </dgm:t>
    </dgm:pt>
    <dgm:pt modelId="{B8F56E97-9EDC-459C-B29F-80355048DEF6}" type="sibTrans" cxnId="{F8552611-3757-4363-9922-00105049F0D0}">
      <dgm:prSet/>
      <dgm:spPr/>
      <dgm:t>
        <a:bodyPr/>
        <a:lstStyle/>
        <a:p>
          <a:endParaRPr lang="en-US"/>
        </a:p>
      </dgm:t>
    </dgm:pt>
    <dgm:pt modelId="{D192E717-6B42-43A6-A65D-BEE8D7FDABA1}">
      <dgm:prSet/>
      <dgm:spPr/>
      <dgm:t>
        <a:bodyPr/>
        <a:lstStyle/>
        <a:p>
          <a:r>
            <a:rPr lang="en-CA"/>
            <a:t>from sklearn.svm import LinearSVC</a:t>
          </a:r>
          <a:endParaRPr lang="en-US"/>
        </a:p>
      </dgm:t>
    </dgm:pt>
    <dgm:pt modelId="{3ECA016F-B131-410C-8F42-94963E7AE2AE}" type="parTrans" cxnId="{D32F3030-4142-4960-95C0-F843A96F942C}">
      <dgm:prSet/>
      <dgm:spPr/>
      <dgm:t>
        <a:bodyPr/>
        <a:lstStyle/>
        <a:p>
          <a:endParaRPr lang="en-US"/>
        </a:p>
      </dgm:t>
    </dgm:pt>
    <dgm:pt modelId="{72B0F109-C153-4532-B186-6A3FC4F41900}" type="sibTrans" cxnId="{D32F3030-4142-4960-95C0-F843A96F942C}">
      <dgm:prSet/>
      <dgm:spPr/>
      <dgm:t>
        <a:bodyPr/>
        <a:lstStyle/>
        <a:p>
          <a:endParaRPr lang="en-US"/>
        </a:p>
      </dgm:t>
    </dgm:pt>
    <dgm:pt modelId="{9D5AA20C-BF5C-44FA-8A09-84E42176EBDD}">
      <dgm:prSet/>
      <dgm:spPr/>
      <dgm:t>
        <a:bodyPr/>
        <a:lstStyle/>
        <a:p>
          <a:r>
            <a:rPr lang="en-CA"/>
            <a:t>from sklearn.metrics import ConfusionMatrixDisplay</a:t>
          </a:r>
          <a:endParaRPr lang="en-US"/>
        </a:p>
      </dgm:t>
    </dgm:pt>
    <dgm:pt modelId="{FCA333D9-C45D-4BFB-9B61-698A30D3A77C}" type="parTrans" cxnId="{505843A9-484C-4B2E-9280-73D900EB81B5}">
      <dgm:prSet/>
      <dgm:spPr/>
      <dgm:t>
        <a:bodyPr/>
        <a:lstStyle/>
        <a:p>
          <a:endParaRPr lang="en-US"/>
        </a:p>
      </dgm:t>
    </dgm:pt>
    <dgm:pt modelId="{F2B8E9AC-5DFE-4AD6-A546-02D4680E3B9A}" type="sibTrans" cxnId="{505843A9-484C-4B2E-9280-73D900EB81B5}">
      <dgm:prSet/>
      <dgm:spPr/>
      <dgm:t>
        <a:bodyPr/>
        <a:lstStyle/>
        <a:p>
          <a:endParaRPr lang="en-US"/>
        </a:p>
      </dgm:t>
    </dgm:pt>
    <dgm:pt modelId="{6C1BDED4-42AF-4611-A575-37BCF4EA82FF}">
      <dgm:prSet/>
      <dgm:spPr/>
      <dgm:t>
        <a:bodyPr/>
        <a:lstStyle/>
        <a:p>
          <a:r>
            <a:rPr lang="en-CA"/>
            <a:t>from sklearn.discriminant_analysis import LinearDiscriminantAnalysis</a:t>
          </a:r>
          <a:endParaRPr lang="en-US"/>
        </a:p>
      </dgm:t>
    </dgm:pt>
    <dgm:pt modelId="{B11A85BC-932A-40BA-8161-7A8BD99989DB}" type="parTrans" cxnId="{2BE252AB-87FE-4BC8-89DC-B54B06C3CE4D}">
      <dgm:prSet/>
      <dgm:spPr/>
      <dgm:t>
        <a:bodyPr/>
        <a:lstStyle/>
        <a:p>
          <a:endParaRPr lang="en-US"/>
        </a:p>
      </dgm:t>
    </dgm:pt>
    <dgm:pt modelId="{760C4795-34B0-4079-B408-7C26AC5B819B}" type="sibTrans" cxnId="{2BE252AB-87FE-4BC8-89DC-B54B06C3CE4D}">
      <dgm:prSet/>
      <dgm:spPr/>
      <dgm:t>
        <a:bodyPr/>
        <a:lstStyle/>
        <a:p>
          <a:endParaRPr lang="en-US"/>
        </a:p>
      </dgm:t>
    </dgm:pt>
    <dgm:pt modelId="{307257CE-6D08-45CF-BF75-5CD21FB8A4E6}">
      <dgm:prSet/>
      <dgm:spPr/>
      <dgm:t>
        <a:bodyPr/>
        <a:lstStyle/>
        <a:p>
          <a:r>
            <a:rPr lang="en-CA"/>
            <a:t>from sklearn.metrics import accuracy_score,confusion_matrix,classification_report</a:t>
          </a:r>
          <a:endParaRPr lang="en-US"/>
        </a:p>
      </dgm:t>
    </dgm:pt>
    <dgm:pt modelId="{C890C69B-F6BC-4DCC-A201-BB4055A259B5}" type="parTrans" cxnId="{EF2F9C32-8A20-460D-B6AB-5B440521BB39}">
      <dgm:prSet/>
      <dgm:spPr/>
      <dgm:t>
        <a:bodyPr/>
        <a:lstStyle/>
        <a:p>
          <a:endParaRPr lang="en-US"/>
        </a:p>
      </dgm:t>
    </dgm:pt>
    <dgm:pt modelId="{FACC515C-AFE1-486C-820F-05F8912F1D20}" type="sibTrans" cxnId="{EF2F9C32-8A20-460D-B6AB-5B440521BB39}">
      <dgm:prSet/>
      <dgm:spPr/>
      <dgm:t>
        <a:bodyPr/>
        <a:lstStyle/>
        <a:p>
          <a:endParaRPr lang="en-US"/>
        </a:p>
      </dgm:t>
    </dgm:pt>
    <dgm:pt modelId="{534ED8EB-8575-4304-A8BE-4C3FD5C54FAB}">
      <dgm:prSet/>
      <dgm:spPr/>
      <dgm:t>
        <a:bodyPr/>
        <a:lstStyle/>
        <a:p>
          <a:r>
            <a:rPr lang="en-CA"/>
            <a:t>from sklearn.linear_model import LogisticRegression</a:t>
          </a:r>
          <a:endParaRPr lang="en-US"/>
        </a:p>
      </dgm:t>
    </dgm:pt>
    <dgm:pt modelId="{B00CEB96-2B26-46C8-9315-D6C6A05091E3}" type="parTrans" cxnId="{C9A8E68C-275B-494F-B635-896B7F8DC46C}">
      <dgm:prSet/>
      <dgm:spPr/>
      <dgm:t>
        <a:bodyPr/>
        <a:lstStyle/>
        <a:p>
          <a:endParaRPr lang="en-US"/>
        </a:p>
      </dgm:t>
    </dgm:pt>
    <dgm:pt modelId="{FC839F57-A28D-4B6E-A4C4-0DCA0708D06D}" type="sibTrans" cxnId="{C9A8E68C-275B-494F-B635-896B7F8DC46C}">
      <dgm:prSet/>
      <dgm:spPr/>
      <dgm:t>
        <a:bodyPr/>
        <a:lstStyle/>
        <a:p>
          <a:endParaRPr lang="en-US"/>
        </a:p>
      </dgm:t>
    </dgm:pt>
    <dgm:pt modelId="{2E28514A-1D26-4B0C-9D9A-D70977BDA225}" type="pres">
      <dgm:prSet presAssocID="{82AA02F4-9791-444C-AAAA-AEC537FF3A8F}" presName="vert0" presStyleCnt="0">
        <dgm:presLayoutVars>
          <dgm:dir/>
          <dgm:animOne val="branch"/>
          <dgm:animLvl val="lvl"/>
        </dgm:presLayoutVars>
      </dgm:prSet>
      <dgm:spPr/>
    </dgm:pt>
    <dgm:pt modelId="{84935C26-023D-49E6-B4C8-296DBBC0EF2E}" type="pres">
      <dgm:prSet presAssocID="{B741F65C-E84E-47AD-ABD4-EDDF3A81A7B6}" presName="thickLine" presStyleLbl="alignNode1" presStyleIdx="0" presStyleCnt="12"/>
      <dgm:spPr/>
    </dgm:pt>
    <dgm:pt modelId="{EFDE7435-C28A-4E32-A5F1-2B538E07EABE}" type="pres">
      <dgm:prSet presAssocID="{B741F65C-E84E-47AD-ABD4-EDDF3A81A7B6}" presName="horz1" presStyleCnt="0"/>
      <dgm:spPr/>
    </dgm:pt>
    <dgm:pt modelId="{DAA5C27D-9854-4C0A-A103-4B3642D5F356}" type="pres">
      <dgm:prSet presAssocID="{B741F65C-E84E-47AD-ABD4-EDDF3A81A7B6}" presName="tx1" presStyleLbl="revTx" presStyleIdx="0" presStyleCnt="12"/>
      <dgm:spPr/>
    </dgm:pt>
    <dgm:pt modelId="{80473345-9DC2-4192-B908-66DA0998489E}" type="pres">
      <dgm:prSet presAssocID="{B741F65C-E84E-47AD-ABD4-EDDF3A81A7B6}" presName="vert1" presStyleCnt="0"/>
      <dgm:spPr/>
    </dgm:pt>
    <dgm:pt modelId="{2CB9B2D1-C8E9-4122-81ED-09CF6F91D8E5}" type="pres">
      <dgm:prSet presAssocID="{6B381BAF-E01D-4000-BA92-F06586FAFDDD}" presName="thickLine" presStyleLbl="alignNode1" presStyleIdx="1" presStyleCnt="12"/>
      <dgm:spPr/>
    </dgm:pt>
    <dgm:pt modelId="{514239AE-5B67-4651-AB65-C8025C59036E}" type="pres">
      <dgm:prSet presAssocID="{6B381BAF-E01D-4000-BA92-F06586FAFDDD}" presName="horz1" presStyleCnt="0"/>
      <dgm:spPr/>
    </dgm:pt>
    <dgm:pt modelId="{25EE1370-B818-45C5-A9C4-D0FF86360412}" type="pres">
      <dgm:prSet presAssocID="{6B381BAF-E01D-4000-BA92-F06586FAFDDD}" presName="tx1" presStyleLbl="revTx" presStyleIdx="1" presStyleCnt="12"/>
      <dgm:spPr/>
    </dgm:pt>
    <dgm:pt modelId="{88E71025-79DD-4056-A463-56944F5CBED3}" type="pres">
      <dgm:prSet presAssocID="{6B381BAF-E01D-4000-BA92-F06586FAFDDD}" presName="vert1" presStyleCnt="0"/>
      <dgm:spPr/>
    </dgm:pt>
    <dgm:pt modelId="{86BE1387-34AE-4D4F-8E17-BFE59C3E457E}" type="pres">
      <dgm:prSet presAssocID="{AE711E31-79B9-4339-BBAB-6FC02FE634AB}" presName="thickLine" presStyleLbl="alignNode1" presStyleIdx="2" presStyleCnt="12"/>
      <dgm:spPr/>
    </dgm:pt>
    <dgm:pt modelId="{BFF3839C-1CCC-44D9-B9A9-BCAB38C3B910}" type="pres">
      <dgm:prSet presAssocID="{AE711E31-79B9-4339-BBAB-6FC02FE634AB}" presName="horz1" presStyleCnt="0"/>
      <dgm:spPr/>
    </dgm:pt>
    <dgm:pt modelId="{BFB0AB98-2FB2-47C1-9C51-B9668E6E3152}" type="pres">
      <dgm:prSet presAssocID="{AE711E31-79B9-4339-BBAB-6FC02FE634AB}" presName="tx1" presStyleLbl="revTx" presStyleIdx="2" presStyleCnt="12"/>
      <dgm:spPr/>
    </dgm:pt>
    <dgm:pt modelId="{0587E18C-7C02-4BDA-862D-983E337AED63}" type="pres">
      <dgm:prSet presAssocID="{AE711E31-79B9-4339-BBAB-6FC02FE634AB}" presName="vert1" presStyleCnt="0"/>
      <dgm:spPr/>
    </dgm:pt>
    <dgm:pt modelId="{B58504CD-CF94-4D27-8C8A-B2756DB02B0A}" type="pres">
      <dgm:prSet presAssocID="{5A1AF5FE-33F5-4CAD-BB9D-5D1FE1935516}" presName="thickLine" presStyleLbl="alignNode1" presStyleIdx="3" presStyleCnt="12"/>
      <dgm:spPr/>
    </dgm:pt>
    <dgm:pt modelId="{6B06379A-A8EA-4FBE-9B86-2C02A24A7154}" type="pres">
      <dgm:prSet presAssocID="{5A1AF5FE-33F5-4CAD-BB9D-5D1FE1935516}" presName="horz1" presStyleCnt="0"/>
      <dgm:spPr/>
    </dgm:pt>
    <dgm:pt modelId="{AB9EB830-81B1-4BFE-B1D3-C071219044AF}" type="pres">
      <dgm:prSet presAssocID="{5A1AF5FE-33F5-4CAD-BB9D-5D1FE1935516}" presName="tx1" presStyleLbl="revTx" presStyleIdx="3" presStyleCnt="12"/>
      <dgm:spPr/>
    </dgm:pt>
    <dgm:pt modelId="{A476089A-F0C8-4CF6-B1D3-864676059ED6}" type="pres">
      <dgm:prSet presAssocID="{5A1AF5FE-33F5-4CAD-BB9D-5D1FE1935516}" presName="vert1" presStyleCnt="0"/>
      <dgm:spPr/>
    </dgm:pt>
    <dgm:pt modelId="{86B785BA-F505-4AEA-A593-7F4280AAD234}" type="pres">
      <dgm:prSet presAssocID="{4ECCBC75-6892-4590-BABB-87F33E2BFC0F}" presName="thickLine" presStyleLbl="alignNode1" presStyleIdx="4" presStyleCnt="12"/>
      <dgm:spPr/>
    </dgm:pt>
    <dgm:pt modelId="{48A89676-24BB-447C-A4E1-0F8F543FF208}" type="pres">
      <dgm:prSet presAssocID="{4ECCBC75-6892-4590-BABB-87F33E2BFC0F}" presName="horz1" presStyleCnt="0"/>
      <dgm:spPr/>
    </dgm:pt>
    <dgm:pt modelId="{EC2F4972-CA65-49B5-8757-71A8496A7C96}" type="pres">
      <dgm:prSet presAssocID="{4ECCBC75-6892-4590-BABB-87F33E2BFC0F}" presName="tx1" presStyleLbl="revTx" presStyleIdx="4" presStyleCnt="12"/>
      <dgm:spPr/>
    </dgm:pt>
    <dgm:pt modelId="{F99D2783-41D6-4717-9E32-B6059F4B99E1}" type="pres">
      <dgm:prSet presAssocID="{4ECCBC75-6892-4590-BABB-87F33E2BFC0F}" presName="vert1" presStyleCnt="0"/>
      <dgm:spPr/>
    </dgm:pt>
    <dgm:pt modelId="{CA4A9903-2D6D-4F17-96B2-84C64D74C381}" type="pres">
      <dgm:prSet presAssocID="{F8E02255-A8E9-4CE0-8486-39FA9F727ED5}" presName="thickLine" presStyleLbl="alignNode1" presStyleIdx="5" presStyleCnt="12"/>
      <dgm:spPr/>
    </dgm:pt>
    <dgm:pt modelId="{F8C5DAC9-03E5-4022-9FE2-6580890FDC6D}" type="pres">
      <dgm:prSet presAssocID="{F8E02255-A8E9-4CE0-8486-39FA9F727ED5}" presName="horz1" presStyleCnt="0"/>
      <dgm:spPr/>
    </dgm:pt>
    <dgm:pt modelId="{A356D579-91B1-48FC-BFDC-BD3B5115C9B4}" type="pres">
      <dgm:prSet presAssocID="{F8E02255-A8E9-4CE0-8486-39FA9F727ED5}" presName="tx1" presStyleLbl="revTx" presStyleIdx="5" presStyleCnt="12"/>
      <dgm:spPr/>
    </dgm:pt>
    <dgm:pt modelId="{1459AC80-6264-4C51-870D-59F214DCFE4A}" type="pres">
      <dgm:prSet presAssocID="{F8E02255-A8E9-4CE0-8486-39FA9F727ED5}" presName="vert1" presStyleCnt="0"/>
      <dgm:spPr/>
    </dgm:pt>
    <dgm:pt modelId="{F96831E1-B399-4B26-A27F-D8449D8ADC4F}" type="pres">
      <dgm:prSet presAssocID="{AF180FCF-8040-44FB-B2C5-8206DC2D97AD}" presName="thickLine" presStyleLbl="alignNode1" presStyleIdx="6" presStyleCnt="12"/>
      <dgm:spPr/>
    </dgm:pt>
    <dgm:pt modelId="{BC0B1CBE-59B4-4EED-A094-059685A5DDE3}" type="pres">
      <dgm:prSet presAssocID="{AF180FCF-8040-44FB-B2C5-8206DC2D97AD}" presName="horz1" presStyleCnt="0"/>
      <dgm:spPr/>
    </dgm:pt>
    <dgm:pt modelId="{77ECB49E-2C15-406B-B2C9-E55A6562F1A4}" type="pres">
      <dgm:prSet presAssocID="{AF180FCF-8040-44FB-B2C5-8206DC2D97AD}" presName="tx1" presStyleLbl="revTx" presStyleIdx="6" presStyleCnt="12"/>
      <dgm:spPr/>
    </dgm:pt>
    <dgm:pt modelId="{852CD4AC-A99D-44A4-9B80-769CD4C456F2}" type="pres">
      <dgm:prSet presAssocID="{AF180FCF-8040-44FB-B2C5-8206DC2D97AD}" presName="vert1" presStyleCnt="0"/>
      <dgm:spPr/>
    </dgm:pt>
    <dgm:pt modelId="{EE663414-E3B9-4614-99D2-7A32926AE318}" type="pres">
      <dgm:prSet presAssocID="{D192E717-6B42-43A6-A65D-BEE8D7FDABA1}" presName="thickLine" presStyleLbl="alignNode1" presStyleIdx="7" presStyleCnt="12"/>
      <dgm:spPr/>
    </dgm:pt>
    <dgm:pt modelId="{E3BD297A-7A74-481E-9629-AAF71E17F24B}" type="pres">
      <dgm:prSet presAssocID="{D192E717-6B42-43A6-A65D-BEE8D7FDABA1}" presName="horz1" presStyleCnt="0"/>
      <dgm:spPr/>
    </dgm:pt>
    <dgm:pt modelId="{454A02C9-1F57-47FF-BAFD-8325E21EB7DC}" type="pres">
      <dgm:prSet presAssocID="{D192E717-6B42-43A6-A65D-BEE8D7FDABA1}" presName="tx1" presStyleLbl="revTx" presStyleIdx="7" presStyleCnt="12"/>
      <dgm:spPr/>
    </dgm:pt>
    <dgm:pt modelId="{DFA6FC39-EA6A-450A-BE9A-4BEF1C95551A}" type="pres">
      <dgm:prSet presAssocID="{D192E717-6B42-43A6-A65D-BEE8D7FDABA1}" presName="vert1" presStyleCnt="0"/>
      <dgm:spPr/>
    </dgm:pt>
    <dgm:pt modelId="{6D70BBEF-4E42-4335-8145-E41C846C8AE3}" type="pres">
      <dgm:prSet presAssocID="{9D5AA20C-BF5C-44FA-8A09-84E42176EBDD}" presName="thickLine" presStyleLbl="alignNode1" presStyleIdx="8" presStyleCnt="12"/>
      <dgm:spPr/>
    </dgm:pt>
    <dgm:pt modelId="{FD10390D-6479-406B-9847-7BAC3FC8150E}" type="pres">
      <dgm:prSet presAssocID="{9D5AA20C-BF5C-44FA-8A09-84E42176EBDD}" presName="horz1" presStyleCnt="0"/>
      <dgm:spPr/>
    </dgm:pt>
    <dgm:pt modelId="{3E66761A-85A9-4493-B050-98B0F7E6EA59}" type="pres">
      <dgm:prSet presAssocID="{9D5AA20C-BF5C-44FA-8A09-84E42176EBDD}" presName="tx1" presStyleLbl="revTx" presStyleIdx="8" presStyleCnt="12"/>
      <dgm:spPr/>
    </dgm:pt>
    <dgm:pt modelId="{5C5D2503-A30A-45C3-9448-757D9FA7952C}" type="pres">
      <dgm:prSet presAssocID="{9D5AA20C-BF5C-44FA-8A09-84E42176EBDD}" presName="vert1" presStyleCnt="0"/>
      <dgm:spPr/>
    </dgm:pt>
    <dgm:pt modelId="{4691CC0A-994B-4C60-93A6-E2A41BE9CA18}" type="pres">
      <dgm:prSet presAssocID="{6C1BDED4-42AF-4611-A575-37BCF4EA82FF}" presName="thickLine" presStyleLbl="alignNode1" presStyleIdx="9" presStyleCnt="12"/>
      <dgm:spPr/>
    </dgm:pt>
    <dgm:pt modelId="{5F49704B-9235-41A9-8864-89A32BBDC6C5}" type="pres">
      <dgm:prSet presAssocID="{6C1BDED4-42AF-4611-A575-37BCF4EA82FF}" presName="horz1" presStyleCnt="0"/>
      <dgm:spPr/>
    </dgm:pt>
    <dgm:pt modelId="{1C0B638F-E37E-46CE-AB2D-E49BA8606D3C}" type="pres">
      <dgm:prSet presAssocID="{6C1BDED4-42AF-4611-A575-37BCF4EA82FF}" presName="tx1" presStyleLbl="revTx" presStyleIdx="9" presStyleCnt="12"/>
      <dgm:spPr/>
    </dgm:pt>
    <dgm:pt modelId="{A18E98D9-4D5B-49A0-A7F8-4A0529E1C9D8}" type="pres">
      <dgm:prSet presAssocID="{6C1BDED4-42AF-4611-A575-37BCF4EA82FF}" presName="vert1" presStyleCnt="0"/>
      <dgm:spPr/>
    </dgm:pt>
    <dgm:pt modelId="{C47D6D72-02CF-494F-A7C7-CE290F8B839D}" type="pres">
      <dgm:prSet presAssocID="{307257CE-6D08-45CF-BF75-5CD21FB8A4E6}" presName="thickLine" presStyleLbl="alignNode1" presStyleIdx="10" presStyleCnt="12"/>
      <dgm:spPr/>
    </dgm:pt>
    <dgm:pt modelId="{B41B984C-BC0B-4274-ACDA-F7EE23584BC2}" type="pres">
      <dgm:prSet presAssocID="{307257CE-6D08-45CF-BF75-5CD21FB8A4E6}" presName="horz1" presStyleCnt="0"/>
      <dgm:spPr/>
    </dgm:pt>
    <dgm:pt modelId="{5D700868-A952-4D1D-907A-6983ED853EDB}" type="pres">
      <dgm:prSet presAssocID="{307257CE-6D08-45CF-BF75-5CD21FB8A4E6}" presName="tx1" presStyleLbl="revTx" presStyleIdx="10" presStyleCnt="12"/>
      <dgm:spPr/>
    </dgm:pt>
    <dgm:pt modelId="{5318C7D4-468C-4E56-BE5F-6C51F38FD32F}" type="pres">
      <dgm:prSet presAssocID="{307257CE-6D08-45CF-BF75-5CD21FB8A4E6}" presName="vert1" presStyleCnt="0"/>
      <dgm:spPr/>
    </dgm:pt>
    <dgm:pt modelId="{44D39C0E-F0B9-4D82-8424-0CFBCF17FC1C}" type="pres">
      <dgm:prSet presAssocID="{534ED8EB-8575-4304-A8BE-4C3FD5C54FAB}" presName="thickLine" presStyleLbl="alignNode1" presStyleIdx="11" presStyleCnt="12"/>
      <dgm:spPr/>
    </dgm:pt>
    <dgm:pt modelId="{79B1CAB3-2E3F-4A33-B1BE-FCD9BAB37264}" type="pres">
      <dgm:prSet presAssocID="{534ED8EB-8575-4304-A8BE-4C3FD5C54FAB}" presName="horz1" presStyleCnt="0"/>
      <dgm:spPr/>
    </dgm:pt>
    <dgm:pt modelId="{56801E9A-66A7-4096-A1BC-F8E1CDADF7E8}" type="pres">
      <dgm:prSet presAssocID="{534ED8EB-8575-4304-A8BE-4C3FD5C54FAB}" presName="tx1" presStyleLbl="revTx" presStyleIdx="11" presStyleCnt="12"/>
      <dgm:spPr/>
    </dgm:pt>
    <dgm:pt modelId="{D1BB1EC6-66B5-4B71-A788-AFC1F9BA5D26}" type="pres">
      <dgm:prSet presAssocID="{534ED8EB-8575-4304-A8BE-4C3FD5C54FAB}" presName="vert1" presStyleCnt="0"/>
      <dgm:spPr/>
    </dgm:pt>
  </dgm:ptLst>
  <dgm:cxnLst>
    <dgm:cxn modelId="{0464EC0D-2BA2-46D1-A636-6D5C7F3E3043}" srcId="{82AA02F4-9791-444C-AAAA-AEC537FF3A8F}" destId="{B741F65C-E84E-47AD-ABD4-EDDF3A81A7B6}" srcOrd="0" destOrd="0" parTransId="{23530159-3353-445A-A206-AF5E957C9C42}" sibTransId="{52016EDC-5C8C-4953-B73C-17B51BDD14E2}"/>
    <dgm:cxn modelId="{6283E510-D680-416F-89D6-4B3A3821540E}" type="presOf" srcId="{AE711E31-79B9-4339-BBAB-6FC02FE634AB}" destId="{BFB0AB98-2FB2-47C1-9C51-B9668E6E3152}" srcOrd="0" destOrd="0" presId="urn:microsoft.com/office/officeart/2008/layout/LinedList"/>
    <dgm:cxn modelId="{F8552611-3757-4363-9922-00105049F0D0}" srcId="{82AA02F4-9791-444C-AAAA-AEC537FF3A8F}" destId="{AF180FCF-8040-44FB-B2C5-8206DC2D97AD}" srcOrd="6" destOrd="0" parTransId="{4C57C081-66A1-49F3-AC55-A700C55407A5}" sibTransId="{B8F56E97-9EDC-459C-B29F-80355048DEF6}"/>
    <dgm:cxn modelId="{4CF29819-D0A8-475F-8998-B94E47DFB2A9}" srcId="{82AA02F4-9791-444C-AAAA-AEC537FF3A8F}" destId="{4ECCBC75-6892-4590-BABB-87F33E2BFC0F}" srcOrd="4" destOrd="0" parTransId="{D1368CD4-DE4E-45FE-A24B-B1E6BA2A6AE0}" sibTransId="{8C00DC5F-5CED-4AAA-A62F-775ECE3B972D}"/>
    <dgm:cxn modelId="{A66F831C-C4A7-4F81-B6E9-56BD3888295B}" type="presOf" srcId="{5A1AF5FE-33F5-4CAD-BB9D-5D1FE1935516}" destId="{AB9EB830-81B1-4BFE-B1D3-C071219044AF}" srcOrd="0" destOrd="0" presId="urn:microsoft.com/office/officeart/2008/layout/LinedList"/>
    <dgm:cxn modelId="{D6CCB320-B680-4662-8E97-68B981CE54A1}" type="presOf" srcId="{D192E717-6B42-43A6-A65D-BEE8D7FDABA1}" destId="{454A02C9-1F57-47FF-BAFD-8325E21EB7DC}" srcOrd="0" destOrd="0" presId="urn:microsoft.com/office/officeart/2008/layout/LinedList"/>
    <dgm:cxn modelId="{E9905728-23A4-4A42-8785-FEA02F99F0AF}" type="presOf" srcId="{6B381BAF-E01D-4000-BA92-F06586FAFDDD}" destId="{25EE1370-B818-45C5-A9C4-D0FF86360412}" srcOrd="0" destOrd="0" presId="urn:microsoft.com/office/officeart/2008/layout/LinedList"/>
    <dgm:cxn modelId="{D32F3030-4142-4960-95C0-F843A96F942C}" srcId="{82AA02F4-9791-444C-AAAA-AEC537FF3A8F}" destId="{D192E717-6B42-43A6-A65D-BEE8D7FDABA1}" srcOrd="7" destOrd="0" parTransId="{3ECA016F-B131-410C-8F42-94963E7AE2AE}" sibTransId="{72B0F109-C153-4532-B186-6A3FC4F41900}"/>
    <dgm:cxn modelId="{76441D31-D5CE-4EAA-8E58-DC590BEB01D0}" type="presOf" srcId="{534ED8EB-8575-4304-A8BE-4C3FD5C54FAB}" destId="{56801E9A-66A7-4096-A1BC-F8E1CDADF7E8}" srcOrd="0" destOrd="0" presId="urn:microsoft.com/office/officeart/2008/layout/LinedList"/>
    <dgm:cxn modelId="{7B176432-7C93-45BC-A8D3-64D644DB0540}" srcId="{82AA02F4-9791-444C-AAAA-AEC537FF3A8F}" destId="{AE711E31-79B9-4339-BBAB-6FC02FE634AB}" srcOrd="2" destOrd="0" parTransId="{AF0BB9B5-7C1B-4F4F-9766-5970B3D7E0F6}" sibTransId="{0B07E4C7-7BB8-498E-A154-E2890C8409AB}"/>
    <dgm:cxn modelId="{EF2F9C32-8A20-460D-B6AB-5B440521BB39}" srcId="{82AA02F4-9791-444C-AAAA-AEC537FF3A8F}" destId="{307257CE-6D08-45CF-BF75-5CD21FB8A4E6}" srcOrd="10" destOrd="0" parTransId="{C890C69B-F6BC-4DCC-A201-BB4055A259B5}" sibTransId="{FACC515C-AFE1-486C-820F-05F8912F1D20}"/>
    <dgm:cxn modelId="{77BC305C-0362-4901-A401-CF33DC0DE019}" type="presOf" srcId="{B741F65C-E84E-47AD-ABD4-EDDF3A81A7B6}" destId="{DAA5C27D-9854-4C0A-A103-4B3642D5F356}" srcOrd="0" destOrd="0" presId="urn:microsoft.com/office/officeart/2008/layout/LinedList"/>
    <dgm:cxn modelId="{E1CDF061-68E6-4F73-8357-9AD0BE0E0404}" type="presOf" srcId="{AF180FCF-8040-44FB-B2C5-8206DC2D97AD}" destId="{77ECB49E-2C15-406B-B2C9-E55A6562F1A4}" srcOrd="0" destOrd="0" presId="urn:microsoft.com/office/officeart/2008/layout/LinedList"/>
    <dgm:cxn modelId="{9827E370-2386-421B-8FD7-6DEB633DD695}" type="presOf" srcId="{307257CE-6D08-45CF-BF75-5CD21FB8A4E6}" destId="{5D700868-A952-4D1D-907A-6983ED853EDB}" srcOrd="0" destOrd="0" presId="urn:microsoft.com/office/officeart/2008/layout/LinedList"/>
    <dgm:cxn modelId="{2156FC54-F49E-4CA5-BD2F-3FB0D624539F}" srcId="{82AA02F4-9791-444C-AAAA-AEC537FF3A8F}" destId="{F8E02255-A8E9-4CE0-8486-39FA9F727ED5}" srcOrd="5" destOrd="0" parTransId="{0A6B9B60-A66A-4C5D-9242-319527AACFDD}" sibTransId="{373E244A-E167-429B-BB28-B125E5A9BF91}"/>
    <dgm:cxn modelId="{8FD50A55-17F2-4B26-BECE-DA3101060BB9}" srcId="{82AA02F4-9791-444C-AAAA-AEC537FF3A8F}" destId="{6B381BAF-E01D-4000-BA92-F06586FAFDDD}" srcOrd="1" destOrd="0" parTransId="{E5B8CB08-B09E-4696-B8FA-C0CDFCECB2B1}" sibTransId="{546C1494-FBA7-4A64-BE96-10A082A880DB}"/>
    <dgm:cxn modelId="{74D1B478-5421-4EA3-9948-8EDCDDFDFE84}" type="presOf" srcId="{9D5AA20C-BF5C-44FA-8A09-84E42176EBDD}" destId="{3E66761A-85A9-4493-B050-98B0F7E6EA59}" srcOrd="0" destOrd="0" presId="urn:microsoft.com/office/officeart/2008/layout/LinedList"/>
    <dgm:cxn modelId="{694FDA84-803B-4A80-903B-B5F003CABBBA}" type="presOf" srcId="{F8E02255-A8E9-4CE0-8486-39FA9F727ED5}" destId="{A356D579-91B1-48FC-BFDC-BD3B5115C9B4}" srcOrd="0" destOrd="0" presId="urn:microsoft.com/office/officeart/2008/layout/LinedList"/>
    <dgm:cxn modelId="{C9A8E68C-275B-494F-B635-896B7F8DC46C}" srcId="{82AA02F4-9791-444C-AAAA-AEC537FF3A8F}" destId="{534ED8EB-8575-4304-A8BE-4C3FD5C54FAB}" srcOrd="11" destOrd="0" parTransId="{B00CEB96-2B26-46C8-9315-D6C6A05091E3}" sibTransId="{FC839F57-A28D-4B6E-A4C4-0DCA0708D06D}"/>
    <dgm:cxn modelId="{7AD3738F-7FBE-4ACC-A537-A1BE2FD6E6A3}" srcId="{82AA02F4-9791-444C-AAAA-AEC537FF3A8F}" destId="{5A1AF5FE-33F5-4CAD-BB9D-5D1FE1935516}" srcOrd="3" destOrd="0" parTransId="{88A54C19-E4BD-4190-A196-D658D5122F88}" sibTransId="{5758DB4E-9C1E-4E2D-BCC5-3008E7EAEA94}"/>
    <dgm:cxn modelId="{505843A9-484C-4B2E-9280-73D900EB81B5}" srcId="{82AA02F4-9791-444C-AAAA-AEC537FF3A8F}" destId="{9D5AA20C-BF5C-44FA-8A09-84E42176EBDD}" srcOrd="8" destOrd="0" parTransId="{FCA333D9-C45D-4BFB-9B61-698A30D3A77C}" sibTransId="{F2B8E9AC-5DFE-4AD6-A546-02D4680E3B9A}"/>
    <dgm:cxn modelId="{2BE252AB-87FE-4BC8-89DC-B54B06C3CE4D}" srcId="{82AA02F4-9791-444C-AAAA-AEC537FF3A8F}" destId="{6C1BDED4-42AF-4611-A575-37BCF4EA82FF}" srcOrd="9" destOrd="0" parTransId="{B11A85BC-932A-40BA-8161-7A8BD99989DB}" sibTransId="{760C4795-34B0-4079-B408-7C26AC5B819B}"/>
    <dgm:cxn modelId="{CAC9FDAD-273B-4AE1-BFE2-89BE21987451}" type="presOf" srcId="{6C1BDED4-42AF-4611-A575-37BCF4EA82FF}" destId="{1C0B638F-E37E-46CE-AB2D-E49BA8606D3C}" srcOrd="0" destOrd="0" presId="urn:microsoft.com/office/officeart/2008/layout/LinedList"/>
    <dgm:cxn modelId="{2B7961C6-CDDF-4A07-9BFF-F8290538550E}" type="presOf" srcId="{82AA02F4-9791-444C-AAAA-AEC537FF3A8F}" destId="{2E28514A-1D26-4B0C-9D9A-D70977BDA225}" srcOrd="0" destOrd="0" presId="urn:microsoft.com/office/officeart/2008/layout/LinedList"/>
    <dgm:cxn modelId="{875903E9-5844-44AD-87C9-B8AEAC9CAD16}" type="presOf" srcId="{4ECCBC75-6892-4590-BABB-87F33E2BFC0F}" destId="{EC2F4972-CA65-49B5-8757-71A8496A7C96}" srcOrd="0" destOrd="0" presId="urn:microsoft.com/office/officeart/2008/layout/LinedList"/>
    <dgm:cxn modelId="{DC213B76-A89C-45EA-AD8D-6EACEC86A771}" type="presParOf" srcId="{2E28514A-1D26-4B0C-9D9A-D70977BDA225}" destId="{84935C26-023D-49E6-B4C8-296DBBC0EF2E}" srcOrd="0" destOrd="0" presId="urn:microsoft.com/office/officeart/2008/layout/LinedList"/>
    <dgm:cxn modelId="{2E7D200E-B15C-40B7-B391-B7FA9DA4F1FB}" type="presParOf" srcId="{2E28514A-1D26-4B0C-9D9A-D70977BDA225}" destId="{EFDE7435-C28A-4E32-A5F1-2B538E07EABE}" srcOrd="1" destOrd="0" presId="urn:microsoft.com/office/officeart/2008/layout/LinedList"/>
    <dgm:cxn modelId="{ABA02103-4D4B-42DB-A339-A5DCD101EC31}" type="presParOf" srcId="{EFDE7435-C28A-4E32-A5F1-2B538E07EABE}" destId="{DAA5C27D-9854-4C0A-A103-4B3642D5F356}" srcOrd="0" destOrd="0" presId="urn:microsoft.com/office/officeart/2008/layout/LinedList"/>
    <dgm:cxn modelId="{E7B3BC56-DBEB-4C20-8201-079187262BF9}" type="presParOf" srcId="{EFDE7435-C28A-4E32-A5F1-2B538E07EABE}" destId="{80473345-9DC2-4192-B908-66DA0998489E}" srcOrd="1" destOrd="0" presId="urn:microsoft.com/office/officeart/2008/layout/LinedList"/>
    <dgm:cxn modelId="{383E9886-BD3A-4C12-A37F-CF47DBC27A37}" type="presParOf" srcId="{2E28514A-1D26-4B0C-9D9A-D70977BDA225}" destId="{2CB9B2D1-C8E9-4122-81ED-09CF6F91D8E5}" srcOrd="2" destOrd="0" presId="urn:microsoft.com/office/officeart/2008/layout/LinedList"/>
    <dgm:cxn modelId="{1A17F2C3-9018-4098-8D72-715500CFD8A6}" type="presParOf" srcId="{2E28514A-1D26-4B0C-9D9A-D70977BDA225}" destId="{514239AE-5B67-4651-AB65-C8025C59036E}" srcOrd="3" destOrd="0" presId="urn:microsoft.com/office/officeart/2008/layout/LinedList"/>
    <dgm:cxn modelId="{E2144762-7BEF-469D-96C7-17B82F2AB55F}" type="presParOf" srcId="{514239AE-5B67-4651-AB65-C8025C59036E}" destId="{25EE1370-B818-45C5-A9C4-D0FF86360412}" srcOrd="0" destOrd="0" presId="urn:microsoft.com/office/officeart/2008/layout/LinedList"/>
    <dgm:cxn modelId="{A5F05CC4-2E5A-46B8-8D2F-C5BB69D678BF}" type="presParOf" srcId="{514239AE-5B67-4651-AB65-C8025C59036E}" destId="{88E71025-79DD-4056-A463-56944F5CBED3}" srcOrd="1" destOrd="0" presId="urn:microsoft.com/office/officeart/2008/layout/LinedList"/>
    <dgm:cxn modelId="{AD1FD14E-CAFC-4CC9-B323-CFF7D155D9B0}" type="presParOf" srcId="{2E28514A-1D26-4B0C-9D9A-D70977BDA225}" destId="{86BE1387-34AE-4D4F-8E17-BFE59C3E457E}" srcOrd="4" destOrd="0" presId="urn:microsoft.com/office/officeart/2008/layout/LinedList"/>
    <dgm:cxn modelId="{FA760C0A-CA01-4104-AE8E-376D5CE44695}" type="presParOf" srcId="{2E28514A-1D26-4B0C-9D9A-D70977BDA225}" destId="{BFF3839C-1CCC-44D9-B9A9-BCAB38C3B910}" srcOrd="5" destOrd="0" presId="urn:microsoft.com/office/officeart/2008/layout/LinedList"/>
    <dgm:cxn modelId="{32445CAB-DBC5-475B-8F40-1219FE769E97}" type="presParOf" srcId="{BFF3839C-1CCC-44D9-B9A9-BCAB38C3B910}" destId="{BFB0AB98-2FB2-47C1-9C51-B9668E6E3152}" srcOrd="0" destOrd="0" presId="urn:microsoft.com/office/officeart/2008/layout/LinedList"/>
    <dgm:cxn modelId="{FE3CD985-8A74-476F-ACED-572D84C94D35}" type="presParOf" srcId="{BFF3839C-1CCC-44D9-B9A9-BCAB38C3B910}" destId="{0587E18C-7C02-4BDA-862D-983E337AED63}" srcOrd="1" destOrd="0" presId="urn:microsoft.com/office/officeart/2008/layout/LinedList"/>
    <dgm:cxn modelId="{154163A4-3D41-4DBD-9D5A-11D6341D90E9}" type="presParOf" srcId="{2E28514A-1D26-4B0C-9D9A-D70977BDA225}" destId="{B58504CD-CF94-4D27-8C8A-B2756DB02B0A}" srcOrd="6" destOrd="0" presId="urn:microsoft.com/office/officeart/2008/layout/LinedList"/>
    <dgm:cxn modelId="{9B8C4A7D-7A41-472D-98F9-9F22F16602BC}" type="presParOf" srcId="{2E28514A-1D26-4B0C-9D9A-D70977BDA225}" destId="{6B06379A-A8EA-4FBE-9B86-2C02A24A7154}" srcOrd="7" destOrd="0" presId="urn:microsoft.com/office/officeart/2008/layout/LinedList"/>
    <dgm:cxn modelId="{713CEE06-7093-44FA-9C49-5BAF8C329B99}" type="presParOf" srcId="{6B06379A-A8EA-4FBE-9B86-2C02A24A7154}" destId="{AB9EB830-81B1-4BFE-B1D3-C071219044AF}" srcOrd="0" destOrd="0" presId="urn:microsoft.com/office/officeart/2008/layout/LinedList"/>
    <dgm:cxn modelId="{E01FEB07-FDDB-4806-A483-40E9FCDD7EC5}" type="presParOf" srcId="{6B06379A-A8EA-4FBE-9B86-2C02A24A7154}" destId="{A476089A-F0C8-4CF6-B1D3-864676059ED6}" srcOrd="1" destOrd="0" presId="urn:microsoft.com/office/officeart/2008/layout/LinedList"/>
    <dgm:cxn modelId="{5F3EB901-C30D-4918-9CD5-B9680A37BE04}" type="presParOf" srcId="{2E28514A-1D26-4B0C-9D9A-D70977BDA225}" destId="{86B785BA-F505-4AEA-A593-7F4280AAD234}" srcOrd="8" destOrd="0" presId="urn:microsoft.com/office/officeart/2008/layout/LinedList"/>
    <dgm:cxn modelId="{91B39965-8A0A-4121-BB32-CAE8E6BFCE74}" type="presParOf" srcId="{2E28514A-1D26-4B0C-9D9A-D70977BDA225}" destId="{48A89676-24BB-447C-A4E1-0F8F543FF208}" srcOrd="9" destOrd="0" presId="urn:microsoft.com/office/officeart/2008/layout/LinedList"/>
    <dgm:cxn modelId="{2B012EB5-E37A-474B-B5B8-A0E68075DDEC}" type="presParOf" srcId="{48A89676-24BB-447C-A4E1-0F8F543FF208}" destId="{EC2F4972-CA65-49B5-8757-71A8496A7C96}" srcOrd="0" destOrd="0" presId="urn:microsoft.com/office/officeart/2008/layout/LinedList"/>
    <dgm:cxn modelId="{6A91CC1E-51F8-4F70-A848-9A64F4A6C440}" type="presParOf" srcId="{48A89676-24BB-447C-A4E1-0F8F543FF208}" destId="{F99D2783-41D6-4717-9E32-B6059F4B99E1}" srcOrd="1" destOrd="0" presId="urn:microsoft.com/office/officeart/2008/layout/LinedList"/>
    <dgm:cxn modelId="{1743CD5A-A992-4AC0-930F-447AE804DBF0}" type="presParOf" srcId="{2E28514A-1D26-4B0C-9D9A-D70977BDA225}" destId="{CA4A9903-2D6D-4F17-96B2-84C64D74C381}" srcOrd="10" destOrd="0" presId="urn:microsoft.com/office/officeart/2008/layout/LinedList"/>
    <dgm:cxn modelId="{8D22FC18-43FE-443F-A53B-1404D36CA117}" type="presParOf" srcId="{2E28514A-1D26-4B0C-9D9A-D70977BDA225}" destId="{F8C5DAC9-03E5-4022-9FE2-6580890FDC6D}" srcOrd="11" destOrd="0" presId="urn:microsoft.com/office/officeart/2008/layout/LinedList"/>
    <dgm:cxn modelId="{DBEA3EB4-F281-485B-8E8D-8C31A0B04BDB}" type="presParOf" srcId="{F8C5DAC9-03E5-4022-9FE2-6580890FDC6D}" destId="{A356D579-91B1-48FC-BFDC-BD3B5115C9B4}" srcOrd="0" destOrd="0" presId="urn:microsoft.com/office/officeart/2008/layout/LinedList"/>
    <dgm:cxn modelId="{7F07E084-2378-42BA-A089-1EB0AE62BF21}" type="presParOf" srcId="{F8C5DAC9-03E5-4022-9FE2-6580890FDC6D}" destId="{1459AC80-6264-4C51-870D-59F214DCFE4A}" srcOrd="1" destOrd="0" presId="urn:microsoft.com/office/officeart/2008/layout/LinedList"/>
    <dgm:cxn modelId="{238BC472-74F8-4FF5-A784-AE13203251C9}" type="presParOf" srcId="{2E28514A-1D26-4B0C-9D9A-D70977BDA225}" destId="{F96831E1-B399-4B26-A27F-D8449D8ADC4F}" srcOrd="12" destOrd="0" presId="urn:microsoft.com/office/officeart/2008/layout/LinedList"/>
    <dgm:cxn modelId="{9C154AEF-8AEF-4287-A7A2-48B457838E85}" type="presParOf" srcId="{2E28514A-1D26-4B0C-9D9A-D70977BDA225}" destId="{BC0B1CBE-59B4-4EED-A094-059685A5DDE3}" srcOrd="13" destOrd="0" presId="urn:microsoft.com/office/officeart/2008/layout/LinedList"/>
    <dgm:cxn modelId="{2995700C-488D-4A82-AF6A-59989E5C2572}" type="presParOf" srcId="{BC0B1CBE-59B4-4EED-A094-059685A5DDE3}" destId="{77ECB49E-2C15-406B-B2C9-E55A6562F1A4}" srcOrd="0" destOrd="0" presId="urn:microsoft.com/office/officeart/2008/layout/LinedList"/>
    <dgm:cxn modelId="{1836FF57-6A10-4AF0-ADE3-EEA8AA5C52C9}" type="presParOf" srcId="{BC0B1CBE-59B4-4EED-A094-059685A5DDE3}" destId="{852CD4AC-A99D-44A4-9B80-769CD4C456F2}" srcOrd="1" destOrd="0" presId="urn:microsoft.com/office/officeart/2008/layout/LinedList"/>
    <dgm:cxn modelId="{A4F07DAC-C455-43A0-9A59-A6D85EA94DBC}" type="presParOf" srcId="{2E28514A-1D26-4B0C-9D9A-D70977BDA225}" destId="{EE663414-E3B9-4614-99D2-7A32926AE318}" srcOrd="14" destOrd="0" presId="urn:microsoft.com/office/officeart/2008/layout/LinedList"/>
    <dgm:cxn modelId="{7EC3672C-5862-48E0-ABF1-6C688439A5F3}" type="presParOf" srcId="{2E28514A-1D26-4B0C-9D9A-D70977BDA225}" destId="{E3BD297A-7A74-481E-9629-AAF71E17F24B}" srcOrd="15" destOrd="0" presId="urn:microsoft.com/office/officeart/2008/layout/LinedList"/>
    <dgm:cxn modelId="{23E1B9DC-506A-445F-BD1A-EEEDBBF38F64}" type="presParOf" srcId="{E3BD297A-7A74-481E-9629-AAF71E17F24B}" destId="{454A02C9-1F57-47FF-BAFD-8325E21EB7DC}" srcOrd="0" destOrd="0" presId="urn:microsoft.com/office/officeart/2008/layout/LinedList"/>
    <dgm:cxn modelId="{CEEDF081-05E8-47F6-86F5-6F5399789671}" type="presParOf" srcId="{E3BD297A-7A74-481E-9629-AAF71E17F24B}" destId="{DFA6FC39-EA6A-450A-BE9A-4BEF1C95551A}" srcOrd="1" destOrd="0" presId="urn:microsoft.com/office/officeart/2008/layout/LinedList"/>
    <dgm:cxn modelId="{969B2B7E-49A2-4B5A-A06F-DA48DCB844AB}" type="presParOf" srcId="{2E28514A-1D26-4B0C-9D9A-D70977BDA225}" destId="{6D70BBEF-4E42-4335-8145-E41C846C8AE3}" srcOrd="16" destOrd="0" presId="urn:microsoft.com/office/officeart/2008/layout/LinedList"/>
    <dgm:cxn modelId="{6ED63238-C22A-43B6-A2C6-605F6E00A13F}" type="presParOf" srcId="{2E28514A-1D26-4B0C-9D9A-D70977BDA225}" destId="{FD10390D-6479-406B-9847-7BAC3FC8150E}" srcOrd="17" destOrd="0" presId="urn:microsoft.com/office/officeart/2008/layout/LinedList"/>
    <dgm:cxn modelId="{90334808-AA81-48D1-AA54-52B9A4F0B674}" type="presParOf" srcId="{FD10390D-6479-406B-9847-7BAC3FC8150E}" destId="{3E66761A-85A9-4493-B050-98B0F7E6EA59}" srcOrd="0" destOrd="0" presId="urn:microsoft.com/office/officeart/2008/layout/LinedList"/>
    <dgm:cxn modelId="{E69A158F-6B5D-48B8-98B2-AC5E07CED1E2}" type="presParOf" srcId="{FD10390D-6479-406B-9847-7BAC3FC8150E}" destId="{5C5D2503-A30A-45C3-9448-757D9FA7952C}" srcOrd="1" destOrd="0" presId="urn:microsoft.com/office/officeart/2008/layout/LinedList"/>
    <dgm:cxn modelId="{0D36198F-6CBE-4EFD-BE65-E83A307709EF}" type="presParOf" srcId="{2E28514A-1D26-4B0C-9D9A-D70977BDA225}" destId="{4691CC0A-994B-4C60-93A6-E2A41BE9CA18}" srcOrd="18" destOrd="0" presId="urn:microsoft.com/office/officeart/2008/layout/LinedList"/>
    <dgm:cxn modelId="{F7233649-F7D4-45C3-8A87-B762675581D0}" type="presParOf" srcId="{2E28514A-1D26-4B0C-9D9A-D70977BDA225}" destId="{5F49704B-9235-41A9-8864-89A32BBDC6C5}" srcOrd="19" destOrd="0" presId="urn:microsoft.com/office/officeart/2008/layout/LinedList"/>
    <dgm:cxn modelId="{3361FDB1-8FEF-41DF-8B85-57806CD5341E}" type="presParOf" srcId="{5F49704B-9235-41A9-8864-89A32BBDC6C5}" destId="{1C0B638F-E37E-46CE-AB2D-E49BA8606D3C}" srcOrd="0" destOrd="0" presId="urn:microsoft.com/office/officeart/2008/layout/LinedList"/>
    <dgm:cxn modelId="{44FED4C9-5576-4E9A-B45F-1BBBE20FDA54}" type="presParOf" srcId="{5F49704B-9235-41A9-8864-89A32BBDC6C5}" destId="{A18E98D9-4D5B-49A0-A7F8-4A0529E1C9D8}" srcOrd="1" destOrd="0" presId="urn:microsoft.com/office/officeart/2008/layout/LinedList"/>
    <dgm:cxn modelId="{1B874A58-E88D-4FA0-A125-976F190EB54F}" type="presParOf" srcId="{2E28514A-1D26-4B0C-9D9A-D70977BDA225}" destId="{C47D6D72-02CF-494F-A7C7-CE290F8B839D}" srcOrd="20" destOrd="0" presId="urn:microsoft.com/office/officeart/2008/layout/LinedList"/>
    <dgm:cxn modelId="{32E81400-11F6-423E-BDFF-E45793251D51}" type="presParOf" srcId="{2E28514A-1D26-4B0C-9D9A-D70977BDA225}" destId="{B41B984C-BC0B-4274-ACDA-F7EE23584BC2}" srcOrd="21" destOrd="0" presId="urn:microsoft.com/office/officeart/2008/layout/LinedList"/>
    <dgm:cxn modelId="{C90836B3-4D40-45C3-BA41-585B6051085A}" type="presParOf" srcId="{B41B984C-BC0B-4274-ACDA-F7EE23584BC2}" destId="{5D700868-A952-4D1D-907A-6983ED853EDB}" srcOrd="0" destOrd="0" presId="urn:microsoft.com/office/officeart/2008/layout/LinedList"/>
    <dgm:cxn modelId="{A2B9A5DA-BC1E-4227-8575-63CCC52167EC}" type="presParOf" srcId="{B41B984C-BC0B-4274-ACDA-F7EE23584BC2}" destId="{5318C7D4-468C-4E56-BE5F-6C51F38FD32F}" srcOrd="1" destOrd="0" presId="urn:microsoft.com/office/officeart/2008/layout/LinedList"/>
    <dgm:cxn modelId="{CFD67BFB-EB1B-4616-8571-B07E52422F87}" type="presParOf" srcId="{2E28514A-1D26-4B0C-9D9A-D70977BDA225}" destId="{44D39C0E-F0B9-4D82-8424-0CFBCF17FC1C}" srcOrd="22" destOrd="0" presId="urn:microsoft.com/office/officeart/2008/layout/LinedList"/>
    <dgm:cxn modelId="{8485A09A-0B59-42BD-BB56-E4ED87214F57}" type="presParOf" srcId="{2E28514A-1D26-4B0C-9D9A-D70977BDA225}" destId="{79B1CAB3-2E3F-4A33-B1BE-FCD9BAB37264}" srcOrd="23" destOrd="0" presId="urn:microsoft.com/office/officeart/2008/layout/LinedList"/>
    <dgm:cxn modelId="{58A33C43-4306-45A8-8736-D2AF04324502}" type="presParOf" srcId="{79B1CAB3-2E3F-4A33-B1BE-FCD9BAB37264}" destId="{56801E9A-66A7-4096-A1BC-F8E1CDADF7E8}" srcOrd="0" destOrd="0" presId="urn:microsoft.com/office/officeart/2008/layout/LinedList"/>
    <dgm:cxn modelId="{F32959B4-456C-44E1-B009-83BECC2A8522}" type="presParOf" srcId="{79B1CAB3-2E3F-4A33-B1BE-FCD9BAB37264}" destId="{D1BB1EC6-66B5-4B71-A788-AFC1F9BA5D2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1A6E4-1882-49E2-9E14-183B574AFD81}">
      <dsp:nvSpPr>
        <dsp:cNvPr id="0" name=""/>
        <dsp:cNvSpPr/>
      </dsp:nvSpPr>
      <dsp:spPr>
        <a:xfrm>
          <a:off x="0" y="961"/>
          <a:ext cx="591343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5D924-3C93-4691-9360-85CE79CE8796}">
      <dsp:nvSpPr>
        <dsp:cNvPr id="0" name=""/>
        <dsp:cNvSpPr/>
      </dsp:nvSpPr>
      <dsp:spPr>
        <a:xfrm>
          <a:off x="0" y="961"/>
          <a:ext cx="5913437" cy="276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import os</a:t>
          </a:r>
          <a:endParaRPr lang="en-US" sz="1300" kern="1200"/>
        </a:p>
      </dsp:txBody>
      <dsp:txXfrm>
        <a:off x="0" y="961"/>
        <a:ext cx="5913437" cy="276290"/>
      </dsp:txXfrm>
    </dsp:sp>
    <dsp:sp modelId="{7E18F978-BCF9-46F5-B66D-92B526ED2431}">
      <dsp:nvSpPr>
        <dsp:cNvPr id="0" name=""/>
        <dsp:cNvSpPr/>
      </dsp:nvSpPr>
      <dsp:spPr>
        <a:xfrm>
          <a:off x="0" y="277252"/>
          <a:ext cx="591343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C50E1-D65A-4AA7-864A-B7624E63B8EC}">
      <dsp:nvSpPr>
        <dsp:cNvPr id="0" name=""/>
        <dsp:cNvSpPr/>
      </dsp:nvSpPr>
      <dsp:spPr>
        <a:xfrm>
          <a:off x="0" y="277252"/>
          <a:ext cx="5913437" cy="276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import numpy as np</a:t>
          </a:r>
          <a:endParaRPr lang="en-US" sz="1300" kern="1200"/>
        </a:p>
      </dsp:txBody>
      <dsp:txXfrm>
        <a:off x="0" y="277252"/>
        <a:ext cx="5913437" cy="276290"/>
      </dsp:txXfrm>
    </dsp:sp>
    <dsp:sp modelId="{FC23F159-9007-4CF7-8435-3173C9DC98BA}">
      <dsp:nvSpPr>
        <dsp:cNvPr id="0" name=""/>
        <dsp:cNvSpPr/>
      </dsp:nvSpPr>
      <dsp:spPr>
        <a:xfrm>
          <a:off x="0" y="553543"/>
          <a:ext cx="591343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F6B9C-35EA-4EC7-AA11-80C002E59CAD}">
      <dsp:nvSpPr>
        <dsp:cNvPr id="0" name=""/>
        <dsp:cNvSpPr/>
      </dsp:nvSpPr>
      <dsp:spPr>
        <a:xfrm>
          <a:off x="0" y="553543"/>
          <a:ext cx="5913437" cy="276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import pandas as pd</a:t>
          </a:r>
          <a:endParaRPr lang="en-US" sz="1300" kern="1200"/>
        </a:p>
      </dsp:txBody>
      <dsp:txXfrm>
        <a:off x="0" y="553543"/>
        <a:ext cx="5913437" cy="276290"/>
      </dsp:txXfrm>
    </dsp:sp>
    <dsp:sp modelId="{9B20D525-5484-4897-97F2-57E3E171D2E5}">
      <dsp:nvSpPr>
        <dsp:cNvPr id="0" name=""/>
        <dsp:cNvSpPr/>
      </dsp:nvSpPr>
      <dsp:spPr>
        <a:xfrm>
          <a:off x="0" y="829834"/>
          <a:ext cx="591343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43951-A234-4D78-AA77-10B2FC9A9913}">
      <dsp:nvSpPr>
        <dsp:cNvPr id="0" name=""/>
        <dsp:cNvSpPr/>
      </dsp:nvSpPr>
      <dsp:spPr>
        <a:xfrm>
          <a:off x="0" y="829834"/>
          <a:ext cx="5913437" cy="276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import matplotlib.pyplot as plt</a:t>
          </a:r>
          <a:endParaRPr lang="en-US" sz="1300" kern="1200"/>
        </a:p>
      </dsp:txBody>
      <dsp:txXfrm>
        <a:off x="0" y="829834"/>
        <a:ext cx="5913437" cy="276290"/>
      </dsp:txXfrm>
    </dsp:sp>
    <dsp:sp modelId="{EBC236DD-16AD-4582-932B-56242FEA53D4}">
      <dsp:nvSpPr>
        <dsp:cNvPr id="0" name=""/>
        <dsp:cNvSpPr/>
      </dsp:nvSpPr>
      <dsp:spPr>
        <a:xfrm>
          <a:off x="0" y="1106125"/>
          <a:ext cx="591343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AA0D3-C069-4197-B493-34BC358CF5B1}">
      <dsp:nvSpPr>
        <dsp:cNvPr id="0" name=""/>
        <dsp:cNvSpPr/>
      </dsp:nvSpPr>
      <dsp:spPr>
        <a:xfrm>
          <a:off x="0" y="1106125"/>
          <a:ext cx="5913437" cy="276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import seaborn as sns</a:t>
          </a:r>
          <a:endParaRPr lang="en-US" sz="1300" kern="1200"/>
        </a:p>
      </dsp:txBody>
      <dsp:txXfrm>
        <a:off x="0" y="1106125"/>
        <a:ext cx="5913437" cy="276290"/>
      </dsp:txXfrm>
    </dsp:sp>
    <dsp:sp modelId="{E6AC2F60-7F37-480C-BCDC-266F67B42C41}">
      <dsp:nvSpPr>
        <dsp:cNvPr id="0" name=""/>
        <dsp:cNvSpPr/>
      </dsp:nvSpPr>
      <dsp:spPr>
        <a:xfrm>
          <a:off x="0" y="1382416"/>
          <a:ext cx="591343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54F37-24A1-4BD1-986B-0F454D06A2E7}">
      <dsp:nvSpPr>
        <dsp:cNvPr id="0" name=""/>
        <dsp:cNvSpPr/>
      </dsp:nvSpPr>
      <dsp:spPr>
        <a:xfrm>
          <a:off x="0" y="1382416"/>
          <a:ext cx="5913437" cy="276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from nltk.corpus import stopwords</a:t>
          </a:r>
          <a:endParaRPr lang="en-US" sz="1300" kern="1200"/>
        </a:p>
      </dsp:txBody>
      <dsp:txXfrm>
        <a:off x="0" y="1382416"/>
        <a:ext cx="5913437" cy="276290"/>
      </dsp:txXfrm>
    </dsp:sp>
    <dsp:sp modelId="{F95FD968-671C-4255-8A54-7372776AA463}">
      <dsp:nvSpPr>
        <dsp:cNvPr id="0" name=""/>
        <dsp:cNvSpPr/>
      </dsp:nvSpPr>
      <dsp:spPr>
        <a:xfrm>
          <a:off x="0" y="1658706"/>
          <a:ext cx="591343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6D116-9203-4F61-A520-4D3935F67303}">
      <dsp:nvSpPr>
        <dsp:cNvPr id="0" name=""/>
        <dsp:cNvSpPr/>
      </dsp:nvSpPr>
      <dsp:spPr>
        <a:xfrm>
          <a:off x="0" y="1658706"/>
          <a:ext cx="5913437" cy="276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from string import punctuation</a:t>
          </a:r>
          <a:endParaRPr lang="en-US" sz="1300" kern="1200"/>
        </a:p>
      </dsp:txBody>
      <dsp:txXfrm>
        <a:off x="0" y="1658706"/>
        <a:ext cx="5913437" cy="276290"/>
      </dsp:txXfrm>
    </dsp:sp>
    <dsp:sp modelId="{E887C5E0-B5EF-401C-9B47-38AD8D133A3F}">
      <dsp:nvSpPr>
        <dsp:cNvPr id="0" name=""/>
        <dsp:cNvSpPr/>
      </dsp:nvSpPr>
      <dsp:spPr>
        <a:xfrm>
          <a:off x="0" y="1934997"/>
          <a:ext cx="591343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C63E2-7F2F-479B-A212-E85812C7411C}">
      <dsp:nvSpPr>
        <dsp:cNvPr id="0" name=""/>
        <dsp:cNvSpPr/>
      </dsp:nvSpPr>
      <dsp:spPr>
        <a:xfrm>
          <a:off x="0" y="1934997"/>
          <a:ext cx="5913437" cy="276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from nltk.tokenize import word_tokenize</a:t>
          </a:r>
          <a:endParaRPr lang="en-US" sz="1300" kern="1200"/>
        </a:p>
      </dsp:txBody>
      <dsp:txXfrm>
        <a:off x="0" y="1934997"/>
        <a:ext cx="5913437" cy="276290"/>
      </dsp:txXfrm>
    </dsp:sp>
    <dsp:sp modelId="{38617110-39F5-430D-98CC-0D4E627C6466}">
      <dsp:nvSpPr>
        <dsp:cNvPr id="0" name=""/>
        <dsp:cNvSpPr/>
      </dsp:nvSpPr>
      <dsp:spPr>
        <a:xfrm>
          <a:off x="0" y="2211288"/>
          <a:ext cx="591343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AA67C-813C-4135-9D9E-2A08F8E59748}">
      <dsp:nvSpPr>
        <dsp:cNvPr id="0" name=""/>
        <dsp:cNvSpPr/>
      </dsp:nvSpPr>
      <dsp:spPr>
        <a:xfrm>
          <a:off x="0" y="2211288"/>
          <a:ext cx="5913437" cy="276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from nltk.stem import LancasterStemmer</a:t>
          </a:r>
          <a:endParaRPr lang="en-US" sz="1300" kern="1200"/>
        </a:p>
      </dsp:txBody>
      <dsp:txXfrm>
        <a:off x="0" y="2211288"/>
        <a:ext cx="5913437" cy="276290"/>
      </dsp:txXfrm>
    </dsp:sp>
    <dsp:sp modelId="{CAD2FF8B-A543-4E8B-AFF8-5149F89B56BD}">
      <dsp:nvSpPr>
        <dsp:cNvPr id="0" name=""/>
        <dsp:cNvSpPr/>
      </dsp:nvSpPr>
      <dsp:spPr>
        <a:xfrm>
          <a:off x="0" y="2487579"/>
          <a:ext cx="591343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48506-B72A-41C3-BFBC-2590CF3DCFE7}">
      <dsp:nvSpPr>
        <dsp:cNvPr id="0" name=""/>
        <dsp:cNvSpPr/>
      </dsp:nvSpPr>
      <dsp:spPr>
        <a:xfrm>
          <a:off x="0" y="2487579"/>
          <a:ext cx="5913437" cy="276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from string import punctuation</a:t>
          </a:r>
          <a:endParaRPr lang="en-US" sz="1300" kern="1200"/>
        </a:p>
      </dsp:txBody>
      <dsp:txXfrm>
        <a:off x="0" y="2487579"/>
        <a:ext cx="5913437" cy="276290"/>
      </dsp:txXfrm>
    </dsp:sp>
    <dsp:sp modelId="{2329B4F9-D669-4A6E-B115-F275E9EE4B24}">
      <dsp:nvSpPr>
        <dsp:cNvPr id="0" name=""/>
        <dsp:cNvSpPr/>
      </dsp:nvSpPr>
      <dsp:spPr>
        <a:xfrm>
          <a:off x="0" y="2763870"/>
          <a:ext cx="591343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D9EA6-E794-4BB8-84CB-8E2E3ABF359D}">
      <dsp:nvSpPr>
        <dsp:cNvPr id="0" name=""/>
        <dsp:cNvSpPr/>
      </dsp:nvSpPr>
      <dsp:spPr>
        <a:xfrm>
          <a:off x="0" y="2763870"/>
          <a:ext cx="5913437" cy="276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from nltk.corpus import stopwords</a:t>
          </a:r>
          <a:endParaRPr lang="en-US" sz="1300" kern="1200"/>
        </a:p>
      </dsp:txBody>
      <dsp:txXfrm>
        <a:off x="0" y="2763870"/>
        <a:ext cx="5913437" cy="276290"/>
      </dsp:txXfrm>
    </dsp:sp>
    <dsp:sp modelId="{97C48FE7-CF12-4305-99C9-4D961E41AE76}">
      <dsp:nvSpPr>
        <dsp:cNvPr id="0" name=""/>
        <dsp:cNvSpPr/>
      </dsp:nvSpPr>
      <dsp:spPr>
        <a:xfrm>
          <a:off x="0" y="3040161"/>
          <a:ext cx="591343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B5A15-D91E-4998-A78E-448C76F9A41C}">
      <dsp:nvSpPr>
        <dsp:cNvPr id="0" name=""/>
        <dsp:cNvSpPr/>
      </dsp:nvSpPr>
      <dsp:spPr>
        <a:xfrm>
          <a:off x="0" y="3040161"/>
          <a:ext cx="5913437" cy="276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from nltk.tokenize import word_tokenize</a:t>
          </a:r>
          <a:endParaRPr lang="en-US" sz="1300" kern="1200"/>
        </a:p>
      </dsp:txBody>
      <dsp:txXfrm>
        <a:off x="0" y="3040161"/>
        <a:ext cx="5913437" cy="276290"/>
      </dsp:txXfrm>
    </dsp:sp>
    <dsp:sp modelId="{ECB4207C-1618-41A4-98C0-12FB8E9BA513}">
      <dsp:nvSpPr>
        <dsp:cNvPr id="0" name=""/>
        <dsp:cNvSpPr/>
      </dsp:nvSpPr>
      <dsp:spPr>
        <a:xfrm>
          <a:off x="0" y="3316452"/>
          <a:ext cx="591343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24210-ADFD-4838-B804-C32A284FA074}">
      <dsp:nvSpPr>
        <dsp:cNvPr id="0" name=""/>
        <dsp:cNvSpPr/>
      </dsp:nvSpPr>
      <dsp:spPr>
        <a:xfrm>
          <a:off x="0" y="3316452"/>
          <a:ext cx="5913437" cy="276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from nltk.stem import LancasterStemmer</a:t>
          </a:r>
          <a:endParaRPr lang="en-US" sz="1300" kern="1200"/>
        </a:p>
      </dsp:txBody>
      <dsp:txXfrm>
        <a:off x="0" y="3316452"/>
        <a:ext cx="5913437" cy="276290"/>
      </dsp:txXfrm>
    </dsp:sp>
    <dsp:sp modelId="{6E471EDD-66AE-4E0D-91C4-87584B273807}">
      <dsp:nvSpPr>
        <dsp:cNvPr id="0" name=""/>
        <dsp:cNvSpPr/>
      </dsp:nvSpPr>
      <dsp:spPr>
        <a:xfrm>
          <a:off x="0" y="3592743"/>
          <a:ext cx="591343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72895-DE57-4A30-82F0-CB3D3BA537AF}">
      <dsp:nvSpPr>
        <dsp:cNvPr id="0" name=""/>
        <dsp:cNvSpPr/>
      </dsp:nvSpPr>
      <dsp:spPr>
        <a:xfrm>
          <a:off x="0" y="3592743"/>
          <a:ext cx="5913437" cy="276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from nltk.stem.wordnet import WordNetLemmatizer</a:t>
          </a:r>
          <a:endParaRPr lang="en-US" sz="1300" kern="1200"/>
        </a:p>
      </dsp:txBody>
      <dsp:txXfrm>
        <a:off x="0" y="3592743"/>
        <a:ext cx="5913437" cy="276290"/>
      </dsp:txXfrm>
    </dsp:sp>
    <dsp:sp modelId="{2F581385-C53A-428A-BF6C-1E1852B3602C}">
      <dsp:nvSpPr>
        <dsp:cNvPr id="0" name=""/>
        <dsp:cNvSpPr/>
      </dsp:nvSpPr>
      <dsp:spPr>
        <a:xfrm>
          <a:off x="0" y="3869033"/>
          <a:ext cx="591343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5EB71-14EC-4CB7-9568-F84475E79813}">
      <dsp:nvSpPr>
        <dsp:cNvPr id="0" name=""/>
        <dsp:cNvSpPr/>
      </dsp:nvSpPr>
      <dsp:spPr>
        <a:xfrm>
          <a:off x="0" y="3869033"/>
          <a:ext cx="5913437" cy="276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import re</a:t>
          </a:r>
          <a:endParaRPr lang="en-US" sz="1300" kern="1200"/>
        </a:p>
      </dsp:txBody>
      <dsp:txXfrm>
        <a:off x="0" y="3869033"/>
        <a:ext cx="5913437" cy="276290"/>
      </dsp:txXfrm>
    </dsp:sp>
    <dsp:sp modelId="{6F3A5A90-0682-44D3-AD93-615E1E0B935B}">
      <dsp:nvSpPr>
        <dsp:cNvPr id="0" name=""/>
        <dsp:cNvSpPr/>
      </dsp:nvSpPr>
      <dsp:spPr>
        <a:xfrm>
          <a:off x="0" y="4145324"/>
          <a:ext cx="591343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83281-7BCA-48FC-9412-88851F14D8F0}">
      <dsp:nvSpPr>
        <dsp:cNvPr id="0" name=""/>
        <dsp:cNvSpPr/>
      </dsp:nvSpPr>
      <dsp:spPr>
        <a:xfrm>
          <a:off x="0" y="4145324"/>
          <a:ext cx="5913437" cy="276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import warnings</a:t>
          </a:r>
          <a:endParaRPr lang="en-US" sz="1300" kern="1200"/>
        </a:p>
      </dsp:txBody>
      <dsp:txXfrm>
        <a:off x="0" y="4145324"/>
        <a:ext cx="5913437" cy="276290"/>
      </dsp:txXfrm>
    </dsp:sp>
    <dsp:sp modelId="{6FFD206F-84F3-48D9-83BE-AADE385CACCF}">
      <dsp:nvSpPr>
        <dsp:cNvPr id="0" name=""/>
        <dsp:cNvSpPr/>
      </dsp:nvSpPr>
      <dsp:spPr>
        <a:xfrm>
          <a:off x="0" y="4421615"/>
          <a:ext cx="591343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A5FBE-6471-403D-8769-46D756536E2F}">
      <dsp:nvSpPr>
        <dsp:cNvPr id="0" name=""/>
        <dsp:cNvSpPr/>
      </dsp:nvSpPr>
      <dsp:spPr>
        <a:xfrm>
          <a:off x="0" y="4421615"/>
          <a:ext cx="5913437" cy="276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warnings.filterwarnings('ignore')</a:t>
          </a:r>
          <a:endParaRPr lang="en-US" sz="1300" kern="1200"/>
        </a:p>
      </dsp:txBody>
      <dsp:txXfrm>
        <a:off x="0" y="4421615"/>
        <a:ext cx="5913437" cy="276290"/>
      </dsp:txXfrm>
    </dsp:sp>
    <dsp:sp modelId="{CE2656AA-2B5C-4D57-AD9B-56E2B8A59B3B}">
      <dsp:nvSpPr>
        <dsp:cNvPr id="0" name=""/>
        <dsp:cNvSpPr/>
      </dsp:nvSpPr>
      <dsp:spPr>
        <a:xfrm>
          <a:off x="0" y="4697906"/>
          <a:ext cx="591343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DE76C-8369-4D61-BC30-E6E6695C1D87}">
      <dsp:nvSpPr>
        <dsp:cNvPr id="0" name=""/>
        <dsp:cNvSpPr/>
      </dsp:nvSpPr>
      <dsp:spPr>
        <a:xfrm>
          <a:off x="0" y="4697906"/>
          <a:ext cx="5913437" cy="276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import matplotlib.pyplot as plt</a:t>
          </a:r>
          <a:endParaRPr lang="en-US" sz="1300" kern="1200"/>
        </a:p>
      </dsp:txBody>
      <dsp:txXfrm>
        <a:off x="0" y="4697906"/>
        <a:ext cx="5913437" cy="276290"/>
      </dsp:txXfrm>
    </dsp:sp>
    <dsp:sp modelId="{CB54B510-7257-4310-96AF-1AB872E240F5}">
      <dsp:nvSpPr>
        <dsp:cNvPr id="0" name=""/>
        <dsp:cNvSpPr/>
      </dsp:nvSpPr>
      <dsp:spPr>
        <a:xfrm>
          <a:off x="0" y="4974197"/>
          <a:ext cx="591343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52AB5-BF6A-463D-A617-0D65B25F8639}">
      <dsp:nvSpPr>
        <dsp:cNvPr id="0" name=""/>
        <dsp:cNvSpPr/>
      </dsp:nvSpPr>
      <dsp:spPr>
        <a:xfrm>
          <a:off x="0" y="4974197"/>
          <a:ext cx="5913437" cy="276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from sklearn.utils import resample</a:t>
          </a:r>
          <a:endParaRPr lang="en-US" sz="1300" kern="1200"/>
        </a:p>
      </dsp:txBody>
      <dsp:txXfrm>
        <a:off x="0" y="4974197"/>
        <a:ext cx="5913437" cy="2762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935C26-023D-49E6-B4C8-296DBBC0EF2E}">
      <dsp:nvSpPr>
        <dsp:cNvPr id="0" name=""/>
        <dsp:cNvSpPr/>
      </dsp:nvSpPr>
      <dsp:spPr>
        <a:xfrm>
          <a:off x="0" y="1817"/>
          <a:ext cx="96043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5C27D-9854-4C0A-A103-4B3642D5F356}">
      <dsp:nvSpPr>
        <dsp:cNvPr id="0" name=""/>
        <dsp:cNvSpPr/>
      </dsp:nvSpPr>
      <dsp:spPr>
        <a:xfrm>
          <a:off x="0" y="1817"/>
          <a:ext cx="9604375" cy="309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from wordcloud import WordCloud</a:t>
          </a:r>
          <a:endParaRPr lang="en-US" sz="1400" kern="1200"/>
        </a:p>
      </dsp:txBody>
      <dsp:txXfrm>
        <a:off x="0" y="1817"/>
        <a:ext cx="9604375" cy="309965"/>
      </dsp:txXfrm>
    </dsp:sp>
    <dsp:sp modelId="{2CB9B2D1-C8E9-4122-81ED-09CF6F91D8E5}">
      <dsp:nvSpPr>
        <dsp:cNvPr id="0" name=""/>
        <dsp:cNvSpPr/>
      </dsp:nvSpPr>
      <dsp:spPr>
        <a:xfrm>
          <a:off x="0" y="311783"/>
          <a:ext cx="96043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E1370-B818-45C5-A9C4-D0FF86360412}">
      <dsp:nvSpPr>
        <dsp:cNvPr id="0" name=""/>
        <dsp:cNvSpPr/>
      </dsp:nvSpPr>
      <dsp:spPr>
        <a:xfrm>
          <a:off x="0" y="311783"/>
          <a:ext cx="9604375" cy="309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import seaborn as sns</a:t>
          </a:r>
          <a:endParaRPr lang="en-US" sz="1400" kern="1200"/>
        </a:p>
      </dsp:txBody>
      <dsp:txXfrm>
        <a:off x="0" y="311783"/>
        <a:ext cx="9604375" cy="309965"/>
      </dsp:txXfrm>
    </dsp:sp>
    <dsp:sp modelId="{86BE1387-34AE-4D4F-8E17-BFE59C3E457E}">
      <dsp:nvSpPr>
        <dsp:cNvPr id="0" name=""/>
        <dsp:cNvSpPr/>
      </dsp:nvSpPr>
      <dsp:spPr>
        <a:xfrm>
          <a:off x="0" y="621749"/>
          <a:ext cx="96043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0AB98-2FB2-47C1-9C51-B9668E6E3152}">
      <dsp:nvSpPr>
        <dsp:cNvPr id="0" name=""/>
        <dsp:cNvSpPr/>
      </dsp:nvSpPr>
      <dsp:spPr>
        <a:xfrm>
          <a:off x="0" y="621749"/>
          <a:ext cx="9604375" cy="309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from nltk import classify</a:t>
          </a:r>
          <a:endParaRPr lang="en-US" sz="1400" kern="1200"/>
        </a:p>
      </dsp:txBody>
      <dsp:txXfrm>
        <a:off x="0" y="621749"/>
        <a:ext cx="9604375" cy="309965"/>
      </dsp:txXfrm>
    </dsp:sp>
    <dsp:sp modelId="{B58504CD-CF94-4D27-8C8A-B2756DB02B0A}">
      <dsp:nvSpPr>
        <dsp:cNvPr id="0" name=""/>
        <dsp:cNvSpPr/>
      </dsp:nvSpPr>
      <dsp:spPr>
        <a:xfrm>
          <a:off x="0" y="931715"/>
          <a:ext cx="96043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EB830-81B1-4BFE-B1D3-C071219044AF}">
      <dsp:nvSpPr>
        <dsp:cNvPr id="0" name=""/>
        <dsp:cNvSpPr/>
      </dsp:nvSpPr>
      <dsp:spPr>
        <a:xfrm>
          <a:off x="0" y="931715"/>
          <a:ext cx="9604375" cy="309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from nltk import NaiveBayesClassifier</a:t>
          </a:r>
          <a:endParaRPr lang="en-US" sz="1400" kern="1200"/>
        </a:p>
      </dsp:txBody>
      <dsp:txXfrm>
        <a:off x="0" y="931715"/>
        <a:ext cx="9604375" cy="309965"/>
      </dsp:txXfrm>
    </dsp:sp>
    <dsp:sp modelId="{86B785BA-F505-4AEA-A593-7F4280AAD234}">
      <dsp:nvSpPr>
        <dsp:cNvPr id="0" name=""/>
        <dsp:cNvSpPr/>
      </dsp:nvSpPr>
      <dsp:spPr>
        <a:xfrm>
          <a:off x="0" y="1241681"/>
          <a:ext cx="96043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F4972-CA65-49B5-8757-71A8496A7C96}">
      <dsp:nvSpPr>
        <dsp:cNvPr id="0" name=""/>
        <dsp:cNvSpPr/>
      </dsp:nvSpPr>
      <dsp:spPr>
        <a:xfrm>
          <a:off x="0" y="1241681"/>
          <a:ext cx="9604375" cy="309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from sklearn.feature_extraction.text import TfidfVectorizer</a:t>
          </a:r>
          <a:endParaRPr lang="en-US" sz="1400" kern="1200"/>
        </a:p>
      </dsp:txBody>
      <dsp:txXfrm>
        <a:off x="0" y="1241681"/>
        <a:ext cx="9604375" cy="309965"/>
      </dsp:txXfrm>
    </dsp:sp>
    <dsp:sp modelId="{CA4A9903-2D6D-4F17-96B2-84C64D74C381}">
      <dsp:nvSpPr>
        <dsp:cNvPr id="0" name=""/>
        <dsp:cNvSpPr/>
      </dsp:nvSpPr>
      <dsp:spPr>
        <a:xfrm>
          <a:off x="0" y="1551647"/>
          <a:ext cx="96043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6D579-91B1-48FC-BFDC-BD3B5115C9B4}">
      <dsp:nvSpPr>
        <dsp:cNvPr id="0" name=""/>
        <dsp:cNvSpPr/>
      </dsp:nvSpPr>
      <dsp:spPr>
        <a:xfrm>
          <a:off x="0" y="1551647"/>
          <a:ext cx="9604375" cy="309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from sklearn.model_selection import train_test_split</a:t>
          </a:r>
          <a:endParaRPr lang="en-US" sz="1400" kern="1200"/>
        </a:p>
      </dsp:txBody>
      <dsp:txXfrm>
        <a:off x="0" y="1551647"/>
        <a:ext cx="9604375" cy="309965"/>
      </dsp:txXfrm>
    </dsp:sp>
    <dsp:sp modelId="{F96831E1-B399-4B26-A27F-D8449D8ADC4F}">
      <dsp:nvSpPr>
        <dsp:cNvPr id="0" name=""/>
        <dsp:cNvSpPr/>
      </dsp:nvSpPr>
      <dsp:spPr>
        <a:xfrm>
          <a:off x="0" y="1861613"/>
          <a:ext cx="96043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CB49E-2C15-406B-B2C9-E55A6562F1A4}">
      <dsp:nvSpPr>
        <dsp:cNvPr id="0" name=""/>
        <dsp:cNvSpPr/>
      </dsp:nvSpPr>
      <dsp:spPr>
        <a:xfrm>
          <a:off x="0" y="1861613"/>
          <a:ext cx="9604375" cy="309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from sklearn.naive_bayes import MultinomialNB</a:t>
          </a:r>
          <a:endParaRPr lang="en-US" sz="1400" kern="1200"/>
        </a:p>
      </dsp:txBody>
      <dsp:txXfrm>
        <a:off x="0" y="1861613"/>
        <a:ext cx="9604375" cy="309965"/>
      </dsp:txXfrm>
    </dsp:sp>
    <dsp:sp modelId="{EE663414-E3B9-4614-99D2-7A32926AE318}">
      <dsp:nvSpPr>
        <dsp:cNvPr id="0" name=""/>
        <dsp:cNvSpPr/>
      </dsp:nvSpPr>
      <dsp:spPr>
        <a:xfrm>
          <a:off x="0" y="2171579"/>
          <a:ext cx="96043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A02C9-1F57-47FF-BAFD-8325E21EB7DC}">
      <dsp:nvSpPr>
        <dsp:cNvPr id="0" name=""/>
        <dsp:cNvSpPr/>
      </dsp:nvSpPr>
      <dsp:spPr>
        <a:xfrm>
          <a:off x="0" y="2171579"/>
          <a:ext cx="9604375" cy="309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from sklearn.svm import LinearSVC</a:t>
          </a:r>
          <a:endParaRPr lang="en-US" sz="1400" kern="1200"/>
        </a:p>
      </dsp:txBody>
      <dsp:txXfrm>
        <a:off x="0" y="2171579"/>
        <a:ext cx="9604375" cy="309965"/>
      </dsp:txXfrm>
    </dsp:sp>
    <dsp:sp modelId="{6D70BBEF-4E42-4335-8145-E41C846C8AE3}">
      <dsp:nvSpPr>
        <dsp:cNvPr id="0" name=""/>
        <dsp:cNvSpPr/>
      </dsp:nvSpPr>
      <dsp:spPr>
        <a:xfrm>
          <a:off x="0" y="2481545"/>
          <a:ext cx="96043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6761A-85A9-4493-B050-98B0F7E6EA59}">
      <dsp:nvSpPr>
        <dsp:cNvPr id="0" name=""/>
        <dsp:cNvSpPr/>
      </dsp:nvSpPr>
      <dsp:spPr>
        <a:xfrm>
          <a:off x="0" y="2481545"/>
          <a:ext cx="9604375" cy="309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from sklearn.metrics import ConfusionMatrixDisplay</a:t>
          </a:r>
          <a:endParaRPr lang="en-US" sz="1400" kern="1200"/>
        </a:p>
      </dsp:txBody>
      <dsp:txXfrm>
        <a:off x="0" y="2481545"/>
        <a:ext cx="9604375" cy="309965"/>
      </dsp:txXfrm>
    </dsp:sp>
    <dsp:sp modelId="{4691CC0A-994B-4C60-93A6-E2A41BE9CA18}">
      <dsp:nvSpPr>
        <dsp:cNvPr id="0" name=""/>
        <dsp:cNvSpPr/>
      </dsp:nvSpPr>
      <dsp:spPr>
        <a:xfrm>
          <a:off x="0" y="2791511"/>
          <a:ext cx="96043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B638F-E37E-46CE-AB2D-E49BA8606D3C}">
      <dsp:nvSpPr>
        <dsp:cNvPr id="0" name=""/>
        <dsp:cNvSpPr/>
      </dsp:nvSpPr>
      <dsp:spPr>
        <a:xfrm>
          <a:off x="0" y="2791511"/>
          <a:ext cx="9604375" cy="309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from sklearn.discriminant_analysis import LinearDiscriminantAnalysis</a:t>
          </a:r>
          <a:endParaRPr lang="en-US" sz="1400" kern="1200"/>
        </a:p>
      </dsp:txBody>
      <dsp:txXfrm>
        <a:off x="0" y="2791511"/>
        <a:ext cx="9604375" cy="309965"/>
      </dsp:txXfrm>
    </dsp:sp>
    <dsp:sp modelId="{C47D6D72-02CF-494F-A7C7-CE290F8B839D}">
      <dsp:nvSpPr>
        <dsp:cNvPr id="0" name=""/>
        <dsp:cNvSpPr/>
      </dsp:nvSpPr>
      <dsp:spPr>
        <a:xfrm>
          <a:off x="0" y="3101477"/>
          <a:ext cx="96043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00868-A952-4D1D-907A-6983ED853EDB}">
      <dsp:nvSpPr>
        <dsp:cNvPr id="0" name=""/>
        <dsp:cNvSpPr/>
      </dsp:nvSpPr>
      <dsp:spPr>
        <a:xfrm>
          <a:off x="0" y="3101477"/>
          <a:ext cx="9604375" cy="309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from sklearn.metrics import accuracy_score,confusion_matrix,classification_report</a:t>
          </a:r>
          <a:endParaRPr lang="en-US" sz="1400" kern="1200"/>
        </a:p>
      </dsp:txBody>
      <dsp:txXfrm>
        <a:off x="0" y="3101477"/>
        <a:ext cx="9604375" cy="309965"/>
      </dsp:txXfrm>
    </dsp:sp>
    <dsp:sp modelId="{44D39C0E-F0B9-4D82-8424-0CFBCF17FC1C}">
      <dsp:nvSpPr>
        <dsp:cNvPr id="0" name=""/>
        <dsp:cNvSpPr/>
      </dsp:nvSpPr>
      <dsp:spPr>
        <a:xfrm>
          <a:off x="0" y="3411443"/>
          <a:ext cx="96043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01E9A-66A7-4096-A1BC-F8E1CDADF7E8}">
      <dsp:nvSpPr>
        <dsp:cNvPr id="0" name=""/>
        <dsp:cNvSpPr/>
      </dsp:nvSpPr>
      <dsp:spPr>
        <a:xfrm>
          <a:off x="0" y="3411443"/>
          <a:ext cx="9604375" cy="309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from sklearn.linear_model import LogisticRegression</a:t>
          </a:r>
          <a:endParaRPr lang="en-US" sz="1400" kern="1200"/>
        </a:p>
      </dsp:txBody>
      <dsp:txXfrm>
        <a:off x="0" y="3411443"/>
        <a:ext cx="9604375" cy="309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F2E9-972C-4538-8A14-03436611890B}" type="datetimeFigureOut">
              <a:rPr lang="en-CA" smtClean="0"/>
              <a:t>2023-07-24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3A885FB-F109-4C20-ABF2-EF5AED958910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1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F2E9-972C-4538-8A14-03436611890B}" type="datetimeFigureOut">
              <a:rPr lang="en-CA" smtClean="0"/>
              <a:t>2023-07-24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85FB-F109-4C20-ABF2-EF5AED958910}" type="slidenum">
              <a:rPr lang="en-CA" smtClean="0"/>
              <a:t>‹#›</a:t>
            </a:fld>
            <a:endParaRPr lang="en-C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0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F2E9-972C-4538-8A14-03436611890B}" type="datetimeFigureOut">
              <a:rPr lang="en-CA" smtClean="0"/>
              <a:t>2023-07-24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85FB-F109-4C20-ABF2-EF5AED958910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25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F2E9-972C-4538-8A14-03436611890B}" type="datetimeFigureOut">
              <a:rPr lang="en-CA" smtClean="0"/>
              <a:t>2023-07-24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85FB-F109-4C20-ABF2-EF5AED958910}" type="slidenum">
              <a:rPr lang="en-CA" smtClean="0"/>
              <a:t>‹#›</a:t>
            </a:fld>
            <a:endParaRPr lang="en-C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36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F2E9-972C-4538-8A14-03436611890B}" type="datetimeFigureOut">
              <a:rPr lang="en-CA" smtClean="0"/>
              <a:t>2023-07-24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85FB-F109-4C20-ABF2-EF5AED958910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44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F2E9-972C-4538-8A14-03436611890B}" type="datetimeFigureOut">
              <a:rPr lang="en-CA" smtClean="0"/>
              <a:t>2023-07-24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85FB-F109-4C20-ABF2-EF5AED958910}" type="slidenum">
              <a:rPr lang="en-CA" smtClean="0"/>
              <a:t>‹#›</a:t>
            </a:fld>
            <a:endParaRPr lang="en-C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71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F2E9-972C-4538-8A14-03436611890B}" type="datetimeFigureOut">
              <a:rPr lang="en-CA" smtClean="0"/>
              <a:t>2023-07-24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85FB-F109-4C20-ABF2-EF5AED958910}" type="slidenum">
              <a:rPr lang="en-CA" smtClean="0"/>
              <a:t>‹#›</a:t>
            </a:fld>
            <a:endParaRPr lang="en-C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4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F2E9-972C-4538-8A14-03436611890B}" type="datetimeFigureOut">
              <a:rPr lang="en-CA" smtClean="0"/>
              <a:t>2023-07-24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85FB-F109-4C20-ABF2-EF5AED958910}" type="slidenum">
              <a:rPr lang="en-CA" smtClean="0"/>
              <a:t>‹#›</a:t>
            </a:fld>
            <a:endParaRPr lang="en-C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44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F2E9-972C-4538-8A14-03436611890B}" type="datetimeFigureOut">
              <a:rPr lang="en-CA" smtClean="0"/>
              <a:t>2023-07-24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85FB-F109-4C20-ABF2-EF5AED9589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713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F2E9-972C-4538-8A14-03436611890B}" type="datetimeFigureOut">
              <a:rPr lang="en-CA" smtClean="0"/>
              <a:t>2023-07-24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85FB-F109-4C20-ABF2-EF5AED958910}" type="slidenum">
              <a:rPr lang="en-CA" smtClean="0"/>
              <a:t>‹#›</a:t>
            </a:fld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5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FAF2E9-972C-4538-8A14-03436611890B}" type="datetimeFigureOut">
              <a:rPr lang="en-CA" smtClean="0"/>
              <a:t>2023-07-24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85FB-F109-4C20-ABF2-EF5AED958910}" type="slidenum">
              <a:rPr lang="en-CA" smtClean="0"/>
              <a:t>‹#›</a:t>
            </a:fld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65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AF2E9-972C-4538-8A14-03436611890B}" type="datetimeFigureOut">
              <a:rPr lang="en-CA" smtClean="0"/>
              <a:t>2023-07-24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3A885FB-F109-4C20-ABF2-EF5AED958910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20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sentiment-analysis-on-amazon-reviews-using-tf-idf-approach-c5ab4c36e7a1" TargetMode="External"/><Relationship Id="rId2" Type="http://schemas.openxmlformats.org/officeDocument/2006/relationships/hyperlink" Target="https://towardsdatascience.com/sentiment-analysis-of-tweets-using-multinomial-naive-bayes-1009ed24276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background with many squares&#10;&#10;Description automatically generated">
            <a:extLst>
              <a:ext uri="{FF2B5EF4-FFF2-40B4-BE49-F238E27FC236}">
                <a16:creationId xmlns:a16="http://schemas.microsoft.com/office/drawing/2014/main" id="{F8B900B7-132E-B6EF-CA16-046B3AB20C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r="3"/>
          <a:stretch/>
        </p:blipFill>
        <p:spPr>
          <a:xfrm>
            <a:off x="305" y="-18773"/>
            <a:ext cx="1219169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56596E-CD56-5C2E-D1F2-A3098B573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/>
          </a:bodyPr>
          <a:lstStyle/>
          <a:p>
            <a:r>
              <a:rPr lang="en-CA"/>
              <a:t>AI INFRASTRUCTURE AND ARCHITECTURE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80104-2FAA-5971-385F-4606C36F7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8569" y="3593374"/>
            <a:ext cx="9036283" cy="168248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ASSIGNMENT – 4									  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NIVEDHITHA MURUGESAN - 200539512</a:t>
            </a:r>
          </a:p>
          <a:p>
            <a:pPr algn="r">
              <a:lnSpc>
                <a:spcPct val="11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SANJAY VARGHESE KURIAN - 200543654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12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1" name="Rectangle 5126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52" name="Picture 5128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53" name="Straight Connector 5130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54" name="Rectangle 5132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5" name="Rectangle 5134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95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5BF88FD-D919-AE9C-C407-D52BF9B7FF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1834" y="643467"/>
            <a:ext cx="9948332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19A4E0-70B1-E2C7-D97B-9F07158B53F7}"/>
              </a:ext>
            </a:extLst>
          </p:cNvPr>
          <p:cNvSpPr txBox="1"/>
          <p:nvPr/>
        </p:nvSpPr>
        <p:spPr>
          <a:xfrm>
            <a:off x="4171950" y="99298"/>
            <a:ext cx="496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POWER BI DASHBOARD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034620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6A94-5741-8F23-0543-7C118E077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7EB40-2EF1-659D-54BB-F37174AF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https://github.com/NivedhithaM10/aiarch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8926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913E-1E71-3461-DF4D-A907FD37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E1344-823C-6678-AD03-F539C6D6B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>
                <a:hlinkClick r:id="rId2"/>
              </a:rPr>
              <a:t>https://www.datacamp.com/tutorial/text-analytics-beginners-nltk</a:t>
            </a:r>
          </a:p>
          <a:p>
            <a:r>
              <a:rPr lang="en-CA" dirty="0">
                <a:hlinkClick r:id="rId2"/>
              </a:rPr>
              <a:t>https://www.digitalocean.com/community/tutorials/how-to-perform-sentiment-analysis-in-python-3-using-the-natural-language-toolkit-nltk</a:t>
            </a:r>
          </a:p>
          <a:p>
            <a:r>
              <a:rPr lang="en-CA" dirty="0">
                <a:hlinkClick r:id="rId2"/>
              </a:rPr>
              <a:t>https://www.nltk.org/api/nltk.stem.lancaster.html</a:t>
            </a:r>
          </a:p>
          <a:p>
            <a:r>
              <a:rPr lang="en-CA" dirty="0">
                <a:hlinkClick r:id="rId2"/>
              </a:rPr>
              <a:t>https://towardsdatascience.com/sentiment-analysis-of-tweets-using-multinomial-naive-bayes-1009ed24276b</a:t>
            </a:r>
            <a:endParaRPr lang="en-CA" dirty="0"/>
          </a:p>
          <a:p>
            <a:r>
              <a:rPr lang="en-CA" dirty="0">
                <a:hlinkClick r:id="rId3"/>
              </a:rPr>
              <a:t>https://medium.com/analytics-vidhya/sentiment-analysis-on-amazon-reviews-using-tf-idf-approach-c5ab4c36e7a1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8801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B376A39-154E-4672-B6EA-EA77F28CF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F330F7-B3EC-45B3-A3B9-8B43F6EE2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68D700-8CC3-4177-3F96-CAD1F4DC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458" y="964769"/>
            <a:ext cx="5525305" cy="2376915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400" dirty="0"/>
              <a:t>THANK YOU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B59C93E-408B-4A18-8823-245025D18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9" y="482171"/>
            <a:ext cx="4074533" cy="5149101"/>
            <a:chOff x="632239" y="482171"/>
            <a:chExt cx="4074533" cy="514910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D194DF9-E912-48FF-90D3-E9D8E6454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9" y="482171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9F5B9F-C71E-4714-9F21-74DCC4D34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8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16E59B7-2693-428B-87AD-D8A76E725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20" y="977099"/>
            <a:ext cx="3116213" cy="41362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8CAD17AB-A5A5-074B-B6D4-3F91FCA10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1223" y="1649879"/>
            <a:ext cx="2799103" cy="2799103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9CA9A2-D0CB-48A6-B2ED-03C3EB3AD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3459" y="3526496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8E11A2E1-5E39-4080-93B8-4811FE13D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A8467B7-9FAF-47EC-A36A-76A9020A5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87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9B624-47A5-6092-EE26-17E3C312B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/>
              <a:t>ARCHITECTURE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software project&#10;&#10;Description automatically generated">
            <a:extLst>
              <a:ext uri="{FF2B5EF4-FFF2-40B4-BE49-F238E27FC236}">
                <a16:creationId xmlns:a16="http://schemas.microsoft.com/office/drawing/2014/main" id="{9E02E572-9FFE-F1CD-8F8A-53A1B91B1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203824"/>
            <a:ext cx="6282919" cy="369121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81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4">
            <a:extLst>
              <a:ext uri="{FF2B5EF4-FFF2-40B4-BE49-F238E27FC236}">
                <a16:creationId xmlns:a16="http://schemas.microsoft.com/office/drawing/2014/main" id="{1A86B93D-0879-4BC3-B616-90E504482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720E885D-F4D2-48FD-95D9-DA0751F3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FFBCF-9519-2A95-2B34-D701F3CE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637" y="1412059"/>
            <a:ext cx="2892933" cy="892990"/>
          </a:xfrm>
        </p:spPr>
        <p:txBody>
          <a:bodyPr anchor="t">
            <a:normAutofit/>
          </a:bodyPr>
          <a:lstStyle/>
          <a:p>
            <a:r>
              <a:rPr lang="en-CA" dirty="0"/>
              <a:t>LIBRARY USED</a:t>
            </a:r>
          </a:p>
        </p:txBody>
      </p:sp>
      <p:cxnSp>
        <p:nvCxnSpPr>
          <p:cNvPr id="24" name="Straight Connector 18">
            <a:extLst>
              <a:ext uri="{FF2B5EF4-FFF2-40B4-BE49-F238E27FC236}">
                <a16:creationId xmlns:a16="http://schemas.microsoft.com/office/drawing/2014/main" id="{39EC1CB8-4497-451C-9F6C-6BC9B6505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A599AF7C-8D7E-4D1B-AB28-587084B3D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48AE041E-1FA1-F535-8909-E29300D5A0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627855"/>
              </p:ext>
            </p:extLst>
          </p:nvPr>
        </p:nvGraphicFramePr>
        <p:xfrm>
          <a:off x="1136347" y="803275"/>
          <a:ext cx="5913437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941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6F0E2-BF3F-CDFA-AA6A-12D1EBA90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LIBRARY USED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4A220EC-AB4E-5AC2-DD47-DCBF40EF66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845183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6147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724B9E8-02C8-4B2E-8770-A00A6776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37" name="Picture 1036">
            <a:extLst>
              <a:ext uri="{FF2B5EF4-FFF2-40B4-BE49-F238E27FC236}">
                <a16:creationId xmlns:a16="http://schemas.microsoft.com/office/drawing/2014/main" id="{7B8AE548-0BFA-4792-9962-3375923C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67639EF4-FA83-4D85-90FE-B831AF283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CC87E76A-8F50-413D-9BFC-C5A1525B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0F28EA84-13B4-4494-A4D3-8DE462FF0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6BEB1B24-66CE-4D63-A39D-2D1B481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BB2B3-3465-EF94-448C-C0910B84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5" y="1474969"/>
            <a:ext cx="3209731" cy="1854475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ctr"/>
            <a:r>
              <a:rPr lang="en-CA" sz="3600" dirty="0"/>
              <a:t>Project screenshots</a:t>
            </a:r>
            <a:endParaRPr lang="en-US" sz="3600" dirty="0"/>
          </a:p>
        </p:txBody>
      </p: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78DE337D-1DBA-4536-8145-B43EE65C7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AF6986DA-D869-1875-BF00-5C2279B3B1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89479" y="776028"/>
            <a:ext cx="3443699" cy="425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49905E85-8541-047A-39D6-FBB3881E9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3417" y="481109"/>
            <a:ext cx="3238457" cy="232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B2BF40DB-4DC9-FA10-22CE-4EE9A98FA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3584" y="3525347"/>
            <a:ext cx="3438121" cy="219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1048">
            <a:extLst>
              <a:ext uri="{FF2B5EF4-FFF2-40B4-BE49-F238E27FC236}">
                <a16:creationId xmlns:a16="http://schemas.microsoft.com/office/drawing/2014/main" id="{E7233926-059A-41AD-A9F2-56552CF4F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C13C145E-93D4-481E-92DC-736D9EBA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C07A9D4-9CC0-7EE3-8ADE-890136873D61}"/>
              </a:ext>
            </a:extLst>
          </p:cNvPr>
          <p:cNvSpPr txBox="1"/>
          <p:nvPr/>
        </p:nvSpPr>
        <p:spPr>
          <a:xfrm>
            <a:off x="8546309" y="3154418"/>
            <a:ext cx="218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Positive Word Cloud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056C6F-6981-DCE0-DADD-0819E2E0A22B}"/>
              </a:ext>
            </a:extLst>
          </p:cNvPr>
          <p:cNvSpPr txBox="1"/>
          <p:nvPr/>
        </p:nvSpPr>
        <p:spPr>
          <a:xfrm>
            <a:off x="8524188" y="142495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Negative Word Cloud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9902B0-D25D-B0E4-0084-2B8341F34A55}"/>
              </a:ext>
            </a:extLst>
          </p:cNvPr>
          <p:cNvSpPr txBox="1"/>
          <p:nvPr/>
        </p:nvSpPr>
        <p:spPr>
          <a:xfrm>
            <a:off x="5481514" y="348920"/>
            <a:ext cx="61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113236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5" name="Rectangle 2064">
            <a:extLst>
              <a:ext uri="{FF2B5EF4-FFF2-40B4-BE49-F238E27FC236}">
                <a16:creationId xmlns:a16="http://schemas.microsoft.com/office/drawing/2014/main" id="{01E8EC89-86BC-4558-B010-53DF36A5A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7" name="Straight Connector 2066">
            <a:extLst>
              <a:ext uri="{FF2B5EF4-FFF2-40B4-BE49-F238E27FC236}">
                <a16:creationId xmlns:a16="http://schemas.microsoft.com/office/drawing/2014/main" id="{4CCCDDFF-B9CC-494C-8BEE-2451CD79A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35237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5905CDB-FDC9-3D52-8BC7-2D3746370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3525184" cy="1049235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Project screenshots</a:t>
            </a:r>
          </a:p>
        </p:txBody>
      </p: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54977EF3-E0BF-4719-9C15-8564B7D68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058" name="Picture 10" descr="image">
            <a:extLst>
              <a:ext uri="{FF2B5EF4-FFF2-40B4-BE49-F238E27FC236}">
                <a16:creationId xmlns:a16="http://schemas.microsoft.com/office/drawing/2014/main" id="{9420A710-7371-5745-A9CF-04AEE31C8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6224" y="2282650"/>
            <a:ext cx="4464481" cy="310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">
            <a:extLst>
              <a:ext uri="{FF2B5EF4-FFF2-40B4-BE49-F238E27FC236}">
                <a16:creationId xmlns:a16="http://schemas.microsoft.com/office/drawing/2014/main" id="{0B1087A1-20DF-3044-84E4-AE12D1AC6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24627" y="491202"/>
            <a:ext cx="2556920" cy="552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2070">
            <a:extLst>
              <a:ext uri="{FF2B5EF4-FFF2-40B4-BE49-F238E27FC236}">
                <a16:creationId xmlns:a16="http://schemas.microsoft.com/office/drawing/2014/main" id="{A5DC397C-2B77-4200-B02F-47CA26CA2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13AFA304-05B8-441F-BA73-B92E08BD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6779B51-190F-6E61-3779-2D30401D017B}"/>
              </a:ext>
            </a:extLst>
          </p:cNvPr>
          <p:cNvSpPr txBox="1"/>
          <p:nvPr/>
        </p:nvSpPr>
        <p:spPr>
          <a:xfrm>
            <a:off x="1206224" y="1932262"/>
            <a:ext cx="449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Training the accuracy of Naïve Bayes Classifier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98284B-C322-C47F-D62F-A32F2863E3D0}"/>
              </a:ext>
            </a:extLst>
          </p:cNvPr>
          <p:cNvSpPr txBox="1"/>
          <p:nvPr/>
        </p:nvSpPr>
        <p:spPr>
          <a:xfrm>
            <a:off x="7781925" y="12264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Multinomial NB</a:t>
            </a:r>
          </a:p>
        </p:txBody>
      </p:sp>
    </p:spTree>
    <p:extLst>
      <p:ext uri="{BB962C8B-B14F-4D97-AF65-F5344CB8AC3E}">
        <p14:creationId xmlns:p14="http://schemas.microsoft.com/office/powerpoint/2010/main" val="269393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1" name="Rectangle 3080">
            <a:extLst>
              <a:ext uri="{FF2B5EF4-FFF2-40B4-BE49-F238E27FC236}">
                <a16:creationId xmlns:a16="http://schemas.microsoft.com/office/drawing/2014/main" id="{01E8EC89-86BC-4558-B010-53DF36A5A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92" name="Straight Connector 3082">
            <a:extLst>
              <a:ext uri="{FF2B5EF4-FFF2-40B4-BE49-F238E27FC236}">
                <a16:creationId xmlns:a16="http://schemas.microsoft.com/office/drawing/2014/main" id="{4CCCDDFF-B9CC-494C-8BEE-2451CD79A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35237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2B98466-19CD-E255-5680-3F42E5AD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811" y="2644942"/>
            <a:ext cx="3525184" cy="1049235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Project screenshots</a:t>
            </a:r>
          </a:p>
        </p:txBody>
      </p:sp>
      <p:sp>
        <p:nvSpPr>
          <p:cNvPr id="3093" name="Rectangle 3084">
            <a:extLst>
              <a:ext uri="{FF2B5EF4-FFF2-40B4-BE49-F238E27FC236}">
                <a16:creationId xmlns:a16="http://schemas.microsoft.com/office/drawing/2014/main" id="{54977EF3-E0BF-4719-9C15-8564B7D68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1C8818EE-00FC-5457-1086-B4CFA5AC8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0212" y="729586"/>
            <a:ext cx="1971972" cy="536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">
            <a:extLst>
              <a:ext uri="{FF2B5EF4-FFF2-40B4-BE49-F238E27FC236}">
                <a16:creationId xmlns:a16="http://schemas.microsoft.com/office/drawing/2014/main" id="{EFE04AC9-BFB6-15B0-29FF-956EF4A2F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8227" y="729586"/>
            <a:ext cx="1958962" cy="536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3086">
            <a:extLst>
              <a:ext uri="{FF2B5EF4-FFF2-40B4-BE49-F238E27FC236}">
                <a16:creationId xmlns:a16="http://schemas.microsoft.com/office/drawing/2014/main" id="{A5DC397C-2B77-4200-B02F-47CA26CA2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95" name="Straight Connector 3088">
            <a:extLst>
              <a:ext uri="{FF2B5EF4-FFF2-40B4-BE49-F238E27FC236}">
                <a16:creationId xmlns:a16="http://schemas.microsoft.com/office/drawing/2014/main" id="{13AFA304-05B8-441F-BA73-B92E08BD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2E9127C-CE3A-BCE0-7AA4-E6686DCC45A3}"/>
              </a:ext>
            </a:extLst>
          </p:cNvPr>
          <p:cNvSpPr txBox="1"/>
          <p:nvPr/>
        </p:nvSpPr>
        <p:spPr>
          <a:xfrm>
            <a:off x="6007544" y="330336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Linear SVC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CE2C2-B316-76CD-48FE-6AC1DD774FA2}"/>
              </a:ext>
            </a:extLst>
          </p:cNvPr>
          <p:cNvSpPr txBox="1"/>
          <p:nvPr/>
        </p:nvSpPr>
        <p:spPr>
          <a:xfrm>
            <a:off x="8846585" y="306109"/>
            <a:ext cx="197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94518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105" name="Picture 410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9" name="Straight Connector 4108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111" name="Rectangle 4110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3" name="Rectangle 4112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79667-7579-0FD6-EBD1-AFEF751B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/>
              <a:t>CONCLUSION</a:t>
            </a:r>
          </a:p>
        </p:txBody>
      </p:sp>
      <p:cxnSp>
        <p:nvCxnSpPr>
          <p:cNvPr id="4115" name="Straight Connector 4114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117" name="Group 4116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4118" name="Rectangle 4117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9" name="Rectangle 4118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21" name="Rectangle 4120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28DB9EB9-17D7-9EFC-1955-BD2DE018DC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8374" y="1392311"/>
            <a:ext cx="6282919" cy="331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3" name="Picture 4122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25" name="Straight Connector 4124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743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153" name="Picture 615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155" name="Straight Connector 615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57" name="Rectangle 615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D2E7F0F-FBB1-E891-3E1C-B09A8631D0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0193" y="643467"/>
            <a:ext cx="9151614" cy="487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B521B6-9067-27F8-9B7F-008BCBF938E1}"/>
              </a:ext>
            </a:extLst>
          </p:cNvPr>
          <p:cNvSpPr txBox="1"/>
          <p:nvPr/>
        </p:nvSpPr>
        <p:spPr>
          <a:xfrm>
            <a:off x="5915025" y="273169"/>
            <a:ext cx="1395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396195701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121</TotalTime>
  <Words>324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Times New Roman</vt:lpstr>
      <vt:lpstr>Gallery</vt:lpstr>
      <vt:lpstr>AI INFRASTRUCTURE AND ARCHITECTURE</vt:lpstr>
      <vt:lpstr>ARCHITECTURE</vt:lpstr>
      <vt:lpstr>LIBRARY USED</vt:lpstr>
      <vt:lpstr>LIBRARY USED</vt:lpstr>
      <vt:lpstr>Project screenshots</vt:lpstr>
      <vt:lpstr>Project screenshots</vt:lpstr>
      <vt:lpstr>Project screenshots</vt:lpstr>
      <vt:lpstr>CONCLUSION</vt:lpstr>
      <vt:lpstr>PowerPoint Presentation</vt:lpstr>
      <vt:lpstr>PowerPoint Presentation</vt:lpstr>
      <vt:lpstr>GITHUB LINK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INFRASTRUCTURE AND ARCHITECTURE</dc:title>
  <dc:creator>Nivedhitha Murugesan</dc:creator>
  <cp:lastModifiedBy>Nivedhitha Murugesan</cp:lastModifiedBy>
  <cp:revision>1</cp:revision>
  <dcterms:created xsi:type="dcterms:W3CDTF">2023-07-09T21:12:34Z</dcterms:created>
  <dcterms:modified xsi:type="dcterms:W3CDTF">2023-07-25T02:43:14Z</dcterms:modified>
</cp:coreProperties>
</file>