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478C-A3F6-79B8-F74D-F1D888B0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D37B2-D0F5-9700-5345-BF66C10A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91D9-257C-14C4-2C8F-68C7E6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2BAC-6745-9F3E-F2FD-1A00351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CE2F-D03A-1392-03F0-7A317078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8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C22-BC07-43E3-1BA8-1E890B0A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30DF0-2186-3962-CF77-3937E854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1283-396B-1658-4383-94C37D38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CD06-A6BB-93E1-97DC-A187111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310B-DF8B-B889-1D83-E0240FBD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8F37E-A3E8-52FF-8055-ACE8BC69B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760EB-D6C2-38C6-954C-89244B8B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4CE3-55D2-D468-D92B-B8EF79AB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E314-FBFB-F553-7E08-1B9509C6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122F4-D52E-E9DA-9290-44AA5405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3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89B0-D457-9F04-7416-E62A2A82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878D-D014-68A4-3D4A-7A379D3F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C62C-3A3D-2C11-3AB6-B922AC65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661D-AE12-E886-591D-2B0D946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D2D8-1DE1-1424-D585-48F02A25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4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B9F5-5318-BBD0-54E6-DECD341C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20AC-BA92-01AF-7C10-045615FA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D529-1856-3107-2D54-D6BBE79D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BA20-AFBC-AC63-B3FF-CDBA7CD4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C1F7-36CA-EA8D-5A96-3840965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251E-1283-FE3E-9AE3-75C17EA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6D87-9D5B-1E66-428B-E773A2815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CBC33-BA67-FD1E-0982-D1F2AD09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1598-BE6E-3311-8627-7C8E3AC8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C9E57-F278-52C1-220E-34BE3D38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238B8-B553-7DF5-6B09-7A21A4D2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2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D055-C81E-D702-6E94-69EAB0F5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BB91-BEDE-18BB-EAE1-1C9477F8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28CE-86CC-39CB-0401-606142EB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B7930-2741-BBC4-4214-F8EAEC9F3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DF51B-4846-E512-247B-58C2C036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3E476-C5C1-D069-21CA-7E5D919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C3323-7D08-7348-C0B0-3ACB2FAA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B6ED2-0D5D-54AC-B9B2-0F5C6F8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4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6EEE-B43C-C8C7-ABD6-2ED0C95F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DCCF5-F342-0A2D-7681-1A322E77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B2E3E-43E2-F9D9-00F3-A08F00D2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F9735-6CEA-6100-B542-7E37B573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9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43543-9CBA-ECFE-096A-C181E5E7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6DBB4-5E84-B616-5C6B-3D9C24E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075E-3CBC-0320-1097-4D76753A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0BC7-BAEA-5857-7585-6E5FDF91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14EF-22EA-3519-02FC-10C8D2D8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D942-9F52-63C5-995C-2BB9A4C4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1712-F43B-5F59-F536-1D70083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20671-C987-3E36-60BE-8C8054D5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53C3-1531-0681-55A6-00799EB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A488-643D-CDFB-651C-99417031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18BC7-BB68-4895-6021-0FE0B275A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1AF70-6603-170F-2DC9-1AE800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8240-E872-8DA9-A4D7-E9203094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5770B-90FF-38C3-D6A2-89E8A7B0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5766-A3A2-EEEF-9395-65B3D76D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1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6CD2B-9230-2471-E25D-F6982365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470-67C8-5B6C-BF77-3155140E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3877-C114-ACA8-6F97-C7583805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05FB-D6D8-419E-B8BD-4CFB2E1F7751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98CA-BC49-DDA5-0A2E-CE998D11F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EA26-6D31-A4BC-D459-71F4579BB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4692-CB45-4CBA-B4D5-F7A58B0B4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3827D-13A1-ED75-5BEB-CA378D1101B5}"/>
              </a:ext>
            </a:extLst>
          </p:cNvPr>
          <p:cNvSpPr txBox="1"/>
          <p:nvPr/>
        </p:nvSpPr>
        <p:spPr>
          <a:xfrm>
            <a:off x="676406" y="463463"/>
            <a:ext cx="10171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FOR ADMIN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AA1CB-18CD-973D-C277-0828686DE7F2}"/>
              </a:ext>
            </a:extLst>
          </p:cNvPr>
          <p:cNvSpPr/>
          <p:nvPr/>
        </p:nvSpPr>
        <p:spPr>
          <a:xfrm>
            <a:off x="463463" y="926926"/>
            <a:ext cx="11265074" cy="5467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CA6B6-B623-7A74-DAC1-564683060B2F}"/>
              </a:ext>
            </a:extLst>
          </p:cNvPr>
          <p:cNvSpPr/>
          <p:nvPr/>
        </p:nvSpPr>
        <p:spPr>
          <a:xfrm>
            <a:off x="588723" y="1027134"/>
            <a:ext cx="2868461" cy="526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29EE8-0A3B-41CF-8E6B-BE4357946F9D}"/>
              </a:ext>
            </a:extLst>
          </p:cNvPr>
          <p:cNvSpPr/>
          <p:nvPr/>
        </p:nvSpPr>
        <p:spPr>
          <a:xfrm>
            <a:off x="7352778" y="1027134"/>
            <a:ext cx="4250499" cy="853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91841-034C-B891-D31D-F2288DCE9A11}"/>
              </a:ext>
            </a:extLst>
          </p:cNvPr>
          <p:cNvSpPr txBox="1"/>
          <p:nvPr/>
        </p:nvSpPr>
        <p:spPr>
          <a:xfrm>
            <a:off x="676406" y="1139868"/>
            <a:ext cx="26680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TRAINERS</a:t>
            </a:r>
          </a:p>
          <a:p>
            <a:endParaRPr lang="en-IN" dirty="0"/>
          </a:p>
          <a:p>
            <a:r>
              <a:rPr lang="en-IN" dirty="0"/>
              <a:t>MEMBERSHIPS</a:t>
            </a:r>
          </a:p>
          <a:p>
            <a:endParaRPr lang="en-IN" dirty="0"/>
          </a:p>
          <a:p>
            <a:r>
              <a:rPr lang="en-IN" dirty="0"/>
              <a:t>SCHEDULE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Trainer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</a:t>
            </a:r>
          </a:p>
          <a:p>
            <a:endParaRPr lang="en-IN" dirty="0"/>
          </a:p>
          <a:p>
            <a:r>
              <a:rPr lang="en-IN" dirty="0"/>
              <a:t>PAYMENTS</a:t>
            </a:r>
          </a:p>
          <a:p>
            <a:endParaRPr lang="en-IN" dirty="0"/>
          </a:p>
          <a:p>
            <a:r>
              <a:rPr lang="en-IN" dirty="0"/>
              <a:t>EQUIPMENTS</a:t>
            </a:r>
          </a:p>
          <a:p>
            <a:endParaRPr lang="en-IN" dirty="0"/>
          </a:p>
          <a:p>
            <a:r>
              <a:rPr lang="en-IN" dirty="0"/>
              <a:t>FEEDBACKS</a:t>
            </a:r>
          </a:p>
          <a:p>
            <a:endParaRPr lang="en-IN" dirty="0"/>
          </a:p>
          <a:p>
            <a:r>
              <a:rPr lang="en-IN" dirty="0"/>
              <a:t>CHATBOX</a:t>
            </a:r>
          </a:p>
          <a:p>
            <a:endParaRPr lang="en-IN" dirty="0"/>
          </a:p>
          <a:p>
            <a:r>
              <a:rPr lang="en-IN" dirty="0"/>
              <a:t>CUSTOMER SUPPORT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7A85F-1FC0-C798-11A8-588AC4C5CE42}"/>
              </a:ext>
            </a:extLst>
          </p:cNvPr>
          <p:cNvSpPr txBox="1"/>
          <p:nvPr/>
        </p:nvSpPr>
        <p:spPr>
          <a:xfrm>
            <a:off x="7478038" y="1139868"/>
            <a:ext cx="388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NAME OF THE USER WHO IS USING</a:t>
            </a:r>
          </a:p>
          <a:p>
            <a:r>
              <a:rPr lang="en-IN" dirty="0"/>
              <a:t>           SIGNOUT(DROPDOWN)</a:t>
            </a:r>
          </a:p>
        </p:txBody>
      </p:sp>
    </p:spTree>
    <p:extLst>
      <p:ext uri="{BB962C8B-B14F-4D97-AF65-F5344CB8AC3E}">
        <p14:creationId xmlns:p14="http://schemas.microsoft.com/office/powerpoint/2010/main" val="24748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B3EDD-4E00-C8D9-0ED5-D7438BAE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6C1CA-881C-9508-3274-5A2C6EC2A82E}"/>
              </a:ext>
            </a:extLst>
          </p:cNvPr>
          <p:cNvSpPr txBox="1"/>
          <p:nvPr/>
        </p:nvSpPr>
        <p:spPr>
          <a:xfrm>
            <a:off x="676406" y="463463"/>
            <a:ext cx="10171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FOR TRAINERS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38324-EE4C-4CBA-B178-32E95F6C4E5B}"/>
              </a:ext>
            </a:extLst>
          </p:cNvPr>
          <p:cNvSpPr/>
          <p:nvPr/>
        </p:nvSpPr>
        <p:spPr>
          <a:xfrm>
            <a:off x="463463" y="926926"/>
            <a:ext cx="11265074" cy="5467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8A454-5E66-CCE2-AA6D-401223C4BDD9}"/>
              </a:ext>
            </a:extLst>
          </p:cNvPr>
          <p:cNvSpPr/>
          <p:nvPr/>
        </p:nvSpPr>
        <p:spPr>
          <a:xfrm>
            <a:off x="588723" y="1027134"/>
            <a:ext cx="2868461" cy="526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2A3388-B096-F780-674D-36D87C9301FF}"/>
              </a:ext>
            </a:extLst>
          </p:cNvPr>
          <p:cNvSpPr/>
          <p:nvPr/>
        </p:nvSpPr>
        <p:spPr>
          <a:xfrm>
            <a:off x="7352778" y="1027134"/>
            <a:ext cx="4250499" cy="853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6822-2666-9613-E307-37BF14BA479E}"/>
              </a:ext>
            </a:extLst>
          </p:cNvPr>
          <p:cNvSpPr txBox="1"/>
          <p:nvPr/>
        </p:nvSpPr>
        <p:spPr>
          <a:xfrm>
            <a:off x="676406" y="1139868"/>
            <a:ext cx="2668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ALL</a:t>
            </a:r>
          </a:p>
          <a:p>
            <a:endParaRPr lang="en-IN" dirty="0"/>
          </a:p>
          <a:p>
            <a:r>
              <a:rPr lang="en-IN" dirty="0"/>
              <a:t>SCHEDULE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Customers</a:t>
            </a:r>
          </a:p>
          <a:p>
            <a:endParaRPr lang="en-IN" dirty="0"/>
          </a:p>
          <a:p>
            <a:r>
              <a:rPr lang="en-IN" dirty="0"/>
              <a:t>ATTENDANCE OF CUSTOMERS</a:t>
            </a:r>
          </a:p>
          <a:p>
            <a:endParaRPr lang="en-IN" dirty="0"/>
          </a:p>
          <a:p>
            <a:r>
              <a:rPr lang="en-IN" dirty="0"/>
              <a:t>TRACKING HEALTH AND FITNESS</a:t>
            </a:r>
          </a:p>
          <a:p>
            <a:endParaRPr lang="en-IN" dirty="0"/>
          </a:p>
          <a:p>
            <a:r>
              <a:rPr lang="en-IN" dirty="0"/>
              <a:t>DEIT PLAN</a:t>
            </a:r>
          </a:p>
          <a:p>
            <a:endParaRPr lang="en-IN" dirty="0"/>
          </a:p>
          <a:p>
            <a:r>
              <a:rPr lang="en-IN" dirty="0"/>
              <a:t>CHATBOX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DCBA0-9D3E-B39B-5ECB-B77E0EA7AEA6}"/>
              </a:ext>
            </a:extLst>
          </p:cNvPr>
          <p:cNvSpPr txBox="1"/>
          <p:nvPr/>
        </p:nvSpPr>
        <p:spPr>
          <a:xfrm>
            <a:off x="7478038" y="1139868"/>
            <a:ext cx="388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NAME OF THE USER WHO IS USING</a:t>
            </a:r>
          </a:p>
          <a:p>
            <a:r>
              <a:rPr lang="en-IN" dirty="0"/>
              <a:t>           SIGNOUT(DROPDOWN)</a:t>
            </a:r>
          </a:p>
        </p:txBody>
      </p:sp>
    </p:spTree>
    <p:extLst>
      <p:ext uri="{BB962C8B-B14F-4D97-AF65-F5344CB8AC3E}">
        <p14:creationId xmlns:p14="http://schemas.microsoft.com/office/powerpoint/2010/main" val="68399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C5F2-F3E6-E1AE-B71A-2F521676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1CA2C-EAF0-50E7-6E3D-069D4556D84C}"/>
              </a:ext>
            </a:extLst>
          </p:cNvPr>
          <p:cNvSpPr txBox="1"/>
          <p:nvPr/>
        </p:nvSpPr>
        <p:spPr>
          <a:xfrm>
            <a:off x="676406" y="463463"/>
            <a:ext cx="10171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 Black" panose="020B0A04020102020204" pitchFamily="34" charset="0"/>
              </a:rPr>
              <a:t>FOR CUSTOMERS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CD01D-EF0B-180B-F3E7-9551900E891C}"/>
              </a:ext>
            </a:extLst>
          </p:cNvPr>
          <p:cNvSpPr/>
          <p:nvPr/>
        </p:nvSpPr>
        <p:spPr>
          <a:xfrm>
            <a:off x="463463" y="926926"/>
            <a:ext cx="11265074" cy="5467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920A8-E981-DFBC-EFEF-E6578ED7E8AE}"/>
              </a:ext>
            </a:extLst>
          </p:cNvPr>
          <p:cNvSpPr/>
          <p:nvPr/>
        </p:nvSpPr>
        <p:spPr>
          <a:xfrm>
            <a:off x="588723" y="1027134"/>
            <a:ext cx="2868461" cy="5260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4565EE-FF5B-775E-46D1-720FE7E439CF}"/>
              </a:ext>
            </a:extLst>
          </p:cNvPr>
          <p:cNvSpPr/>
          <p:nvPr/>
        </p:nvSpPr>
        <p:spPr>
          <a:xfrm>
            <a:off x="7352778" y="1027134"/>
            <a:ext cx="4250499" cy="853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5D744-C46B-4871-65E5-AA0E496DFFEA}"/>
              </a:ext>
            </a:extLst>
          </p:cNvPr>
          <p:cNvSpPr txBox="1"/>
          <p:nvPr/>
        </p:nvSpPr>
        <p:spPr>
          <a:xfrm>
            <a:off x="676406" y="1139868"/>
            <a:ext cx="266804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ATTENDANCE</a:t>
            </a:r>
          </a:p>
          <a:p>
            <a:endParaRPr lang="en-IN" sz="1600" dirty="0"/>
          </a:p>
          <a:p>
            <a:r>
              <a:rPr lang="en-IN" sz="1600" dirty="0"/>
              <a:t>MEMBERSHIP PLAN</a:t>
            </a:r>
          </a:p>
          <a:p>
            <a:endParaRPr lang="en-IN" sz="1600" dirty="0"/>
          </a:p>
          <a:p>
            <a:r>
              <a:rPr lang="en-IN" sz="1600" dirty="0"/>
              <a:t>TRACKING HEALTH AND FITNESS</a:t>
            </a:r>
          </a:p>
          <a:p>
            <a:endParaRPr lang="en-IN" sz="1600" dirty="0"/>
          </a:p>
          <a:p>
            <a:r>
              <a:rPr lang="en-IN" sz="1600" dirty="0"/>
              <a:t>SELECT TRAINER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SCHEDULED CLASSES</a:t>
            </a:r>
          </a:p>
          <a:p>
            <a:endParaRPr lang="en-IN" sz="1600" dirty="0"/>
          </a:p>
          <a:p>
            <a:r>
              <a:rPr lang="en-IN" sz="1600" dirty="0"/>
              <a:t>DEIT PLAN</a:t>
            </a:r>
          </a:p>
          <a:p>
            <a:endParaRPr lang="en-IN" sz="1600" dirty="0"/>
          </a:p>
          <a:p>
            <a:r>
              <a:rPr lang="en-IN" sz="1600" dirty="0"/>
              <a:t>CHATBOX</a:t>
            </a:r>
          </a:p>
          <a:p>
            <a:endParaRPr lang="en-IN" sz="1600" dirty="0"/>
          </a:p>
          <a:p>
            <a:r>
              <a:rPr lang="en-IN" sz="1600" dirty="0"/>
              <a:t>DOWNLOAD RECIEPT </a:t>
            </a:r>
          </a:p>
          <a:p>
            <a:endParaRPr lang="en-IN" sz="1600" dirty="0"/>
          </a:p>
          <a:p>
            <a:r>
              <a:rPr lang="en-IN" sz="1600" dirty="0"/>
              <a:t>CUSTOMER SUPPORT</a:t>
            </a:r>
          </a:p>
          <a:p>
            <a:endParaRPr lang="en-IN" sz="1600" dirty="0"/>
          </a:p>
          <a:p>
            <a:r>
              <a:rPr lang="en-IN" sz="1600"/>
              <a:t>FEEDBACK AND SURVEY</a:t>
            </a:r>
            <a:endParaRPr lang="en-IN" sz="16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39449-B945-F52A-1331-D59B62974719}"/>
              </a:ext>
            </a:extLst>
          </p:cNvPr>
          <p:cNvSpPr txBox="1"/>
          <p:nvPr/>
        </p:nvSpPr>
        <p:spPr>
          <a:xfrm>
            <a:off x="7478038" y="1139868"/>
            <a:ext cx="388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NAME OF THE USER WHO IS USING</a:t>
            </a:r>
          </a:p>
          <a:p>
            <a:r>
              <a:rPr lang="en-IN" dirty="0"/>
              <a:t>           SIGNOUT(DROPDOWN)</a:t>
            </a:r>
          </a:p>
        </p:txBody>
      </p:sp>
    </p:spTree>
    <p:extLst>
      <p:ext uri="{BB962C8B-B14F-4D97-AF65-F5344CB8AC3E}">
        <p14:creationId xmlns:p14="http://schemas.microsoft.com/office/powerpoint/2010/main" val="4069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Nivedita Saxena</dc:creator>
  <cp:lastModifiedBy>Nivedita Saxena</cp:lastModifiedBy>
  <cp:revision>1</cp:revision>
  <dcterms:created xsi:type="dcterms:W3CDTF">2024-02-13T10:43:29Z</dcterms:created>
  <dcterms:modified xsi:type="dcterms:W3CDTF">2024-02-13T10:51:45Z</dcterms:modified>
</cp:coreProperties>
</file>