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5136A5-DAB1-49EC-BA62-1319D5D8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89345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Analysis on Indian Liver Patients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8884DF0-326D-4C0E-9DC4-EA626F005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406" y="3716629"/>
            <a:ext cx="8534400" cy="1219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Analysis done by,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Nivedita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Kowlagi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Sheetal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Pawar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Shrutika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Deshpande</a:t>
            </a:r>
            <a:endParaRPr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ge wise dist">
            <a:extLst>
              <a:ext uri="{FF2B5EF4-FFF2-40B4-BE49-F238E27FC236}">
                <a16:creationId xmlns:a16="http://schemas.microsoft.com/office/drawing/2014/main" id="{DACFEFF8-75DF-4BAC-8A6E-F4B78DA88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8" y="847725"/>
            <a:ext cx="96107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ender Wise dist">
            <a:extLst>
              <a:ext uri="{FF2B5EF4-FFF2-40B4-BE49-F238E27FC236}">
                <a16:creationId xmlns:a16="http://schemas.microsoft.com/office/drawing/2014/main" id="{58EEBBCF-6EDE-4C09-B8F8-5F08DBC9F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8" y="847725"/>
            <a:ext cx="96107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bilirubin">
            <a:extLst>
              <a:ext uri="{FF2B5EF4-FFF2-40B4-BE49-F238E27FC236}">
                <a16:creationId xmlns:a16="http://schemas.microsoft.com/office/drawing/2014/main" id="{4BC053F0-7F8F-41F2-8F6E-6709C00D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738189"/>
            <a:ext cx="9515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lkaline Phosphatase">
            <a:extLst>
              <a:ext uri="{FF2B5EF4-FFF2-40B4-BE49-F238E27FC236}">
                <a16:creationId xmlns:a16="http://schemas.microsoft.com/office/drawing/2014/main" id="{E2985A1C-E627-49EC-8083-3307B5FD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4" y="738189"/>
            <a:ext cx="9934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LT">
            <a:extLst>
              <a:ext uri="{FF2B5EF4-FFF2-40B4-BE49-F238E27FC236}">
                <a16:creationId xmlns:a16="http://schemas.microsoft.com/office/drawing/2014/main" id="{6EAD89FE-F6FC-4606-81BD-61C66639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738189"/>
            <a:ext cx="9515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Protiens">
            <a:extLst>
              <a:ext uri="{FF2B5EF4-FFF2-40B4-BE49-F238E27FC236}">
                <a16:creationId xmlns:a16="http://schemas.microsoft.com/office/drawing/2014/main" id="{C429FD7F-0B4F-4424-A5A6-5EE7D4E3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738189"/>
            <a:ext cx="9515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lbumin_Globulin_Ratio">
            <a:extLst>
              <a:ext uri="{FF2B5EF4-FFF2-40B4-BE49-F238E27FC236}">
                <a16:creationId xmlns:a16="http://schemas.microsoft.com/office/drawing/2014/main" id="{D748E81C-0613-41BB-8472-543FE9DF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738189"/>
            <a:ext cx="9515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</TotalTime>
  <Words>15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Times New Roman</vt:lpstr>
      <vt:lpstr>Executive</vt:lpstr>
      <vt:lpstr>Analysis on Indian Liver 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Indian Liver Patients</dc:title>
  <dc:creator/>
  <cp:lastModifiedBy>NIVEDITA</cp:lastModifiedBy>
  <cp:revision>1</cp:revision>
  <dcterms:created xsi:type="dcterms:W3CDTF">2020-05-13T15:49:20Z</dcterms:created>
  <dcterms:modified xsi:type="dcterms:W3CDTF">2020-06-19T15:26:52Z</dcterms:modified>
</cp:coreProperties>
</file>