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66"/>
  </p:normalViewPr>
  <p:slideViewPr>
    <p:cSldViewPr>
      <p:cViewPr varScale="1">
        <p:scale>
          <a:sx n="115" d="100"/>
          <a:sy n="115" d="100"/>
        </p:scale>
        <p:origin x="576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vedita-spec/IBM-DataScienceEcosyste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vedita-spec/IBM-DataScienceEcosystem/blob/master/DataWrangling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vedita-spec/IBM-DataScienceEcosystem/blob/master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vedita-spec/IBM-DataScienceEcosystem/blob/master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vedita-spec/IBM-DataScienceEcosystem/blob/master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vedita-spec/IBM-DataScienceEcosystem/blob/master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vedita-spec/IBM-DataScienceEcosystem/blob/master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Nivedita-spec/IBM-DataScienceEcosystem/tree/mast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Nivedita-spec/IBM-DataScienceEcosystem/blob/master/Data%20Collection%20Api%20.ipynb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Nivedita-spec/IBM-DataScienceEcosystem/blob/master/Data%20Collection%20with%20Web%20Scraping.ipynb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68956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US" sz="2400" spc="-175" dirty="0">
                <a:solidFill>
                  <a:srgbClr val="616E52"/>
                </a:solidFill>
                <a:latin typeface="Arial"/>
                <a:cs typeface="Arial"/>
              </a:rPr>
              <a:t>Nivedita Reddy </a:t>
            </a:r>
            <a:r>
              <a:rPr lang="en-US" sz="2400" spc="-175" dirty="0" err="1">
                <a:solidFill>
                  <a:srgbClr val="616E52"/>
                </a:solidFill>
                <a:latin typeface="Arial"/>
                <a:cs typeface="Arial"/>
              </a:rPr>
              <a:t>Addulla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https://github.com/Nivedita-spec/IBM-DataScienceEcosystem</a:t>
            </a:r>
            <a:b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</a:b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06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/0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2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4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4082656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  <a:hlinkClick r:id="rId2"/>
              </a:rPr>
              <a:t>https://github.com/Nivedita-spec/IBM DataScienceEcosystem/blob/master/DataWrangling.ipynb</a:t>
            </a:r>
            <a:b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</a:b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60803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 err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r>
              <a:rPr lang="en-US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lang="en-US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https://github.com/Nivedita-spec/IBM-DataScienceEcosystem/blob/master/EDA%20with%20Visualization.ipynb</a:t>
            </a:r>
            <a:br>
              <a:rPr lang="en-US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</a:b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89619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  <a:hlinkClick r:id="rId2"/>
              </a:rPr>
              <a:t>https://github.com/Nivedita-spec/IBM-DataScienceEcosystem/blob/master/EDA%20with%20SQL.ipynb</a:t>
            </a:r>
            <a:b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</a:b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316278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https://github.com/Nivedita-spec/IBM-DataScienceEcosystem/blob/master/Interactive%20Visual%20Analytics%20with%20Folium.ipynb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513320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https://github.com/Nivedita-spec/IBM-DataScienceEcosystem/blob/master/spacex_dash_app.py</a:t>
            </a:r>
            <a:b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</a:br>
            <a:endParaRPr lang="en-IN" sz="2000" u="heavy" spc="-10" dirty="0">
              <a:solidFill>
                <a:srgbClr val="2996E1"/>
              </a:solidFill>
              <a:uFill>
                <a:solidFill>
                  <a:srgbClr val="2996E1"/>
                </a:solidFill>
              </a:uFill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180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https://github.com/Nivedita-spec/IBM-DataScienceEcosystem/blob/master/Machine%20Learning%20Prediction.ipynb</a:t>
            </a:r>
            <a:br>
              <a:rPr lang="en-IN" sz="2000" dirty="0">
                <a:latin typeface="Carlito"/>
                <a:cs typeface="Carlito"/>
              </a:rPr>
            </a:b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782446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https://github.com/Nivedita-spec/IBM-DataScienceEcosystem/tree/master</a:t>
            </a:r>
            <a:b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</a:rPr>
            </a:b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17" y="-381001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271117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3"/>
              </a:rPr>
              <a:t>https://github.com/Nivedita-spec/IBM-DataScienceEcosystem/blob/master/Data%20Collection%20Api%20.ipynb</a:t>
            </a:r>
            <a:b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</a:br>
            <a:b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</a:b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697901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7"/>
              </a:rPr>
              <a:t>https://github.com/Nivedita-spec/IBM-DataScienceEcosystem/blob/master/Data%20Collection%20with%20Web%20Scraping.ipynb</a:t>
            </a:r>
            <a:b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</a:br>
            <a:b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</a:br>
            <a:b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</a:b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Words>2833</Words>
  <Application>Microsoft Macintosh PowerPoint</Application>
  <PresentationFormat>Widescreen</PresentationFormat>
  <Paragraphs>286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Addulla, Nivedita  Reddy</cp:lastModifiedBy>
  <cp:revision>4</cp:revision>
  <dcterms:created xsi:type="dcterms:W3CDTF">2021-08-26T16:53:12Z</dcterms:created>
  <dcterms:modified xsi:type="dcterms:W3CDTF">2024-02-06T22:56:41Z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