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3"/>
  </p:normalViewPr>
  <p:slideViewPr>
    <p:cSldViewPr>
      <p:cViewPr varScale="1">
        <p:scale>
          <a:sx n="115" d="100"/>
          <a:sy n="115" d="100"/>
        </p:scale>
        <p:origin x="57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Nivedita Reddy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Addulla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3017</Words>
  <Application>Microsoft Macintosh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Addulla, Nivedita  Reddy</cp:lastModifiedBy>
  <cp:revision>2</cp:revision>
  <dcterms:created xsi:type="dcterms:W3CDTF">2021-08-26T16:53:12Z</dcterms:created>
  <dcterms:modified xsi:type="dcterms:W3CDTF">2024-02-06T22:18:01Z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